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av" ContentType="audio/x-wav"/>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4.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5.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7.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8.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9.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0.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theme/theme11.xml" ContentType="application/vnd.openxmlformats-officedocument.theme+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2.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theme/theme13.xml" ContentType="application/vnd.openxmlformats-officedocument.theme+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14.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5.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6.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ags/tag1.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tags/tag2.xml" ContentType="application/vnd.openxmlformats-officedocument.presentationml.tags+xml"/>
  <Override PartName="/ppt/notesSlides/notesSlide118.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19.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120.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121.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122.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123.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124.xml" ContentType="application/vnd.openxmlformats-officedocument.presentationml.notesSlide+xml"/>
  <Override PartName="/ppt/tags/tag17.xml" ContentType="application/vnd.openxmlformats-officedocument.presentationml.tags+xml"/>
  <Override PartName="/ppt/notesSlides/notesSlide125.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126.xml" ContentType="application/vnd.openxmlformats-officedocument.presentationml.notesSlide+xml"/>
  <Override PartName="/ppt/tags/tag22.xml" ContentType="application/vnd.openxmlformats-officedocument.presentationml.tags+xml"/>
  <Override PartName="/ppt/tags/tag23.xml" ContentType="application/vnd.openxmlformats-officedocument.presentationml.tags+xml"/>
  <Override PartName="/ppt/notesSlides/notesSlide127.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notesSlides/notesSlide128.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5" r:id="rId1"/>
    <p:sldMasterId id="2147483717" r:id="rId2"/>
    <p:sldMasterId id="2147483733" r:id="rId3"/>
    <p:sldMasterId id="2147483761" r:id="rId4"/>
    <p:sldMasterId id="2147483840" r:id="rId5"/>
    <p:sldMasterId id="2147483883" r:id="rId6"/>
    <p:sldMasterId id="2147483901" r:id="rId7"/>
    <p:sldMasterId id="2147483916" r:id="rId8"/>
    <p:sldMasterId id="2147483958" r:id="rId9"/>
    <p:sldMasterId id="2147483970" r:id="rId10"/>
    <p:sldMasterId id="2147483982" r:id="rId11"/>
    <p:sldMasterId id="2147484024" r:id="rId12"/>
    <p:sldMasterId id="2147484039" r:id="rId13"/>
    <p:sldMasterId id="2147484068" r:id="rId14"/>
    <p:sldMasterId id="2147483812" r:id="rId15"/>
    <p:sldMasterId id="2147483660" r:id="rId16"/>
    <p:sldMasterId id="2147484085" r:id="rId17"/>
  </p:sldMasterIdLst>
  <p:notesMasterIdLst>
    <p:notesMasterId r:id="rId274"/>
  </p:notesMasterIdLst>
  <p:sldIdLst>
    <p:sldId id="259" r:id="rId18"/>
    <p:sldId id="2610" r:id="rId19"/>
    <p:sldId id="2599" r:id="rId20"/>
    <p:sldId id="2595" r:id="rId21"/>
    <p:sldId id="2596" r:id="rId22"/>
    <p:sldId id="2597" r:id="rId23"/>
    <p:sldId id="279" r:id="rId24"/>
    <p:sldId id="280" r:id="rId25"/>
    <p:sldId id="282" r:id="rId26"/>
    <p:sldId id="281" r:id="rId27"/>
    <p:sldId id="2598" r:id="rId28"/>
    <p:sldId id="2609" r:id="rId29"/>
    <p:sldId id="2600" r:id="rId30"/>
    <p:sldId id="2601" r:id="rId31"/>
    <p:sldId id="2602" r:id="rId32"/>
    <p:sldId id="2603" r:id="rId33"/>
    <p:sldId id="2604" r:id="rId34"/>
    <p:sldId id="2605" r:id="rId35"/>
    <p:sldId id="2606" r:id="rId36"/>
    <p:sldId id="283" r:id="rId37"/>
    <p:sldId id="2633" r:id="rId38"/>
    <p:sldId id="2608" r:id="rId39"/>
    <p:sldId id="2508" r:id="rId40"/>
    <p:sldId id="257" r:id="rId41"/>
    <p:sldId id="260" r:id="rId42"/>
    <p:sldId id="261" r:id="rId43"/>
    <p:sldId id="262" r:id="rId44"/>
    <p:sldId id="263" r:id="rId45"/>
    <p:sldId id="264" r:id="rId46"/>
    <p:sldId id="265" r:id="rId47"/>
    <p:sldId id="266" r:id="rId48"/>
    <p:sldId id="2511" r:id="rId49"/>
    <p:sldId id="267" r:id="rId50"/>
    <p:sldId id="2629" r:id="rId51"/>
    <p:sldId id="268" r:id="rId52"/>
    <p:sldId id="271" r:id="rId53"/>
    <p:sldId id="273" r:id="rId54"/>
    <p:sldId id="272" r:id="rId55"/>
    <p:sldId id="274" r:id="rId56"/>
    <p:sldId id="275" r:id="rId57"/>
    <p:sldId id="276" r:id="rId58"/>
    <p:sldId id="2512" r:id="rId59"/>
    <p:sldId id="277" r:id="rId60"/>
    <p:sldId id="2520" r:id="rId61"/>
    <p:sldId id="2518" r:id="rId62"/>
    <p:sldId id="2517" r:id="rId63"/>
    <p:sldId id="2519" r:id="rId64"/>
    <p:sldId id="2528" r:id="rId65"/>
    <p:sldId id="2533" r:id="rId66"/>
    <p:sldId id="2532" r:id="rId67"/>
    <p:sldId id="2534" r:id="rId68"/>
    <p:sldId id="2537" r:id="rId69"/>
    <p:sldId id="2536" r:id="rId70"/>
    <p:sldId id="2530" r:id="rId71"/>
    <p:sldId id="2538" r:id="rId72"/>
    <p:sldId id="2529" r:id="rId73"/>
    <p:sldId id="2527" r:id="rId74"/>
    <p:sldId id="2541" r:id="rId75"/>
    <p:sldId id="2540" r:id="rId76"/>
    <p:sldId id="2539" r:id="rId77"/>
    <p:sldId id="2586" r:id="rId78"/>
    <p:sldId id="2568" r:id="rId79"/>
    <p:sldId id="2631" r:id="rId80"/>
    <p:sldId id="2522" r:id="rId81"/>
    <p:sldId id="2523" r:id="rId82"/>
    <p:sldId id="2524" r:id="rId83"/>
    <p:sldId id="2582" r:id="rId84"/>
    <p:sldId id="2525" r:id="rId85"/>
    <p:sldId id="2526" r:id="rId86"/>
    <p:sldId id="2548" r:id="rId87"/>
    <p:sldId id="2546" r:id="rId88"/>
    <p:sldId id="2549" r:id="rId89"/>
    <p:sldId id="2550" r:id="rId90"/>
    <p:sldId id="2552" r:id="rId91"/>
    <p:sldId id="2551" r:id="rId92"/>
    <p:sldId id="2554" r:id="rId93"/>
    <p:sldId id="2553" r:id="rId94"/>
    <p:sldId id="2555" r:id="rId95"/>
    <p:sldId id="2577" r:id="rId96"/>
    <p:sldId id="2584" r:id="rId97"/>
    <p:sldId id="2556" r:id="rId98"/>
    <p:sldId id="2561" r:id="rId99"/>
    <p:sldId id="2547" r:id="rId100"/>
    <p:sldId id="2557" r:id="rId101"/>
    <p:sldId id="2559" r:id="rId102"/>
    <p:sldId id="2543" r:id="rId103"/>
    <p:sldId id="2542" r:id="rId104"/>
    <p:sldId id="2565" r:id="rId105"/>
    <p:sldId id="2564" r:id="rId106"/>
    <p:sldId id="2578" r:id="rId107"/>
    <p:sldId id="2569" r:id="rId108"/>
    <p:sldId id="2570" r:id="rId109"/>
    <p:sldId id="2571" r:id="rId110"/>
    <p:sldId id="2573" r:id="rId111"/>
    <p:sldId id="2574" r:id="rId112"/>
    <p:sldId id="2510" r:id="rId113"/>
    <p:sldId id="2572" r:id="rId114"/>
    <p:sldId id="2632" r:id="rId115"/>
    <p:sldId id="2580" r:id="rId116"/>
    <p:sldId id="2587" r:id="rId117"/>
    <p:sldId id="2576" r:id="rId118"/>
    <p:sldId id="2509" r:id="rId119"/>
    <p:sldId id="296" r:id="rId120"/>
    <p:sldId id="2579" r:id="rId121"/>
    <p:sldId id="1489" r:id="rId122"/>
    <p:sldId id="593" r:id="rId123"/>
    <p:sldId id="2515" r:id="rId124"/>
    <p:sldId id="2611" r:id="rId125"/>
    <p:sldId id="456" r:id="rId126"/>
    <p:sldId id="457" r:id="rId127"/>
    <p:sldId id="458" r:id="rId128"/>
    <p:sldId id="459" r:id="rId129"/>
    <p:sldId id="378" r:id="rId130"/>
    <p:sldId id="2562" r:id="rId131"/>
    <p:sldId id="530" r:id="rId132"/>
    <p:sldId id="531" r:id="rId133"/>
    <p:sldId id="592" r:id="rId134"/>
    <p:sldId id="1058" r:id="rId135"/>
    <p:sldId id="2627" r:id="rId136"/>
    <p:sldId id="291" r:id="rId137"/>
    <p:sldId id="2620" r:id="rId138"/>
    <p:sldId id="299" r:id="rId139"/>
    <p:sldId id="482" r:id="rId140"/>
    <p:sldId id="607" r:id="rId141"/>
    <p:sldId id="831" r:id="rId142"/>
    <p:sldId id="1907" r:id="rId143"/>
    <p:sldId id="1908" r:id="rId144"/>
    <p:sldId id="1909" r:id="rId145"/>
    <p:sldId id="1910" r:id="rId146"/>
    <p:sldId id="1911" r:id="rId147"/>
    <p:sldId id="1912" r:id="rId148"/>
    <p:sldId id="2619" r:id="rId149"/>
    <p:sldId id="1913" r:id="rId150"/>
    <p:sldId id="1914" r:id="rId151"/>
    <p:sldId id="1915" r:id="rId152"/>
    <p:sldId id="1916" r:id="rId153"/>
    <p:sldId id="1917" r:id="rId154"/>
    <p:sldId id="1175" r:id="rId155"/>
    <p:sldId id="1176" r:id="rId156"/>
    <p:sldId id="2616" r:id="rId157"/>
    <p:sldId id="348" r:id="rId158"/>
    <p:sldId id="349" r:id="rId159"/>
    <p:sldId id="286" r:id="rId160"/>
    <p:sldId id="294" r:id="rId161"/>
    <p:sldId id="2615" r:id="rId162"/>
    <p:sldId id="336" r:id="rId163"/>
    <p:sldId id="337" r:id="rId164"/>
    <p:sldId id="338" r:id="rId165"/>
    <p:sldId id="341" r:id="rId166"/>
    <p:sldId id="342" r:id="rId167"/>
    <p:sldId id="343" r:id="rId168"/>
    <p:sldId id="344" r:id="rId169"/>
    <p:sldId id="345" r:id="rId170"/>
    <p:sldId id="2614" r:id="rId171"/>
    <p:sldId id="503" r:id="rId172"/>
    <p:sldId id="1492" r:id="rId173"/>
    <p:sldId id="2613" r:id="rId174"/>
    <p:sldId id="1493" r:id="rId175"/>
    <p:sldId id="628" r:id="rId176"/>
    <p:sldId id="714" r:id="rId177"/>
    <p:sldId id="402" r:id="rId178"/>
    <p:sldId id="404" r:id="rId179"/>
    <p:sldId id="401" r:id="rId180"/>
    <p:sldId id="399" r:id="rId181"/>
    <p:sldId id="400" r:id="rId182"/>
    <p:sldId id="1377" r:id="rId183"/>
    <p:sldId id="1378" r:id="rId184"/>
    <p:sldId id="1379" r:id="rId185"/>
    <p:sldId id="1376" r:id="rId186"/>
    <p:sldId id="2612" r:id="rId187"/>
    <p:sldId id="278" r:id="rId188"/>
    <p:sldId id="443" r:id="rId189"/>
    <p:sldId id="441" r:id="rId190"/>
    <p:sldId id="1835" r:id="rId191"/>
    <p:sldId id="2623" r:id="rId192"/>
    <p:sldId id="1320" r:id="rId193"/>
    <p:sldId id="1321" r:id="rId194"/>
    <p:sldId id="867" r:id="rId195"/>
    <p:sldId id="285" r:id="rId196"/>
    <p:sldId id="2626" r:id="rId197"/>
    <p:sldId id="2403" r:id="rId198"/>
    <p:sldId id="2404" r:id="rId199"/>
    <p:sldId id="1024" r:id="rId200"/>
    <p:sldId id="1023" r:id="rId201"/>
    <p:sldId id="2340" r:id="rId202"/>
    <p:sldId id="2630" r:id="rId203"/>
    <p:sldId id="1030" r:id="rId204"/>
    <p:sldId id="1031" r:id="rId205"/>
    <p:sldId id="1032" r:id="rId206"/>
    <p:sldId id="1711" r:id="rId207"/>
    <p:sldId id="1033" r:id="rId208"/>
    <p:sldId id="1034" r:id="rId209"/>
    <p:sldId id="1035" r:id="rId210"/>
    <p:sldId id="1036" r:id="rId211"/>
    <p:sldId id="1037" r:id="rId212"/>
    <p:sldId id="1038" r:id="rId213"/>
    <p:sldId id="1039" r:id="rId214"/>
    <p:sldId id="1040" r:id="rId215"/>
    <p:sldId id="1041" r:id="rId216"/>
    <p:sldId id="2413" r:id="rId217"/>
    <p:sldId id="2622" r:id="rId218"/>
    <p:sldId id="1646" r:id="rId219"/>
    <p:sldId id="1647" r:id="rId220"/>
    <p:sldId id="1650" r:id="rId221"/>
    <p:sldId id="2317" r:id="rId222"/>
    <p:sldId id="295" r:id="rId223"/>
    <p:sldId id="293" r:id="rId224"/>
    <p:sldId id="2621" r:id="rId225"/>
    <p:sldId id="2400" r:id="rId226"/>
    <p:sldId id="2401" r:id="rId227"/>
    <p:sldId id="2402" r:id="rId228"/>
    <p:sldId id="2624" r:id="rId229"/>
    <p:sldId id="1966" r:id="rId230"/>
    <p:sldId id="654" r:id="rId231"/>
    <p:sldId id="655" r:id="rId232"/>
    <p:sldId id="656" r:id="rId233"/>
    <p:sldId id="657" r:id="rId234"/>
    <p:sldId id="658" r:id="rId235"/>
    <p:sldId id="659" r:id="rId236"/>
    <p:sldId id="660" r:id="rId237"/>
    <p:sldId id="661" r:id="rId238"/>
    <p:sldId id="1967" r:id="rId239"/>
    <p:sldId id="392" r:id="rId240"/>
    <p:sldId id="928" r:id="rId241"/>
    <p:sldId id="929" r:id="rId242"/>
    <p:sldId id="931" r:id="rId243"/>
    <p:sldId id="935" r:id="rId244"/>
    <p:sldId id="936" r:id="rId245"/>
    <p:sldId id="939" r:id="rId246"/>
    <p:sldId id="940" r:id="rId247"/>
    <p:sldId id="973" r:id="rId248"/>
    <p:sldId id="941" r:id="rId249"/>
    <p:sldId id="942" r:id="rId250"/>
    <p:sldId id="974" r:id="rId251"/>
    <p:sldId id="975" r:id="rId252"/>
    <p:sldId id="2625" r:id="rId253"/>
    <p:sldId id="827" r:id="rId254"/>
    <p:sldId id="825" r:id="rId255"/>
    <p:sldId id="390" r:id="rId256"/>
    <p:sldId id="925" r:id="rId257"/>
    <p:sldId id="927" r:id="rId258"/>
    <p:sldId id="391" r:id="rId259"/>
    <p:sldId id="527" r:id="rId260"/>
    <p:sldId id="2628" r:id="rId261"/>
    <p:sldId id="1402" r:id="rId262"/>
    <p:sldId id="978" r:id="rId263"/>
    <p:sldId id="803" r:id="rId264"/>
    <p:sldId id="453" r:id="rId265"/>
    <p:sldId id="1948" r:id="rId266"/>
    <p:sldId id="1483" r:id="rId267"/>
    <p:sldId id="1484" r:id="rId268"/>
    <p:sldId id="1485" r:id="rId269"/>
    <p:sldId id="1486" r:id="rId270"/>
    <p:sldId id="1487" r:id="rId271"/>
    <p:sldId id="2507" r:id="rId272"/>
    <p:sldId id="1949" r:id="rId27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80"/>
    <a:srgbClr val="FF9900"/>
    <a:srgbClr val="DDA147"/>
    <a:srgbClr val="B54C2D"/>
    <a:srgbClr val="B66952"/>
    <a:srgbClr val="B56D45"/>
    <a:srgbClr val="DF985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580" autoAdjust="0"/>
    <p:restoredTop sz="86410" autoAdjust="0"/>
  </p:normalViewPr>
  <p:slideViewPr>
    <p:cSldViewPr snapToGrid="0">
      <p:cViewPr varScale="1">
        <p:scale>
          <a:sx n="99" d="100"/>
          <a:sy n="99" d="100"/>
        </p:scale>
        <p:origin x="210" y="78"/>
      </p:cViewPr>
      <p:guideLst/>
    </p:cSldViewPr>
  </p:slideViewPr>
  <p:outlineViewPr>
    <p:cViewPr>
      <p:scale>
        <a:sx n="33" d="100"/>
        <a:sy n="33" d="100"/>
      </p:scale>
      <p:origin x="0" y="-40218"/>
    </p:cViewPr>
  </p:outlineViewPr>
  <p:notesTextViewPr>
    <p:cViewPr>
      <p:scale>
        <a:sx n="1" d="1"/>
        <a:sy n="1" d="1"/>
      </p:scale>
      <p:origin x="0" y="0"/>
    </p:cViewPr>
  </p:notesTextViewPr>
  <p:sorterViewPr>
    <p:cViewPr varScale="1">
      <p:scale>
        <a:sx n="100" d="100"/>
        <a:sy n="100" d="100"/>
      </p:scale>
      <p:origin x="0" y="-3258"/>
    </p:cViewPr>
  </p:sorter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0.xml"/><Relationship Id="rId21" Type="http://schemas.openxmlformats.org/officeDocument/2006/relationships/slide" Target="slides/slide4.xml"/><Relationship Id="rId42" Type="http://schemas.openxmlformats.org/officeDocument/2006/relationships/slide" Target="slides/slide25.xml"/><Relationship Id="rId63" Type="http://schemas.openxmlformats.org/officeDocument/2006/relationships/slide" Target="slides/slide46.xml"/><Relationship Id="rId84" Type="http://schemas.openxmlformats.org/officeDocument/2006/relationships/slide" Target="slides/slide67.xml"/><Relationship Id="rId138" Type="http://schemas.openxmlformats.org/officeDocument/2006/relationships/slide" Target="slides/slide121.xml"/><Relationship Id="rId159" Type="http://schemas.openxmlformats.org/officeDocument/2006/relationships/slide" Target="slides/slide142.xml"/><Relationship Id="rId170" Type="http://schemas.openxmlformats.org/officeDocument/2006/relationships/slide" Target="slides/slide153.xml"/><Relationship Id="rId191" Type="http://schemas.openxmlformats.org/officeDocument/2006/relationships/slide" Target="slides/slide174.xml"/><Relationship Id="rId205" Type="http://schemas.openxmlformats.org/officeDocument/2006/relationships/slide" Target="slides/slide188.xml"/><Relationship Id="rId226" Type="http://schemas.openxmlformats.org/officeDocument/2006/relationships/slide" Target="slides/slide209.xml"/><Relationship Id="rId247" Type="http://schemas.openxmlformats.org/officeDocument/2006/relationships/slide" Target="slides/slide230.xml"/><Relationship Id="rId107" Type="http://schemas.openxmlformats.org/officeDocument/2006/relationships/slide" Target="slides/slide90.xml"/><Relationship Id="rId268" Type="http://schemas.openxmlformats.org/officeDocument/2006/relationships/slide" Target="slides/slide251.xml"/><Relationship Id="rId11" Type="http://schemas.openxmlformats.org/officeDocument/2006/relationships/slideMaster" Target="slideMasters/slideMaster11.xml"/><Relationship Id="rId32" Type="http://schemas.openxmlformats.org/officeDocument/2006/relationships/slide" Target="slides/slide15.xml"/><Relationship Id="rId53" Type="http://schemas.openxmlformats.org/officeDocument/2006/relationships/slide" Target="slides/slide36.xml"/><Relationship Id="rId74" Type="http://schemas.openxmlformats.org/officeDocument/2006/relationships/slide" Target="slides/slide57.xml"/><Relationship Id="rId128" Type="http://schemas.openxmlformats.org/officeDocument/2006/relationships/slide" Target="slides/slide111.xml"/><Relationship Id="rId149" Type="http://schemas.openxmlformats.org/officeDocument/2006/relationships/slide" Target="slides/slide132.xml"/><Relationship Id="rId5" Type="http://schemas.openxmlformats.org/officeDocument/2006/relationships/slideMaster" Target="slideMasters/slideMaster5.xml"/><Relationship Id="rId95" Type="http://schemas.openxmlformats.org/officeDocument/2006/relationships/slide" Target="slides/slide78.xml"/><Relationship Id="rId160" Type="http://schemas.openxmlformats.org/officeDocument/2006/relationships/slide" Target="slides/slide143.xml"/><Relationship Id="rId181" Type="http://schemas.openxmlformats.org/officeDocument/2006/relationships/slide" Target="slides/slide164.xml"/><Relationship Id="rId216" Type="http://schemas.openxmlformats.org/officeDocument/2006/relationships/slide" Target="slides/slide199.xml"/><Relationship Id="rId237" Type="http://schemas.openxmlformats.org/officeDocument/2006/relationships/slide" Target="slides/slide220.xml"/><Relationship Id="rId258" Type="http://schemas.openxmlformats.org/officeDocument/2006/relationships/slide" Target="slides/slide241.xml"/><Relationship Id="rId22" Type="http://schemas.openxmlformats.org/officeDocument/2006/relationships/slide" Target="slides/slide5.xml"/><Relationship Id="rId43" Type="http://schemas.openxmlformats.org/officeDocument/2006/relationships/slide" Target="slides/slide26.xml"/><Relationship Id="rId64" Type="http://schemas.openxmlformats.org/officeDocument/2006/relationships/slide" Target="slides/slide47.xml"/><Relationship Id="rId118" Type="http://schemas.openxmlformats.org/officeDocument/2006/relationships/slide" Target="slides/slide101.xml"/><Relationship Id="rId139" Type="http://schemas.openxmlformats.org/officeDocument/2006/relationships/slide" Target="slides/slide122.xml"/><Relationship Id="rId85" Type="http://schemas.openxmlformats.org/officeDocument/2006/relationships/slide" Target="slides/slide68.xml"/><Relationship Id="rId150" Type="http://schemas.openxmlformats.org/officeDocument/2006/relationships/slide" Target="slides/slide133.xml"/><Relationship Id="rId171" Type="http://schemas.openxmlformats.org/officeDocument/2006/relationships/slide" Target="slides/slide154.xml"/><Relationship Id="rId192" Type="http://schemas.openxmlformats.org/officeDocument/2006/relationships/slide" Target="slides/slide175.xml"/><Relationship Id="rId206" Type="http://schemas.openxmlformats.org/officeDocument/2006/relationships/slide" Target="slides/slide189.xml"/><Relationship Id="rId227" Type="http://schemas.openxmlformats.org/officeDocument/2006/relationships/slide" Target="slides/slide210.xml"/><Relationship Id="rId248" Type="http://schemas.openxmlformats.org/officeDocument/2006/relationships/slide" Target="slides/slide231.xml"/><Relationship Id="rId269" Type="http://schemas.openxmlformats.org/officeDocument/2006/relationships/slide" Target="slides/slide252.xml"/><Relationship Id="rId12" Type="http://schemas.openxmlformats.org/officeDocument/2006/relationships/slideMaster" Target="slideMasters/slideMaster12.xml"/><Relationship Id="rId33" Type="http://schemas.openxmlformats.org/officeDocument/2006/relationships/slide" Target="slides/slide16.xml"/><Relationship Id="rId108" Type="http://schemas.openxmlformats.org/officeDocument/2006/relationships/slide" Target="slides/slide91.xml"/><Relationship Id="rId129" Type="http://schemas.openxmlformats.org/officeDocument/2006/relationships/slide" Target="slides/slide112.xml"/><Relationship Id="rId54" Type="http://schemas.openxmlformats.org/officeDocument/2006/relationships/slide" Target="slides/slide37.xml"/><Relationship Id="rId75" Type="http://schemas.openxmlformats.org/officeDocument/2006/relationships/slide" Target="slides/slide58.xml"/><Relationship Id="rId96" Type="http://schemas.openxmlformats.org/officeDocument/2006/relationships/slide" Target="slides/slide79.xml"/><Relationship Id="rId140" Type="http://schemas.openxmlformats.org/officeDocument/2006/relationships/slide" Target="slides/slide123.xml"/><Relationship Id="rId161" Type="http://schemas.openxmlformats.org/officeDocument/2006/relationships/slide" Target="slides/slide144.xml"/><Relationship Id="rId182" Type="http://schemas.openxmlformats.org/officeDocument/2006/relationships/slide" Target="slides/slide165.xml"/><Relationship Id="rId217" Type="http://schemas.openxmlformats.org/officeDocument/2006/relationships/slide" Target="slides/slide200.xml"/><Relationship Id="rId6" Type="http://schemas.openxmlformats.org/officeDocument/2006/relationships/slideMaster" Target="slideMasters/slideMaster6.xml"/><Relationship Id="rId238" Type="http://schemas.openxmlformats.org/officeDocument/2006/relationships/slide" Target="slides/slide221.xml"/><Relationship Id="rId259" Type="http://schemas.openxmlformats.org/officeDocument/2006/relationships/slide" Target="slides/slide242.xml"/><Relationship Id="rId23" Type="http://schemas.openxmlformats.org/officeDocument/2006/relationships/slide" Target="slides/slide6.xml"/><Relationship Id="rId119" Type="http://schemas.openxmlformats.org/officeDocument/2006/relationships/slide" Target="slides/slide102.xml"/><Relationship Id="rId270" Type="http://schemas.openxmlformats.org/officeDocument/2006/relationships/slide" Target="slides/slide253.xml"/><Relationship Id="rId44" Type="http://schemas.openxmlformats.org/officeDocument/2006/relationships/slide" Target="slides/slide27.xml"/><Relationship Id="rId65" Type="http://schemas.openxmlformats.org/officeDocument/2006/relationships/slide" Target="slides/slide48.xml"/><Relationship Id="rId86" Type="http://schemas.openxmlformats.org/officeDocument/2006/relationships/slide" Target="slides/slide69.xml"/><Relationship Id="rId130" Type="http://schemas.openxmlformats.org/officeDocument/2006/relationships/slide" Target="slides/slide113.xml"/><Relationship Id="rId151" Type="http://schemas.openxmlformats.org/officeDocument/2006/relationships/slide" Target="slides/slide134.xml"/><Relationship Id="rId172" Type="http://schemas.openxmlformats.org/officeDocument/2006/relationships/slide" Target="slides/slide155.xml"/><Relationship Id="rId193" Type="http://schemas.openxmlformats.org/officeDocument/2006/relationships/slide" Target="slides/slide176.xml"/><Relationship Id="rId202" Type="http://schemas.openxmlformats.org/officeDocument/2006/relationships/slide" Target="slides/slide185.xml"/><Relationship Id="rId207" Type="http://schemas.openxmlformats.org/officeDocument/2006/relationships/slide" Target="slides/slide190.xml"/><Relationship Id="rId223" Type="http://schemas.openxmlformats.org/officeDocument/2006/relationships/slide" Target="slides/slide206.xml"/><Relationship Id="rId228" Type="http://schemas.openxmlformats.org/officeDocument/2006/relationships/slide" Target="slides/slide211.xml"/><Relationship Id="rId244" Type="http://schemas.openxmlformats.org/officeDocument/2006/relationships/slide" Target="slides/slide227.xml"/><Relationship Id="rId249" Type="http://schemas.openxmlformats.org/officeDocument/2006/relationships/slide" Target="slides/slide232.xml"/><Relationship Id="rId13" Type="http://schemas.openxmlformats.org/officeDocument/2006/relationships/slideMaster" Target="slideMasters/slideMaster13.xml"/><Relationship Id="rId18" Type="http://schemas.openxmlformats.org/officeDocument/2006/relationships/slide" Target="slides/slide1.xml"/><Relationship Id="rId39" Type="http://schemas.openxmlformats.org/officeDocument/2006/relationships/slide" Target="slides/slide22.xml"/><Relationship Id="rId109" Type="http://schemas.openxmlformats.org/officeDocument/2006/relationships/slide" Target="slides/slide92.xml"/><Relationship Id="rId260" Type="http://schemas.openxmlformats.org/officeDocument/2006/relationships/slide" Target="slides/slide243.xml"/><Relationship Id="rId265" Type="http://schemas.openxmlformats.org/officeDocument/2006/relationships/slide" Target="slides/slide248.xml"/><Relationship Id="rId34" Type="http://schemas.openxmlformats.org/officeDocument/2006/relationships/slide" Target="slides/slide17.xml"/><Relationship Id="rId50" Type="http://schemas.openxmlformats.org/officeDocument/2006/relationships/slide" Target="slides/slide33.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04" Type="http://schemas.openxmlformats.org/officeDocument/2006/relationships/slide" Target="slides/slide87.xml"/><Relationship Id="rId120" Type="http://schemas.openxmlformats.org/officeDocument/2006/relationships/slide" Target="slides/slide103.xml"/><Relationship Id="rId125" Type="http://schemas.openxmlformats.org/officeDocument/2006/relationships/slide" Target="slides/slide108.xml"/><Relationship Id="rId141" Type="http://schemas.openxmlformats.org/officeDocument/2006/relationships/slide" Target="slides/slide124.xml"/><Relationship Id="rId146" Type="http://schemas.openxmlformats.org/officeDocument/2006/relationships/slide" Target="slides/slide129.xml"/><Relationship Id="rId167" Type="http://schemas.openxmlformats.org/officeDocument/2006/relationships/slide" Target="slides/slide150.xml"/><Relationship Id="rId188" Type="http://schemas.openxmlformats.org/officeDocument/2006/relationships/slide" Target="slides/slide171.xml"/><Relationship Id="rId7" Type="http://schemas.openxmlformats.org/officeDocument/2006/relationships/slideMaster" Target="slideMasters/slideMaster7.xml"/><Relationship Id="rId71" Type="http://schemas.openxmlformats.org/officeDocument/2006/relationships/slide" Target="slides/slide54.xml"/><Relationship Id="rId92" Type="http://schemas.openxmlformats.org/officeDocument/2006/relationships/slide" Target="slides/slide75.xml"/><Relationship Id="rId162" Type="http://schemas.openxmlformats.org/officeDocument/2006/relationships/slide" Target="slides/slide145.xml"/><Relationship Id="rId183" Type="http://schemas.openxmlformats.org/officeDocument/2006/relationships/slide" Target="slides/slide166.xml"/><Relationship Id="rId213" Type="http://schemas.openxmlformats.org/officeDocument/2006/relationships/slide" Target="slides/slide196.xml"/><Relationship Id="rId218" Type="http://schemas.openxmlformats.org/officeDocument/2006/relationships/slide" Target="slides/slide201.xml"/><Relationship Id="rId234" Type="http://schemas.openxmlformats.org/officeDocument/2006/relationships/slide" Target="slides/slide217.xml"/><Relationship Id="rId239" Type="http://schemas.openxmlformats.org/officeDocument/2006/relationships/slide" Target="slides/slide222.xml"/><Relationship Id="rId2" Type="http://schemas.openxmlformats.org/officeDocument/2006/relationships/slideMaster" Target="slideMasters/slideMaster2.xml"/><Relationship Id="rId29" Type="http://schemas.openxmlformats.org/officeDocument/2006/relationships/slide" Target="slides/slide12.xml"/><Relationship Id="rId250" Type="http://schemas.openxmlformats.org/officeDocument/2006/relationships/slide" Target="slides/slide233.xml"/><Relationship Id="rId255" Type="http://schemas.openxmlformats.org/officeDocument/2006/relationships/slide" Target="slides/slide238.xml"/><Relationship Id="rId271" Type="http://schemas.openxmlformats.org/officeDocument/2006/relationships/slide" Target="slides/slide254.xml"/><Relationship Id="rId276" Type="http://schemas.openxmlformats.org/officeDocument/2006/relationships/viewProps" Target="viewProps.xml"/><Relationship Id="rId24" Type="http://schemas.openxmlformats.org/officeDocument/2006/relationships/slide" Target="slides/slide7.xml"/><Relationship Id="rId40" Type="http://schemas.openxmlformats.org/officeDocument/2006/relationships/slide" Target="slides/slide23.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slide" Target="slides/slide93.xml"/><Relationship Id="rId115" Type="http://schemas.openxmlformats.org/officeDocument/2006/relationships/slide" Target="slides/slide98.xml"/><Relationship Id="rId131" Type="http://schemas.openxmlformats.org/officeDocument/2006/relationships/slide" Target="slides/slide114.xml"/><Relationship Id="rId136" Type="http://schemas.openxmlformats.org/officeDocument/2006/relationships/slide" Target="slides/slide119.xml"/><Relationship Id="rId157" Type="http://schemas.openxmlformats.org/officeDocument/2006/relationships/slide" Target="slides/slide140.xml"/><Relationship Id="rId178" Type="http://schemas.openxmlformats.org/officeDocument/2006/relationships/slide" Target="slides/slide161.xml"/><Relationship Id="rId61" Type="http://schemas.openxmlformats.org/officeDocument/2006/relationships/slide" Target="slides/slide44.xml"/><Relationship Id="rId82" Type="http://schemas.openxmlformats.org/officeDocument/2006/relationships/slide" Target="slides/slide65.xml"/><Relationship Id="rId152" Type="http://schemas.openxmlformats.org/officeDocument/2006/relationships/slide" Target="slides/slide135.xml"/><Relationship Id="rId173" Type="http://schemas.openxmlformats.org/officeDocument/2006/relationships/slide" Target="slides/slide156.xml"/><Relationship Id="rId194" Type="http://schemas.openxmlformats.org/officeDocument/2006/relationships/slide" Target="slides/slide177.xml"/><Relationship Id="rId199" Type="http://schemas.openxmlformats.org/officeDocument/2006/relationships/slide" Target="slides/slide182.xml"/><Relationship Id="rId203" Type="http://schemas.openxmlformats.org/officeDocument/2006/relationships/slide" Target="slides/slide186.xml"/><Relationship Id="rId208" Type="http://schemas.openxmlformats.org/officeDocument/2006/relationships/slide" Target="slides/slide191.xml"/><Relationship Id="rId229" Type="http://schemas.openxmlformats.org/officeDocument/2006/relationships/slide" Target="slides/slide212.xml"/><Relationship Id="rId19" Type="http://schemas.openxmlformats.org/officeDocument/2006/relationships/slide" Target="slides/slide2.xml"/><Relationship Id="rId224" Type="http://schemas.openxmlformats.org/officeDocument/2006/relationships/slide" Target="slides/slide207.xml"/><Relationship Id="rId240" Type="http://schemas.openxmlformats.org/officeDocument/2006/relationships/slide" Target="slides/slide223.xml"/><Relationship Id="rId245" Type="http://schemas.openxmlformats.org/officeDocument/2006/relationships/slide" Target="slides/slide228.xml"/><Relationship Id="rId261" Type="http://schemas.openxmlformats.org/officeDocument/2006/relationships/slide" Target="slides/slide244.xml"/><Relationship Id="rId266" Type="http://schemas.openxmlformats.org/officeDocument/2006/relationships/slide" Target="slides/slide249.xml"/><Relationship Id="rId14" Type="http://schemas.openxmlformats.org/officeDocument/2006/relationships/slideMaster" Target="slideMasters/slideMaster14.xml"/><Relationship Id="rId30" Type="http://schemas.openxmlformats.org/officeDocument/2006/relationships/slide" Target="slides/slide13.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105" Type="http://schemas.openxmlformats.org/officeDocument/2006/relationships/slide" Target="slides/slide88.xml"/><Relationship Id="rId126" Type="http://schemas.openxmlformats.org/officeDocument/2006/relationships/slide" Target="slides/slide109.xml"/><Relationship Id="rId147" Type="http://schemas.openxmlformats.org/officeDocument/2006/relationships/slide" Target="slides/slide130.xml"/><Relationship Id="rId168" Type="http://schemas.openxmlformats.org/officeDocument/2006/relationships/slide" Target="slides/slide151.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98" Type="http://schemas.openxmlformats.org/officeDocument/2006/relationships/slide" Target="slides/slide81.xml"/><Relationship Id="rId121" Type="http://schemas.openxmlformats.org/officeDocument/2006/relationships/slide" Target="slides/slide104.xml"/><Relationship Id="rId142" Type="http://schemas.openxmlformats.org/officeDocument/2006/relationships/slide" Target="slides/slide125.xml"/><Relationship Id="rId163" Type="http://schemas.openxmlformats.org/officeDocument/2006/relationships/slide" Target="slides/slide146.xml"/><Relationship Id="rId184" Type="http://schemas.openxmlformats.org/officeDocument/2006/relationships/slide" Target="slides/slide167.xml"/><Relationship Id="rId189" Type="http://schemas.openxmlformats.org/officeDocument/2006/relationships/slide" Target="slides/slide172.xml"/><Relationship Id="rId219" Type="http://schemas.openxmlformats.org/officeDocument/2006/relationships/slide" Target="slides/slide202.xml"/><Relationship Id="rId3" Type="http://schemas.openxmlformats.org/officeDocument/2006/relationships/slideMaster" Target="slideMasters/slideMaster3.xml"/><Relationship Id="rId214" Type="http://schemas.openxmlformats.org/officeDocument/2006/relationships/slide" Target="slides/slide197.xml"/><Relationship Id="rId230" Type="http://schemas.openxmlformats.org/officeDocument/2006/relationships/slide" Target="slides/slide213.xml"/><Relationship Id="rId235" Type="http://schemas.openxmlformats.org/officeDocument/2006/relationships/slide" Target="slides/slide218.xml"/><Relationship Id="rId251" Type="http://schemas.openxmlformats.org/officeDocument/2006/relationships/slide" Target="slides/slide234.xml"/><Relationship Id="rId256" Type="http://schemas.openxmlformats.org/officeDocument/2006/relationships/slide" Target="slides/slide239.xml"/><Relationship Id="rId277" Type="http://schemas.openxmlformats.org/officeDocument/2006/relationships/theme" Target="theme/theme1.xml"/><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 Id="rId116" Type="http://schemas.openxmlformats.org/officeDocument/2006/relationships/slide" Target="slides/slide99.xml"/><Relationship Id="rId137" Type="http://schemas.openxmlformats.org/officeDocument/2006/relationships/slide" Target="slides/slide120.xml"/><Relationship Id="rId158" Type="http://schemas.openxmlformats.org/officeDocument/2006/relationships/slide" Target="slides/slide141.xml"/><Relationship Id="rId272" Type="http://schemas.openxmlformats.org/officeDocument/2006/relationships/slide" Target="slides/slide255.xml"/><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88" Type="http://schemas.openxmlformats.org/officeDocument/2006/relationships/slide" Target="slides/slide71.xml"/><Relationship Id="rId111" Type="http://schemas.openxmlformats.org/officeDocument/2006/relationships/slide" Target="slides/slide94.xml"/><Relationship Id="rId132" Type="http://schemas.openxmlformats.org/officeDocument/2006/relationships/slide" Target="slides/slide115.xml"/><Relationship Id="rId153" Type="http://schemas.openxmlformats.org/officeDocument/2006/relationships/slide" Target="slides/slide136.xml"/><Relationship Id="rId174" Type="http://schemas.openxmlformats.org/officeDocument/2006/relationships/slide" Target="slides/slide157.xml"/><Relationship Id="rId179" Type="http://schemas.openxmlformats.org/officeDocument/2006/relationships/slide" Target="slides/slide162.xml"/><Relationship Id="rId195" Type="http://schemas.openxmlformats.org/officeDocument/2006/relationships/slide" Target="slides/slide178.xml"/><Relationship Id="rId209" Type="http://schemas.openxmlformats.org/officeDocument/2006/relationships/slide" Target="slides/slide192.xml"/><Relationship Id="rId190" Type="http://schemas.openxmlformats.org/officeDocument/2006/relationships/slide" Target="slides/slide173.xml"/><Relationship Id="rId204" Type="http://schemas.openxmlformats.org/officeDocument/2006/relationships/slide" Target="slides/slide187.xml"/><Relationship Id="rId220" Type="http://schemas.openxmlformats.org/officeDocument/2006/relationships/slide" Target="slides/slide203.xml"/><Relationship Id="rId225" Type="http://schemas.openxmlformats.org/officeDocument/2006/relationships/slide" Target="slides/slide208.xml"/><Relationship Id="rId241" Type="http://schemas.openxmlformats.org/officeDocument/2006/relationships/slide" Target="slides/slide224.xml"/><Relationship Id="rId246" Type="http://schemas.openxmlformats.org/officeDocument/2006/relationships/slide" Target="slides/slide229.xml"/><Relationship Id="rId267" Type="http://schemas.openxmlformats.org/officeDocument/2006/relationships/slide" Target="slides/slide250.xml"/><Relationship Id="rId15" Type="http://schemas.openxmlformats.org/officeDocument/2006/relationships/slideMaster" Target="slideMasters/slideMaster15.xml"/><Relationship Id="rId36" Type="http://schemas.openxmlformats.org/officeDocument/2006/relationships/slide" Target="slides/slide19.xml"/><Relationship Id="rId57" Type="http://schemas.openxmlformats.org/officeDocument/2006/relationships/slide" Target="slides/slide40.xml"/><Relationship Id="rId106" Type="http://schemas.openxmlformats.org/officeDocument/2006/relationships/slide" Target="slides/slide89.xml"/><Relationship Id="rId127" Type="http://schemas.openxmlformats.org/officeDocument/2006/relationships/slide" Target="slides/slide110.xml"/><Relationship Id="rId262" Type="http://schemas.openxmlformats.org/officeDocument/2006/relationships/slide" Target="slides/slide245.xml"/><Relationship Id="rId10" Type="http://schemas.openxmlformats.org/officeDocument/2006/relationships/slideMaster" Target="slideMasters/slideMaster10.xml"/><Relationship Id="rId31" Type="http://schemas.openxmlformats.org/officeDocument/2006/relationships/slide" Target="slides/slide14.xml"/><Relationship Id="rId52" Type="http://schemas.openxmlformats.org/officeDocument/2006/relationships/slide" Target="slides/slide35.xml"/><Relationship Id="rId73" Type="http://schemas.openxmlformats.org/officeDocument/2006/relationships/slide" Target="slides/slide56.xml"/><Relationship Id="rId78" Type="http://schemas.openxmlformats.org/officeDocument/2006/relationships/slide" Target="slides/slide61.xml"/><Relationship Id="rId94" Type="http://schemas.openxmlformats.org/officeDocument/2006/relationships/slide" Target="slides/slide77.xml"/><Relationship Id="rId99" Type="http://schemas.openxmlformats.org/officeDocument/2006/relationships/slide" Target="slides/slide82.xml"/><Relationship Id="rId101" Type="http://schemas.openxmlformats.org/officeDocument/2006/relationships/slide" Target="slides/slide84.xml"/><Relationship Id="rId122" Type="http://schemas.openxmlformats.org/officeDocument/2006/relationships/slide" Target="slides/slide105.xml"/><Relationship Id="rId143" Type="http://schemas.openxmlformats.org/officeDocument/2006/relationships/slide" Target="slides/slide126.xml"/><Relationship Id="rId148" Type="http://schemas.openxmlformats.org/officeDocument/2006/relationships/slide" Target="slides/slide131.xml"/><Relationship Id="rId164" Type="http://schemas.openxmlformats.org/officeDocument/2006/relationships/slide" Target="slides/slide147.xml"/><Relationship Id="rId169" Type="http://schemas.openxmlformats.org/officeDocument/2006/relationships/slide" Target="slides/slide152.xml"/><Relationship Id="rId185" Type="http://schemas.openxmlformats.org/officeDocument/2006/relationships/slide" Target="slides/slide168.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63.xml"/><Relationship Id="rId210" Type="http://schemas.openxmlformats.org/officeDocument/2006/relationships/slide" Target="slides/slide193.xml"/><Relationship Id="rId215" Type="http://schemas.openxmlformats.org/officeDocument/2006/relationships/slide" Target="slides/slide198.xml"/><Relationship Id="rId236" Type="http://schemas.openxmlformats.org/officeDocument/2006/relationships/slide" Target="slides/slide219.xml"/><Relationship Id="rId257" Type="http://schemas.openxmlformats.org/officeDocument/2006/relationships/slide" Target="slides/slide240.xml"/><Relationship Id="rId278" Type="http://schemas.openxmlformats.org/officeDocument/2006/relationships/tableStyles" Target="tableStyles.xml"/><Relationship Id="rId26" Type="http://schemas.openxmlformats.org/officeDocument/2006/relationships/slide" Target="slides/slide9.xml"/><Relationship Id="rId231" Type="http://schemas.openxmlformats.org/officeDocument/2006/relationships/slide" Target="slides/slide214.xml"/><Relationship Id="rId252" Type="http://schemas.openxmlformats.org/officeDocument/2006/relationships/slide" Target="slides/slide235.xml"/><Relationship Id="rId273" Type="http://schemas.openxmlformats.org/officeDocument/2006/relationships/slide" Target="slides/slide256.xml"/><Relationship Id="rId47" Type="http://schemas.openxmlformats.org/officeDocument/2006/relationships/slide" Target="slides/slide30.xml"/><Relationship Id="rId68" Type="http://schemas.openxmlformats.org/officeDocument/2006/relationships/slide" Target="slides/slide51.xml"/><Relationship Id="rId89" Type="http://schemas.openxmlformats.org/officeDocument/2006/relationships/slide" Target="slides/slide72.xml"/><Relationship Id="rId112" Type="http://schemas.openxmlformats.org/officeDocument/2006/relationships/slide" Target="slides/slide95.xml"/><Relationship Id="rId133" Type="http://schemas.openxmlformats.org/officeDocument/2006/relationships/slide" Target="slides/slide116.xml"/><Relationship Id="rId154" Type="http://schemas.openxmlformats.org/officeDocument/2006/relationships/slide" Target="slides/slide137.xml"/><Relationship Id="rId175" Type="http://schemas.openxmlformats.org/officeDocument/2006/relationships/slide" Target="slides/slide158.xml"/><Relationship Id="rId196" Type="http://schemas.openxmlformats.org/officeDocument/2006/relationships/slide" Target="slides/slide179.xml"/><Relationship Id="rId200" Type="http://schemas.openxmlformats.org/officeDocument/2006/relationships/slide" Target="slides/slide183.xml"/><Relationship Id="rId16" Type="http://schemas.openxmlformats.org/officeDocument/2006/relationships/slideMaster" Target="slideMasters/slideMaster16.xml"/><Relationship Id="rId221" Type="http://schemas.openxmlformats.org/officeDocument/2006/relationships/slide" Target="slides/slide204.xml"/><Relationship Id="rId242" Type="http://schemas.openxmlformats.org/officeDocument/2006/relationships/slide" Target="slides/slide225.xml"/><Relationship Id="rId263" Type="http://schemas.openxmlformats.org/officeDocument/2006/relationships/slide" Target="slides/slide246.xml"/><Relationship Id="rId37" Type="http://schemas.openxmlformats.org/officeDocument/2006/relationships/slide" Target="slides/slide20.xml"/><Relationship Id="rId58" Type="http://schemas.openxmlformats.org/officeDocument/2006/relationships/slide" Target="slides/slide41.xml"/><Relationship Id="rId79" Type="http://schemas.openxmlformats.org/officeDocument/2006/relationships/slide" Target="slides/slide62.xml"/><Relationship Id="rId102" Type="http://schemas.openxmlformats.org/officeDocument/2006/relationships/slide" Target="slides/slide85.xml"/><Relationship Id="rId123" Type="http://schemas.openxmlformats.org/officeDocument/2006/relationships/slide" Target="slides/slide106.xml"/><Relationship Id="rId144" Type="http://schemas.openxmlformats.org/officeDocument/2006/relationships/slide" Target="slides/slide127.xml"/><Relationship Id="rId90" Type="http://schemas.openxmlformats.org/officeDocument/2006/relationships/slide" Target="slides/slide73.xml"/><Relationship Id="rId165" Type="http://schemas.openxmlformats.org/officeDocument/2006/relationships/slide" Target="slides/slide148.xml"/><Relationship Id="rId186" Type="http://schemas.openxmlformats.org/officeDocument/2006/relationships/slide" Target="slides/slide169.xml"/><Relationship Id="rId211" Type="http://schemas.openxmlformats.org/officeDocument/2006/relationships/slide" Target="slides/slide194.xml"/><Relationship Id="rId232" Type="http://schemas.openxmlformats.org/officeDocument/2006/relationships/slide" Target="slides/slide215.xml"/><Relationship Id="rId253" Type="http://schemas.openxmlformats.org/officeDocument/2006/relationships/slide" Target="slides/slide236.xml"/><Relationship Id="rId274" Type="http://schemas.openxmlformats.org/officeDocument/2006/relationships/notesMaster" Target="notesMasters/notesMaster1.xml"/><Relationship Id="rId27" Type="http://schemas.openxmlformats.org/officeDocument/2006/relationships/slide" Target="slides/slide10.xml"/><Relationship Id="rId48" Type="http://schemas.openxmlformats.org/officeDocument/2006/relationships/slide" Target="slides/slide31.xml"/><Relationship Id="rId69" Type="http://schemas.openxmlformats.org/officeDocument/2006/relationships/slide" Target="slides/slide52.xml"/><Relationship Id="rId113" Type="http://schemas.openxmlformats.org/officeDocument/2006/relationships/slide" Target="slides/slide96.xml"/><Relationship Id="rId134" Type="http://schemas.openxmlformats.org/officeDocument/2006/relationships/slide" Target="slides/slide117.xml"/><Relationship Id="rId80" Type="http://schemas.openxmlformats.org/officeDocument/2006/relationships/slide" Target="slides/slide63.xml"/><Relationship Id="rId155" Type="http://schemas.openxmlformats.org/officeDocument/2006/relationships/slide" Target="slides/slide138.xml"/><Relationship Id="rId176" Type="http://schemas.openxmlformats.org/officeDocument/2006/relationships/slide" Target="slides/slide159.xml"/><Relationship Id="rId197" Type="http://schemas.openxmlformats.org/officeDocument/2006/relationships/slide" Target="slides/slide180.xml"/><Relationship Id="rId201" Type="http://schemas.openxmlformats.org/officeDocument/2006/relationships/slide" Target="slides/slide184.xml"/><Relationship Id="rId222" Type="http://schemas.openxmlformats.org/officeDocument/2006/relationships/slide" Target="slides/slide205.xml"/><Relationship Id="rId243" Type="http://schemas.openxmlformats.org/officeDocument/2006/relationships/slide" Target="slides/slide226.xml"/><Relationship Id="rId264" Type="http://schemas.openxmlformats.org/officeDocument/2006/relationships/slide" Target="slides/slide247.xml"/><Relationship Id="rId17" Type="http://schemas.openxmlformats.org/officeDocument/2006/relationships/slideMaster" Target="slideMasters/slideMaster17.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slide" Target="slides/slide86.xml"/><Relationship Id="rId124" Type="http://schemas.openxmlformats.org/officeDocument/2006/relationships/slide" Target="slides/slide107.xml"/><Relationship Id="rId70" Type="http://schemas.openxmlformats.org/officeDocument/2006/relationships/slide" Target="slides/slide53.xml"/><Relationship Id="rId91" Type="http://schemas.openxmlformats.org/officeDocument/2006/relationships/slide" Target="slides/slide74.xml"/><Relationship Id="rId145" Type="http://schemas.openxmlformats.org/officeDocument/2006/relationships/slide" Target="slides/slide128.xml"/><Relationship Id="rId166" Type="http://schemas.openxmlformats.org/officeDocument/2006/relationships/slide" Target="slides/slide149.xml"/><Relationship Id="rId187" Type="http://schemas.openxmlformats.org/officeDocument/2006/relationships/slide" Target="slides/slide170.xml"/><Relationship Id="rId1" Type="http://schemas.openxmlformats.org/officeDocument/2006/relationships/slideMaster" Target="slideMasters/slideMaster1.xml"/><Relationship Id="rId212" Type="http://schemas.openxmlformats.org/officeDocument/2006/relationships/slide" Target="slides/slide195.xml"/><Relationship Id="rId233" Type="http://schemas.openxmlformats.org/officeDocument/2006/relationships/slide" Target="slides/slide216.xml"/><Relationship Id="rId254" Type="http://schemas.openxmlformats.org/officeDocument/2006/relationships/slide" Target="slides/slide237.xml"/><Relationship Id="rId28" Type="http://schemas.openxmlformats.org/officeDocument/2006/relationships/slide" Target="slides/slide11.xml"/><Relationship Id="rId49" Type="http://schemas.openxmlformats.org/officeDocument/2006/relationships/slide" Target="slides/slide32.xml"/><Relationship Id="rId114" Type="http://schemas.openxmlformats.org/officeDocument/2006/relationships/slide" Target="slides/slide97.xml"/><Relationship Id="rId275" Type="http://schemas.openxmlformats.org/officeDocument/2006/relationships/presProps" Target="presProps.xml"/><Relationship Id="rId60" Type="http://schemas.openxmlformats.org/officeDocument/2006/relationships/slide" Target="slides/slide43.xml"/><Relationship Id="rId81" Type="http://schemas.openxmlformats.org/officeDocument/2006/relationships/slide" Target="slides/slide64.xml"/><Relationship Id="rId135" Type="http://schemas.openxmlformats.org/officeDocument/2006/relationships/slide" Target="slides/slide118.xml"/><Relationship Id="rId156" Type="http://schemas.openxmlformats.org/officeDocument/2006/relationships/slide" Target="slides/slide139.xml"/><Relationship Id="rId177" Type="http://schemas.openxmlformats.org/officeDocument/2006/relationships/slide" Target="slides/slide160.xml"/><Relationship Id="rId198" Type="http://schemas.openxmlformats.org/officeDocument/2006/relationships/slide" Target="slides/slide18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0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1250BB-2E0F-413F-9BD9-F4E7D914E143}" type="datetimeFigureOut">
              <a:rPr lang="en-US" smtClean="0"/>
              <a:t>7/17/2020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62C08D-4DAA-4400-ADDF-B7E42D1CB8C2}" type="slidenum">
              <a:rPr lang="en-US" smtClean="0"/>
              <a:t>‹#›</a:t>
            </a:fld>
            <a:endParaRPr lang="en-US"/>
          </a:p>
        </p:txBody>
      </p:sp>
    </p:spTree>
    <p:extLst>
      <p:ext uri="{BB962C8B-B14F-4D97-AF65-F5344CB8AC3E}">
        <p14:creationId xmlns:p14="http://schemas.microsoft.com/office/powerpoint/2010/main" val="595049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06F76E-E60C-4C54-B47A-C2C406EC8F72}" type="slidenum">
              <a:rPr lang="en-US" smtClean="0"/>
              <a:t>2</a:t>
            </a:fld>
            <a:endParaRPr lang="en-US" dirty="0"/>
          </a:p>
        </p:txBody>
      </p:sp>
    </p:spTree>
    <p:extLst>
      <p:ext uri="{BB962C8B-B14F-4D97-AF65-F5344CB8AC3E}">
        <p14:creationId xmlns:p14="http://schemas.microsoft.com/office/powerpoint/2010/main" val="18596676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8691932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0530" name="Rectangle 7">
            <a:extLst>
              <a:ext uri="{FF2B5EF4-FFF2-40B4-BE49-F238E27FC236}">
                <a16:creationId xmlns:a16="http://schemas.microsoft.com/office/drawing/2014/main" id="{599D8AB5-F428-4ED2-A616-F888585CC36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37F3FAD-B00C-4B94-86C0-6C837958225F}" type="slidenum">
              <a:rPr kumimoji="0" lang="en-US" altLang="en-US" sz="1200" b="0" i="0" u="none" strike="noStrike" kern="1200" cap="none" spc="0" normalizeH="0" baseline="0" noProof="0" smtClean="0">
                <a:ln>
                  <a:noFill/>
                </a:ln>
                <a:solidFill>
                  <a:srgbClr val="000000"/>
                </a:solidFill>
                <a:effectLst/>
                <a:uLnTx/>
                <a:uFillTx/>
                <a:latin typeface="Wide Latin" panose="020A0A070505050204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203</a:t>
            </a:fld>
            <a:endParaRPr kumimoji="0" lang="en-US" altLang="en-US" sz="1200" b="0" i="0" u="none" strike="noStrike" kern="1200" cap="none" spc="0" normalizeH="0" baseline="0" noProof="0">
              <a:ln>
                <a:noFill/>
              </a:ln>
              <a:solidFill>
                <a:srgbClr val="000000"/>
              </a:solidFill>
              <a:effectLst/>
              <a:uLnTx/>
              <a:uFillTx/>
              <a:latin typeface="Wide Latin" panose="020A0A07050505020404" pitchFamily="18" charset="0"/>
              <a:ea typeface="+mn-ea"/>
              <a:cs typeface="+mn-cs"/>
            </a:endParaRPr>
          </a:p>
        </p:txBody>
      </p:sp>
      <p:sp>
        <p:nvSpPr>
          <p:cNvPr id="1430531" name="Rectangle 2">
            <a:extLst>
              <a:ext uri="{FF2B5EF4-FFF2-40B4-BE49-F238E27FC236}">
                <a16:creationId xmlns:a16="http://schemas.microsoft.com/office/drawing/2014/main" id="{468226D2-0653-4AFE-B827-275A9532F00A}"/>
              </a:ext>
            </a:extLst>
          </p:cNvPr>
          <p:cNvSpPr>
            <a:spLocks noGrp="1" noRot="1" noChangeAspect="1" noChangeArrowheads="1" noTextEdit="1"/>
          </p:cNvSpPr>
          <p:nvPr>
            <p:ph type="sldImg"/>
          </p:nvPr>
        </p:nvSpPr>
        <p:spPr>
          <a:ln/>
        </p:spPr>
      </p:sp>
      <p:sp>
        <p:nvSpPr>
          <p:cNvPr id="1430532" name="Rectangle 3">
            <a:extLst>
              <a:ext uri="{FF2B5EF4-FFF2-40B4-BE49-F238E27FC236}">
                <a16:creationId xmlns:a16="http://schemas.microsoft.com/office/drawing/2014/main" id="{2ABBC46F-F719-4992-90E3-B9888D2641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anose="02020603050405020304" pitchFamily="18" charset="0"/>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1554" name="Rectangle 7">
            <a:extLst>
              <a:ext uri="{FF2B5EF4-FFF2-40B4-BE49-F238E27FC236}">
                <a16:creationId xmlns:a16="http://schemas.microsoft.com/office/drawing/2014/main" id="{759B129C-C053-4637-B523-3DAD1FBE3F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14566B7-D925-49F3-9784-C4594E27C4F4}" type="slidenum">
              <a:rPr kumimoji="0" lang="en-US" altLang="en-US" sz="1200" b="0" i="0" u="none" strike="noStrike" kern="1200" cap="none" spc="0" normalizeH="0" baseline="0" noProof="0" smtClean="0">
                <a:ln>
                  <a:noFill/>
                </a:ln>
                <a:solidFill>
                  <a:srgbClr val="000000"/>
                </a:solidFill>
                <a:effectLst/>
                <a:uLnTx/>
                <a:uFillTx/>
                <a:latin typeface="Wide Latin" panose="020A0A070505050204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204</a:t>
            </a:fld>
            <a:endParaRPr kumimoji="0" lang="en-US" altLang="en-US" sz="1200" b="0" i="0" u="none" strike="noStrike" kern="1200" cap="none" spc="0" normalizeH="0" baseline="0" noProof="0">
              <a:ln>
                <a:noFill/>
              </a:ln>
              <a:solidFill>
                <a:srgbClr val="000000"/>
              </a:solidFill>
              <a:effectLst/>
              <a:uLnTx/>
              <a:uFillTx/>
              <a:latin typeface="Wide Latin" panose="020A0A07050505020404" pitchFamily="18" charset="0"/>
              <a:ea typeface="+mn-ea"/>
              <a:cs typeface="+mn-cs"/>
            </a:endParaRPr>
          </a:p>
        </p:txBody>
      </p:sp>
      <p:sp>
        <p:nvSpPr>
          <p:cNvPr id="1431555" name="Rectangle 2">
            <a:extLst>
              <a:ext uri="{FF2B5EF4-FFF2-40B4-BE49-F238E27FC236}">
                <a16:creationId xmlns:a16="http://schemas.microsoft.com/office/drawing/2014/main" id="{2539689A-A72A-4781-B457-92EFDFB86760}"/>
              </a:ext>
            </a:extLst>
          </p:cNvPr>
          <p:cNvSpPr>
            <a:spLocks noGrp="1" noRot="1" noChangeAspect="1" noChangeArrowheads="1" noTextEdit="1"/>
          </p:cNvSpPr>
          <p:nvPr>
            <p:ph type="sldImg"/>
          </p:nvPr>
        </p:nvSpPr>
        <p:spPr>
          <a:ln/>
        </p:spPr>
      </p:sp>
      <p:sp>
        <p:nvSpPr>
          <p:cNvPr id="1431556" name="Rectangle 3">
            <a:extLst>
              <a:ext uri="{FF2B5EF4-FFF2-40B4-BE49-F238E27FC236}">
                <a16:creationId xmlns:a16="http://schemas.microsoft.com/office/drawing/2014/main" id="{D64F40C3-5811-4DA7-AB57-76359EA80DC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anose="02020603050405020304" pitchFamily="18"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8690" name="Rectangle 7">
            <a:extLst>
              <a:ext uri="{FF2B5EF4-FFF2-40B4-BE49-F238E27FC236}">
                <a16:creationId xmlns:a16="http://schemas.microsoft.com/office/drawing/2014/main" id="{E8271B55-3833-42BC-9BAA-9B9FB22446F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4FFF05-FC37-4072-8C01-A7DAEF05D561}"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206</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778691" name="Rectangle 2">
            <a:extLst>
              <a:ext uri="{FF2B5EF4-FFF2-40B4-BE49-F238E27FC236}">
                <a16:creationId xmlns:a16="http://schemas.microsoft.com/office/drawing/2014/main" id="{4254DA07-E9F3-40E5-9F5D-082B90F30032}"/>
              </a:ext>
            </a:extLst>
          </p:cNvPr>
          <p:cNvSpPr>
            <a:spLocks noGrp="1" noRot="1" noChangeAspect="1" noChangeArrowheads="1" noTextEdit="1"/>
          </p:cNvSpPr>
          <p:nvPr>
            <p:ph type="sldImg"/>
          </p:nvPr>
        </p:nvSpPr>
        <p:spPr>
          <a:ln/>
        </p:spPr>
      </p:sp>
      <p:sp>
        <p:nvSpPr>
          <p:cNvPr id="1778692" name="Rectangle 3">
            <a:extLst>
              <a:ext uri="{FF2B5EF4-FFF2-40B4-BE49-F238E27FC236}">
                <a16:creationId xmlns:a16="http://schemas.microsoft.com/office/drawing/2014/main" id="{21CAD23B-5142-48A9-B56F-286DC0FE18C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9538" name="Rectangle 7">
            <a:extLst>
              <a:ext uri="{FF2B5EF4-FFF2-40B4-BE49-F238E27FC236}">
                <a16:creationId xmlns:a16="http://schemas.microsoft.com/office/drawing/2014/main" id="{F9864604-7C1B-4C6A-B3E1-EAE5342712E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355FFE6-FEFE-4B6F-98EE-DF6C4160871D}"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207</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729539" name="Rectangle 2">
            <a:extLst>
              <a:ext uri="{FF2B5EF4-FFF2-40B4-BE49-F238E27FC236}">
                <a16:creationId xmlns:a16="http://schemas.microsoft.com/office/drawing/2014/main" id="{F00B5041-A2A5-428C-9B9E-25243ADA60F9}"/>
              </a:ext>
            </a:extLst>
          </p:cNvPr>
          <p:cNvSpPr>
            <a:spLocks noGrp="1" noRot="1" noChangeAspect="1" noChangeArrowheads="1" noTextEdit="1"/>
          </p:cNvSpPr>
          <p:nvPr>
            <p:ph type="sldImg"/>
          </p:nvPr>
        </p:nvSpPr>
        <p:spPr>
          <a:ln/>
        </p:spPr>
      </p:sp>
      <p:sp>
        <p:nvSpPr>
          <p:cNvPr id="1729540" name="Rectangle 3">
            <a:extLst>
              <a:ext uri="{FF2B5EF4-FFF2-40B4-BE49-F238E27FC236}">
                <a16:creationId xmlns:a16="http://schemas.microsoft.com/office/drawing/2014/main" id="{D901B65E-77AF-430E-8796-FDC8E3580E9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9330" name="Rectangle 7">
            <a:extLst>
              <a:ext uri="{FF2B5EF4-FFF2-40B4-BE49-F238E27FC236}">
                <a16:creationId xmlns:a16="http://schemas.microsoft.com/office/drawing/2014/main" id="{6F2B2450-B531-4AD7-B6F1-1495A92031C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2C43F1C-B74D-4EC0-AC7B-5152AF637142}"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209</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379331" name="Rectangle 2">
            <a:extLst>
              <a:ext uri="{FF2B5EF4-FFF2-40B4-BE49-F238E27FC236}">
                <a16:creationId xmlns:a16="http://schemas.microsoft.com/office/drawing/2014/main" id="{F3A7EF7D-47EC-4C3D-B69D-BE7C6609B824}"/>
              </a:ext>
            </a:extLst>
          </p:cNvPr>
          <p:cNvSpPr>
            <a:spLocks noGrp="1" noRot="1" noChangeAspect="1" noChangeArrowheads="1" noTextEdit="1"/>
          </p:cNvSpPr>
          <p:nvPr>
            <p:ph type="sldImg"/>
          </p:nvPr>
        </p:nvSpPr>
        <p:spPr>
          <a:ln/>
        </p:spPr>
      </p:sp>
      <p:sp>
        <p:nvSpPr>
          <p:cNvPr id="1379332" name="Rectangle 3">
            <a:extLst>
              <a:ext uri="{FF2B5EF4-FFF2-40B4-BE49-F238E27FC236}">
                <a16:creationId xmlns:a16="http://schemas.microsoft.com/office/drawing/2014/main" id="{5CB76BC9-FFD2-469E-800C-93F7D59B026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0354" name="Rectangle 7">
            <a:extLst>
              <a:ext uri="{FF2B5EF4-FFF2-40B4-BE49-F238E27FC236}">
                <a16:creationId xmlns:a16="http://schemas.microsoft.com/office/drawing/2014/main" id="{CF6234A1-6068-4A9C-A136-61EA6DE81A0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6280F63-E5AE-451A-B5B1-99D56E480BD5}"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210</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380355" name="Rectangle 2">
            <a:extLst>
              <a:ext uri="{FF2B5EF4-FFF2-40B4-BE49-F238E27FC236}">
                <a16:creationId xmlns:a16="http://schemas.microsoft.com/office/drawing/2014/main" id="{0CF7BC2D-82F2-4488-9B9B-5E64EA23762B}"/>
              </a:ext>
            </a:extLst>
          </p:cNvPr>
          <p:cNvSpPr>
            <a:spLocks noGrp="1" noRot="1" noChangeAspect="1" noChangeArrowheads="1" noTextEdit="1"/>
          </p:cNvSpPr>
          <p:nvPr>
            <p:ph type="sldImg"/>
          </p:nvPr>
        </p:nvSpPr>
        <p:spPr>
          <a:ln/>
        </p:spPr>
      </p:sp>
      <p:sp>
        <p:nvSpPr>
          <p:cNvPr id="1380356" name="Rectangle 3">
            <a:extLst>
              <a:ext uri="{FF2B5EF4-FFF2-40B4-BE49-F238E27FC236}">
                <a16:creationId xmlns:a16="http://schemas.microsoft.com/office/drawing/2014/main" id="{E772C9AD-620A-4C9F-82B2-AFF2609E0E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1378" name="Rectangle 7">
            <a:extLst>
              <a:ext uri="{FF2B5EF4-FFF2-40B4-BE49-F238E27FC236}">
                <a16:creationId xmlns:a16="http://schemas.microsoft.com/office/drawing/2014/main" id="{B1114834-FA30-4A56-8C77-572F60F490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461547-D008-47E5-B1C8-65F74320F072}"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211</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381379" name="Rectangle 2">
            <a:extLst>
              <a:ext uri="{FF2B5EF4-FFF2-40B4-BE49-F238E27FC236}">
                <a16:creationId xmlns:a16="http://schemas.microsoft.com/office/drawing/2014/main" id="{E0EB17AE-FAD7-464E-9AD4-57463454ECFA}"/>
              </a:ext>
            </a:extLst>
          </p:cNvPr>
          <p:cNvSpPr>
            <a:spLocks noGrp="1" noRot="1" noChangeAspect="1" noChangeArrowheads="1" noTextEdit="1"/>
          </p:cNvSpPr>
          <p:nvPr>
            <p:ph type="sldImg"/>
          </p:nvPr>
        </p:nvSpPr>
        <p:spPr>
          <a:ln/>
        </p:spPr>
      </p:sp>
      <p:sp>
        <p:nvSpPr>
          <p:cNvPr id="1381380" name="Rectangle 3">
            <a:extLst>
              <a:ext uri="{FF2B5EF4-FFF2-40B4-BE49-F238E27FC236}">
                <a16:creationId xmlns:a16="http://schemas.microsoft.com/office/drawing/2014/main" id="{6BFD1A2F-0078-43C5-AC44-78B48A60676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7538" name="Rectangle 1031">
            <a:extLst>
              <a:ext uri="{FF2B5EF4-FFF2-40B4-BE49-F238E27FC236}">
                <a16:creationId xmlns:a16="http://schemas.microsoft.com/office/drawing/2014/main" id="{66054F59-156E-4017-B025-465A07165C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BAFB639-0E0F-4024-8553-D451C097BC19}" type="slidenum">
              <a:rPr kumimoji="0" lang="fr-FR"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213</a:t>
            </a:fld>
            <a:endParaRPr kumimoji="0" lang="fr-FR"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217539" name="Rectangle 2">
            <a:extLst>
              <a:ext uri="{FF2B5EF4-FFF2-40B4-BE49-F238E27FC236}">
                <a16:creationId xmlns:a16="http://schemas.microsoft.com/office/drawing/2014/main" id="{7A5349C4-6784-408D-B741-44EB24426D84}"/>
              </a:ext>
            </a:extLst>
          </p:cNvPr>
          <p:cNvSpPr>
            <a:spLocks noGrp="1" noRot="1" noChangeAspect="1" noChangeArrowheads="1" noTextEdit="1"/>
          </p:cNvSpPr>
          <p:nvPr>
            <p:ph type="sldImg"/>
          </p:nvPr>
        </p:nvSpPr>
        <p:spPr>
          <a:ln/>
        </p:spPr>
      </p:sp>
      <p:sp>
        <p:nvSpPr>
          <p:cNvPr id="1217540" name="Rectangle 3">
            <a:extLst>
              <a:ext uri="{FF2B5EF4-FFF2-40B4-BE49-F238E27FC236}">
                <a16:creationId xmlns:a16="http://schemas.microsoft.com/office/drawing/2014/main" id="{DEF818F7-F4EC-489B-AF8D-382551692C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en-US">
              <a:latin typeface="Arial" panose="020B0604020202020204" pitchFamily="34"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62" name="Rectangle 7">
            <a:extLst>
              <a:ext uri="{FF2B5EF4-FFF2-40B4-BE49-F238E27FC236}">
                <a16:creationId xmlns:a16="http://schemas.microsoft.com/office/drawing/2014/main" id="{178FB723-24DA-4CD9-97CB-2E924D1EF7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81F9D3B-0F06-400C-8C46-5D883A2B10A2}"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214</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218563" name="Rectangle 2">
            <a:extLst>
              <a:ext uri="{FF2B5EF4-FFF2-40B4-BE49-F238E27FC236}">
                <a16:creationId xmlns:a16="http://schemas.microsoft.com/office/drawing/2014/main" id="{D912BFE7-D89F-486C-AD8B-7F57A8154407}"/>
              </a:ext>
            </a:extLst>
          </p:cNvPr>
          <p:cNvSpPr>
            <a:spLocks noGrp="1" noRot="1" noChangeAspect="1" noChangeArrowheads="1" noTextEdit="1"/>
          </p:cNvSpPr>
          <p:nvPr>
            <p:ph type="sldImg"/>
          </p:nvPr>
        </p:nvSpPr>
        <p:spPr>
          <a:ln/>
        </p:spPr>
      </p:sp>
      <p:sp>
        <p:nvSpPr>
          <p:cNvPr id="1218564" name="Rectangle 3">
            <a:extLst>
              <a:ext uri="{FF2B5EF4-FFF2-40B4-BE49-F238E27FC236}">
                <a16:creationId xmlns:a16="http://schemas.microsoft.com/office/drawing/2014/main" id="{8B00C179-661D-4AFA-84FE-74D432438CD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9586" name="Rectangle 7">
            <a:extLst>
              <a:ext uri="{FF2B5EF4-FFF2-40B4-BE49-F238E27FC236}">
                <a16:creationId xmlns:a16="http://schemas.microsoft.com/office/drawing/2014/main" id="{6F1F1FE8-A959-4760-B4F0-619B96AA28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7F3413-04E9-4E37-A9F4-223B6EAF52A2}"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215</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219587" name="Rectangle 2">
            <a:extLst>
              <a:ext uri="{FF2B5EF4-FFF2-40B4-BE49-F238E27FC236}">
                <a16:creationId xmlns:a16="http://schemas.microsoft.com/office/drawing/2014/main" id="{BC7266E5-E694-4B6A-AFE2-F713E80D73A2}"/>
              </a:ext>
            </a:extLst>
          </p:cNvPr>
          <p:cNvSpPr>
            <a:spLocks noGrp="1" noRot="1" noChangeAspect="1" noChangeArrowheads="1" noTextEdit="1"/>
          </p:cNvSpPr>
          <p:nvPr>
            <p:ph type="sldImg"/>
          </p:nvPr>
        </p:nvSpPr>
        <p:spPr>
          <a:ln/>
        </p:spPr>
      </p:sp>
      <p:sp>
        <p:nvSpPr>
          <p:cNvPr id="1219588" name="Rectangle 3">
            <a:extLst>
              <a:ext uri="{FF2B5EF4-FFF2-40B4-BE49-F238E27FC236}">
                <a16:creationId xmlns:a16="http://schemas.microsoft.com/office/drawing/2014/main" id="{EA19D1C0-22BE-44A6-934B-F8B24ED5C94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272369239"/>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0610" name="Rectangle 7">
            <a:extLst>
              <a:ext uri="{FF2B5EF4-FFF2-40B4-BE49-F238E27FC236}">
                <a16:creationId xmlns:a16="http://schemas.microsoft.com/office/drawing/2014/main" id="{19EEDD0E-C29E-4F51-A3A2-090FDABE0FA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5D71CA0-B4A2-439C-B64E-7EE972627C5D}"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216</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220611" name="Rectangle 2">
            <a:extLst>
              <a:ext uri="{FF2B5EF4-FFF2-40B4-BE49-F238E27FC236}">
                <a16:creationId xmlns:a16="http://schemas.microsoft.com/office/drawing/2014/main" id="{1242DE0E-BDBD-4D61-BD2B-EE6C4EB0507E}"/>
              </a:ext>
            </a:extLst>
          </p:cNvPr>
          <p:cNvSpPr>
            <a:spLocks noGrp="1" noRot="1" noChangeAspect="1" noChangeArrowheads="1" noTextEdit="1"/>
          </p:cNvSpPr>
          <p:nvPr>
            <p:ph type="sldImg"/>
          </p:nvPr>
        </p:nvSpPr>
        <p:spPr>
          <a:ln/>
        </p:spPr>
      </p:sp>
      <p:sp>
        <p:nvSpPr>
          <p:cNvPr id="1220612" name="Rectangle 3">
            <a:extLst>
              <a:ext uri="{FF2B5EF4-FFF2-40B4-BE49-F238E27FC236}">
                <a16:creationId xmlns:a16="http://schemas.microsoft.com/office/drawing/2014/main" id="{C95C3727-20EB-481C-BBB0-FA375CF4070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1634" name="Rectangle 7">
            <a:extLst>
              <a:ext uri="{FF2B5EF4-FFF2-40B4-BE49-F238E27FC236}">
                <a16:creationId xmlns:a16="http://schemas.microsoft.com/office/drawing/2014/main" id="{9C37329F-D352-4391-822F-0B0878F01D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B393D97-BFFC-49C0-845D-E404B609507B}"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217</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221635" name="Rectangle 2">
            <a:extLst>
              <a:ext uri="{FF2B5EF4-FFF2-40B4-BE49-F238E27FC236}">
                <a16:creationId xmlns:a16="http://schemas.microsoft.com/office/drawing/2014/main" id="{8F8913BB-8D0C-458D-9787-47615B9FD8B9}"/>
              </a:ext>
            </a:extLst>
          </p:cNvPr>
          <p:cNvSpPr>
            <a:spLocks noGrp="1" noRot="1" noChangeAspect="1" noChangeArrowheads="1" noTextEdit="1"/>
          </p:cNvSpPr>
          <p:nvPr>
            <p:ph type="sldImg"/>
          </p:nvPr>
        </p:nvSpPr>
        <p:spPr>
          <a:ln/>
        </p:spPr>
      </p:sp>
      <p:sp>
        <p:nvSpPr>
          <p:cNvPr id="1221636" name="Rectangle 3">
            <a:extLst>
              <a:ext uri="{FF2B5EF4-FFF2-40B4-BE49-F238E27FC236}">
                <a16:creationId xmlns:a16="http://schemas.microsoft.com/office/drawing/2014/main" id="{213ED45A-712D-4A31-8F1C-8C1FA890662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2658" name="Rectangle 7">
            <a:extLst>
              <a:ext uri="{FF2B5EF4-FFF2-40B4-BE49-F238E27FC236}">
                <a16:creationId xmlns:a16="http://schemas.microsoft.com/office/drawing/2014/main" id="{AFBD9A9B-6560-4F97-A7B0-3AB793BDD3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81E7CA8-E4F9-4DBB-B055-AEE1FE8A87C4}"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218</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222659" name="Rectangle 2">
            <a:extLst>
              <a:ext uri="{FF2B5EF4-FFF2-40B4-BE49-F238E27FC236}">
                <a16:creationId xmlns:a16="http://schemas.microsoft.com/office/drawing/2014/main" id="{F26E750A-DE77-4FC4-B781-B6512C52A9BC}"/>
              </a:ext>
            </a:extLst>
          </p:cNvPr>
          <p:cNvSpPr>
            <a:spLocks noGrp="1" noRot="1" noChangeAspect="1" noChangeArrowheads="1" noTextEdit="1"/>
          </p:cNvSpPr>
          <p:nvPr>
            <p:ph type="sldImg"/>
          </p:nvPr>
        </p:nvSpPr>
        <p:spPr>
          <a:ln/>
        </p:spPr>
      </p:sp>
      <p:sp>
        <p:nvSpPr>
          <p:cNvPr id="1222660" name="Rectangle 3">
            <a:extLst>
              <a:ext uri="{FF2B5EF4-FFF2-40B4-BE49-F238E27FC236}">
                <a16:creationId xmlns:a16="http://schemas.microsoft.com/office/drawing/2014/main" id="{822726C2-62B5-4D2E-B5BD-50195DB8422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3682" name="Rectangle 7">
            <a:extLst>
              <a:ext uri="{FF2B5EF4-FFF2-40B4-BE49-F238E27FC236}">
                <a16:creationId xmlns:a16="http://schemas.microsoft.com/office/drawing/2014/main" id="{99A3B278-2738-4509-9C19-56A8567EE8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40953B0-76FA-4AA5-B7C3-695F07E619CB}"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219</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223683" name="Rectangle 2">
            <a:extLst>
              <a:ext uri="{FF2B5EF4-FFF2-40B4-BE49-F238E27FC236}">
                <a16:creationId xmlns:a16="http://schemas.microsoft.com/office/drawing/2014/main" id="{54E8438F-D8AA-4036-BF19-7C83BFD9F05A}"/>
              </a:ext>
            </a:extLst>
          </p:cNvPr>
          <p:cNvSpPr>
            <a:spLocks noGrp="1" noRot="1" noChangeAspect="1" noChangeArrowheads="1" noTextEdit="1"/>
          </p:cNvSpPr>
          <p:nvPr>
            <p:ph type="sldImg"/>
          </p:nvPr>
        </p:nvSpPr>
        <p:spPr>
          <a:ln/>
        </p:spPr>
      </p:sp>
      <p:sp>
        <p:nvSpPr>
          <p:cNvPr id="1223684" name="Rectangle 3">
            <a:extLst>
              <a:ext uri="{FF2B5EF4-FFF2-40B4-BE49-F238E27FC236}">
                <a16:creationId xmlns:a16="http://schemas.microsoft.com/office/drawing/2014/main" id="{6B0310E9-3767-46AD-93CA-4E5650294EC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4706" name="Rectangle 7">
            <a:extLst>
              <a:ext uri="{FF2B5EF4-FFF2-40B4-BE49-F238E27FC236}">
                <a16:creationId xmlns:a16="http://schemas.microsoft.com/office/drawing/2014/main" id="{CA7987F4-CC28-44F4-84E6-ADBD9C2506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C00537B-7C6D-4D47-90D5-38FB93AAF2AE}"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220</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224707" name="Rectangle 2">
            <a:extLst>
              <a:ext uri="{FF2B5EF4-FFF2-40B4-BE49-F238E27FC236}">
                <a16:creationId xmlns:a16="http://schemas.microsoft.com/office/drawing/2014/main" id="{28D69A96-A935-4AA9-92F1-F3D400EC7DDF}"/>
              </a:ext>
            </a:extLst>
          </p:cNvPr>
          <p:cNvSpPr>
            <a:spLocks noGrp="1" noRot="1" noChangeAspect="1" noChangeArrowheads="1" noTextEdit="1"/>
          </p:cNvSpPr>
          <p:nvPr>
            <p:ph type="sldImg"/>
          </p:nvPr>
        </p:nvSpPr>
        <p:spPr>
          <a:ln/>
        </p:spPr>
      </p:sp>
      <p:sp>
        <p:nvSpPr>
          <p:cNvPr id="1224708" name="Rectangle 3">
            <a:extLst>
              <a:ext uri="{FF2B5EF4-FFF2-40B4-BE49-F238E27FC236}">
                <a16:creationId xmlns:a16="http://schemas.microsoft.com/office/drawing/2014/main" id="{EC5D1969-CFE8-426F-B801-60D054C6B00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5730" name="Rectangle 7">
            <a:extLst>
              <a:ext uri="{FF2B5EF4-FFF2-40B4-BE49-F238E27FC236}">
                <a16:creationId xmlns:a16="http://schemas.microsoft.com/office/drawing/2014/main" id="{C271FE98-C968-488F-8AB1-5CB8BE0460F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0A933DD-3656-4E66-93D6-69AABD3BD83B}"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221</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225731" name="Rectangle 2">
            <a:extLst>
              <a:ext uri="{FF2B5EF4-FFF2-40B4-BE49-F238E27FC236}">
                <a16:creationId xmlns:a16="http://schemas.microsoft.com/office/drawing/2014/main" id="{68E023EB-3C76-4E71-B68C-1CD09F6576BC}"/>
              </a:ext>
            </a:extLst>
          </p:cNvPr>
          <p:cNvSpPr>
            <a:spLocks noGrp="1" noRot="1" noChangeAspect="1" noChangeArrowheads="1" noTextEdit="1"/>
          </p:cNvSpPr>
          <p:nvPr>
            <p:ph type="sldImg"/>
          </p:nvPr>
        </p:nvSpPr>
        <p:spPr>
          <a:ln/>
        </p:spPr>
      </p:sp>
      <p:sp>
        <p:nvSpPr>
          <p:cNvPr id="1225732" name="Rectangle 3">
            <a:extLst>
              <a:ext uri="{FF2B5EF4-FFF2-40B4-BE49-F238E27FC236}">
                <a16:creationId xmlns:a16="http://schemas.microsoft.com/office/drawing/2014/main" id="{D23EE14A-B1A9-40EE-9F7E-1175CA7E1A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6754" name="Rectangle 1031">
            <a:extLst>
              <a:ext uri="{FF2B5EF4-FFF2-40B4-BE49-F238E27FC236}">
                <a16:creationId xmlns:a16="http://schemas.microsoft.com/office/drawing/2014/main" id="{204F4B06-F91E-4A8C-A7F4-0A797733A4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9696FF0-B6DD-4863-9ED0-01CAAD62D9CA}" type="slidenum">
              <a:rPr kumimoji="0" lang="fr-FR"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222</a:t>
            </a:fld>
            <a:endParaRPr kumimoji="0" lang="fr-FR"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226755" name="Rectangle 2">
            <a:extLst>
              <a:ext uri="{FF2B5EF4-FFF2-40B4-BE49-F238E27FC236}">
                <a16:creationId xmlns:a16="http://schemas.microsoft.com/office/drawing/2014/main" id="{D21CFA62-7B4A-4C53-9862-E754119846DF}"/>
              </a:ext>
            </a:extLst>
          </p:cNvPr>
          <p:cNvSpPr>
            <a:spLocks noGrp="1" noRot="1" noChangeAspect="1" noChangeArrowheads="1" noTextEdit="1"/>
          </p:cNvSpPr>
          <p:nvPr>
            <p:ph type="sldImg"/>
          </p:nvPr>
        </p:nvSpPr>
        <p:spPr>
          <a:ln/>
        </p:spPr>
      </p:sp>
      <p:sp>
        <p:nvSpPr>
          <p:cNvPr id="1226756" name="Rectangle 3">
            <a:extLst>
              <a:ext uri="{FF2B5EF4-FFF2-40B4-BE49-F238E27FC236}">
                <a16:creationId xmlns:a16="http://schemas.microsoft.com/office/drawing/2014/main" id="{4C202BF7-FA5E-405C-B75B-C553A48C86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en-US">
              <a:latin typeface="Arial" panose="020B0604020202020204" pitchFamily="34"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7778" name="Rectangle 7">
            <a:extLst>
              <a:ext uri="{FF2B5EF4-FFF2-40B4-BE49-F238E27FC236}">
                <a16:creationId xmlns:a16="http://schemas.microsoft.com/office/drawing/2014/main" id="{5B67A1D4-3B5B-4888-BB35-3F9114864CB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AEDF279-0260-44B0-9939-F06DC224C252}"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223</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227779" name="Rectangle 2">
            <a:extLst>
              <a:ext uri="{FF2B5EF4-FFF2-40B4-BE49-F238E27FC236}">
                <a16:creationId xmlns:a16="http://schemas.microsoft.com/office/drawing/2014/main" id="{78299E38-28ED-4B60-80F4-0F5A81187E44}"/>
              </a:ext>
            </a:extLst>
          </p:cNvPr>
          <p:cNvSpPr>
            <a:spLocks noGrp="1" noRot="1" noChangeAspect="1" noChangeArrowheads="1" noTextEdit="1"/>
          </p:cNvSpPr>
          <p:nvPr>
            <p:ph type="sldImg"/>
          </p:nvPr>
        </p:nvSpPr>
        <p:spPr>
          <a:ln/>
        </p:spPr>
      </p:sp>
      <p:sp>
        <p:nvSpPr>
          <p:cNvPr id="1227780" name="Rectangle 3">
            <a:extLst>
              <a:ext uri="{FF2B5EF4-FFF2-40B4-BE49-F238E27FC236}">
                <a16:creationId xmlns:a16="http://schemas.microsoft.com/office/drawing/2014/main" id="{9E70639D-366C-46B8-8932-6B792E701F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sz="2400">
              <a:latin typeface="Arial" panose="020B0604020202020204" pitchFamily="34" charset="0"/>
              <a:ea typeface="MS PGothic" panose="020B0600070205080204" pitchFamily="34" charset="-128"/>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02" name="Rectangle 7">
            <a:extLst>
              <a:ext uri="{FF2B5EF4-FFF2-40B4-BE49-F238E27FC236}">
                <a16:creationId xmlns:a16="http://schemas.microsoft.com/office/drawing/2014/main" id="{CDC72BDF-1639-4C8C-A9A5-F6412C16FC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A63F6CF-08F6-4C0D-9267-399065DC3B74}"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224</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228803" name="Rectangle 2">
            <a:extLst>
              <a:ext uri="{FF2B5EF4-FFF2-40B4-BE49-F238E27FC236}">
                <a16:creationId xmlns:a16="http://schemas.microsoft.com/office/drawing/2014/main" id="{E60062C3-5D1F-4889-82EF-D9DAECBD62F0}"/>
              </a:ext>
            </a:extLst>
          </p:cNvPr>
          <p:cNvSpPr>
            <a:spLocks noGrp="1" noRot="1" noChangeAspect="1" noChangeArrowheads="1" noTextEdit="1"/>
          </p:cNvSpPr>
          <p:nvPr>
            <p:ph type="sldImg"/>
          </p:nvPr>
        </p:nvSpPr>
        <p:spPr>
          <a:ln/>
        </p:spPr>
      </p:sp>
      <p:sp>
        <p:nvSpPr>
          <p:cNvPr id="1228804" name="Rectangle 3">
            <a:extLst>
              <a:ext uri="{FF2B5EF4-FFF2-40B4-BE49-F238E27FC236}">
                <a16:creationId xmlns:a16="http://schemas.microsoft.com/office/drawing/2014/main" id="{8CF79B01-2D94-494C-94B2-D334E8F8F89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826" name="Rectangle 7">
            <a:extLst>
              <a:ext uri="{FF2B5EF4-FFF2-40B4-BE49-F238E27FC236}">
                <a16:creationId xmlns:a16="http://schemas.microsoft.com/office/drawing/2014/main" id="{40D513B5-5491-4F79-92F6-AE9E44689E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89B3E65-FB41-46F3-AE05-60DE0BE9AF80}"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225</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229827" name="Rectangle 2">
            <a:extLst>
              <a:ext uri="{FF2B5EF4-FFF2-40B4-BE49-F238E27FC236}">
                <a16:creationId xmlns:a16="http://schemas.microsoft.com/office/drawing/2014/main" id="{FD1F49DE-50B6-4FA7-B20D-D6BD3D781D11}"/>
              </a:ext>
            </a:extLst>
          </p:cNvPr>
          <p:cNvSpPr>
            <a:spLocks noGrp="1" noRot="1" noChangeAspect="1" noChangeArrowheads="1" noTextEdit="1"/>
          </p:cNvSpPr>
          <p:nvPr>
            <p:ph type="sldImg"/>
          </p:nvPr>
        </p:nvSpPr>
        <p:spPr>
          <a:ln/>
        </p:spPr>
      </p:sp>
      <p:sp>
        <p:nvSpPr>
          <p:cNvPr id="1229828" name="Rectangle 3">
            <a:extLst>
              <a:ext uri="{FF2B5EF4-FFF2-40B4-BE49-F238E27FC236}">
                <a16:creationId xmlns:a16="http://schemas.microsoft.com/office/drawing/2014/main" id="{35CDBBBC-186A-4BC0-B347-31D2202FF3E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102</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42010383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0850" name="Rectangle 7">
            <a:extLst>
              <a:ext uri="{FF2B5EF4-FFF2-40B4-BE49-F238E27FC236}">
                <a16:creationId xmlns:a16="http://schemas.microsoft.com/office/drawing/2014/main" id="{7DF1FD03-63D8-43FD-B736-7C8446C1C17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D18E0DF-3CAB-4B1C-825B-5B9DD770046F}"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226</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230851" name="Rectangle 2">
            <a:extLst>
              <a:ext uri="{FF2B5EF4-FFF2-40B4-BE49-F238E27FC236}">
                <a16:creationId xmlns:a16="http://schemas.microsoft.com/office/drawing/2014/main" id="{924D6A35-3585-4201-AF78-27A6BEB6525C}"/>
              </a:ext>
            </a:extLst>
          </p:cNvPr>
          <p:cNvSpPr>
            <a:spLocks noGrp="1" noRot="1" noChangeAspect="1" noChangeArrowheads="1" noTextEdit="1"/>
          </p:cNvSpPr>
          <p:nvPr>
            <p:ph type="sldImg"/>
          </p:nvPr>
        </p:nvSpPr>
        <p:spPr>
          <a:ln/>
        </p:spPr>
      </p:sp>
      <p:sp>
        <p:nvSpPr>
          <p:cNvPr id="1230852" name="Rectangle 3">
            <a:extLst>
              <a:ext uri="{FF2B5EF4-FFF2-40B4-BE49-F238E27FC236}">
                <a16:creationId xmlns:a16="http://schemas.microsoft.com/office/drawing/2014/main" id="{67E4B1C4-86EA-4A62-B8F8-9C3356DED99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1874" name="Rectangle 7">
            <a:extLst>
              <a:ext uri="{FF2B5EF4-FFF2-40B4-BE49-F238E27FC236}">
                <a16:creationId xmlns:a16="http://schemas.microsoft.com/office/drawing/2014/main" id="{F561F866-2AB7-43E7-8DDE-78B80654B5F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8C3D31-8D8D-4608-A4EB-E8F01C22E86C}"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227</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231875" name="Rectangle 2">
            <a:extLst>
              <a:ext uri="{FF2B5EF4-FFF2-40B4-BE49-F238E27FC236}">
                <a16:creationId xmlns:a16="http://schemas.microsoft.com/office/drawing/2014/main" id="{A061900F-FD0C-447E-B2B9-8B24E2CF924F}"/>
              </a:ext>
            </a:extLst>
          </p:cNvPr>
          <p:cNvSpPr>
            <a:spLocks noGrp="1" noRot="1" noChangeAspect="1" noChangeArrowheads="1" noTextEdit="1"/>
          </p:cNvSpPr>
          <p:nvPr>
            <p:ph type="sldImg"/>
          </p:nvPr>
        </p:nvSpPr>
        <p:spPr>
          <a:ln/>
        </p:spPr>
      </p:sp>
      <p:sp>
        <p:nvSpPr>
          <p:cNvPr id="1231876" name="Rectangle 3">
            <a:extLst>
              <a:ext uri="{FF2B5EF4-FFF2-40B4-BE49-F238E27FC236}">
                <a16:creationId xmlns:a16="http://schemas.microsoft.com/office/drawing/2014/main" id="{4308F862-3B93-413C-B618-785A2C0B6E6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2898" name="Rectangle 7">
            <a:extLst>
              <a:ext uri="{FF2B5EF4-FFF2-40B4-BE49-F238E27FC236}">
                <a16:creationId xmlns:a16="http://schemas.microsoft.com/office/drawing/2014/main" id="{925FE85E-D008-46D0-92FF-FC2D17F1E3B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D2AEDA-3332-4A22-944A-C535C2C8A97D}"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228</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232899" name="Rectangle 2">
            <a:extLst>
              <a:ext uri="{FF2B5EF4-FFF2-40B4-BE49-F238E27FC236}">
                <a16:creationId xmlns:a16="http://schemas.microsoft.com/office/drawing/2014/main" id="{1B31281D-ECB2-4064-A345-6B8E9913AB97}"/>
              </a:ext>
            </a:extLst>
          </p:cNvPr>
          <p:cNvSpPr>
            <a:spLocks noGrp="1" noRot="1" noChangeAspect="1" noChangeArrowheads="1" noTextEdit="1"/>
          </p:cNvSpPr>
          <p:nvPr>
            <p:ph type="sldImg"/>
          </p:nvPr>
        </p:nvSpPr>
        <p:spPr>
          <a:ln/>
        </p:spPr>
      </p:sp>
      <p:sp>
        <p:nvSpPr>
          <p:cNvPr id="1232900" name="Rectangle 3">
            <a:extLst>
              <a:ext uri="{FF2B5EF4-FFF2-40B4-BE49-F238E27FC236}">
                <a16:creationId xmlns:a16="http://schemas.microsoft.com/office/drawing/2014/main" id="{1C080787-5912-424F-9DCD-08AC198261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4946" name="Rectangle 7">
            <a:extLst>
              <a:ext uri="{FF2B5EF4-FFF2-40B4-BE49-F238E27FC236}">
                <a16:creationId xmlns:a16="http://schemas.microsoft.com/office/drawing/2014/main" id="{11C0B9D5-760D-4486-A506-B4B467E379F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D8E0BE5-CF4B-4BB3-84F5-EBC90EE3116C}"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229</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234947" name="Rectangle 2">
            <a:extLst>
              <a:ext uri="{FF2B5EF4-FFF2-40B4-BE49-F238E27FC236}">
                <a16:creationId xmlns:a16="http://schemas.microsoft.com/office/drawing/2014/main" id="{CE196549-758B-4C85-B736-B5A7AE3B1F5A}"/>
              </a:ext>
            </a:extLst>
          </p:cNvPr>
          <p:cNvSpPr>
            <a:spLocks noGrp="1" noRot="1" noChangeAspect="1" noChangeArrowheads="1" noTextEdit="1"/>
          </p:cNvSpPr>
          <p:nvPr>
            <p:ph type="sldImg"/>
          </p:nvPr>
        </p:nvSpPr>
        <p:spPr>
          <a:ln/>
        </p:spPr>
      </p:sp>
      <p:sp>
        <p:nvSpPr>
          <p:cNvPr id="1234948" name="Rectangle 3">
            <a:extLst>
              <a:ext uri="{FF2B5EF4-FFF2-40B4-BE49-F238E27FC236}">
                <a16:creationId xmlns:a16="http://schemas.microsoft.com/office/drawing/2014/main" id="{EF40F5DD-6EE9-41CB-A132-A6ABFBC8E34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5970" name="Rectangle 7">
            <a:extLst>
              <a:ext uri="{FF2B5EF4-FFF2-40B4-BE49-F238E27FC236}">
                <a16:creationId xmlns:a16="http://schemas.microsoft.com/office/drawing/2014/main" id="{A3876C1E-FF96-44A5-BCBF-7DF0E3A4101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6FABB80-14F3-4ABC-9A30-4974C201FB1E}"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230</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235971" name="Rectangle 2">
            <a:extLst>
              <a:ext uri="{FF2B5EF4-FFF2-40B4-BE49-F238E27FC236}">
                <a16:creationId xmlns:a16="http://schemas.microsoft.com/office/drawing/2014/main" id="{A8DF8ABB-D0E7-441A-B9C4-CA22151439C1}"/>
              </a:ext>
            </a:extLst>
          </p:cNvPr>
          <p:cNvSpPr>
            <a:spLocks noGrp="1" noRot="1" noChangeAspect="1" noChangeArrowheads="1" noTextEdit="1"/>
          </p:cNvSpPr>
          <p:nvPr>
            <p:ph type="sldImg"/>
          </p:nvPr>
        </p:nvSpPr>
        <p:spPr>
          <a:ln/>
        </p:spPr>
      </p:sp>
      <p:sp>
        <p:nvSpPr>
          <p:cNvPr id="1235972" name="Rectangle 3">
            <a:extLst>
              <a:ext uri="{FF2B5EF4-FFF2-40B4-BE49-F238E27FC236}">
                <a16:creationId xmlns:a16="http://schemas.microsoft.com/office/drawing/2014/main" id="{E2E96367-21E7-48D1-92DA-3F76DC1DB5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6994" name="Rectangle 7">
            <a:extLst>
              <a:ext uri="{FF2B5EF4-FFF2-40B4-BE49-F238E27FC236}">
                <a16:creationId xmlns:a16="http://schemas.microsoft.com/office/drawing/2014/main" id="{29C3CDCB-E3FE-4227-99C5-4A37CD29878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5B2C7D4-F7F9-48D1-8AD3-01E8821DAB9D}"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231</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236995" name="Rectangle 2">
            <a:extLst>
              <a:ext uri="{FF2B5EF4-FFF2-40B4-BE49-F238E27FC236}">
                <a16:creationId xmlns:a16="http://schemas.microsoft.com/office/drawing/2014/main" id="{939F0BD1-3138-4273-93AE-CC4377C6C1FB}"/>
              </a:ext>
            </a:extLst>
          </p:cNvPr>
          <p:cNvSpPr>
            <a:spLocks noGrp="1" noRot="1" noChangeAspect="1" noChangeArrowheads="1" noTextEdit="1"/>
          </p:cNvSpPr>
          <p:nvPr>
            <p:ph type="sldImg"/>
          </p:nvPr>
        </p:nvSpPr>
        <p:spPr>
          <a:ln/>
        </p:spPr>
      </p:sp>
      <p:sp>
        <p:nvSpPr>
          <p:cNvPr id="1236996" name="Rectangle 3">
            <a:extLst>
              <a:ext uri="{FF2B5EF4-FFF2-40B4-BE49-F238E27FC236}">
                <a16:creationId xmlns:a16="http://schemas.microsoft.com/office/drawing/2014/main" id="{C3974985-AFD0-4A41-BA8C-B4B137CAED1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8018" name="Rectangle 7">
            <a:extLst>
              <a:ext uri="{FF2B5EF4-FFF2-40B4-BE49-F238E27FC236}">
                <a16:creationId xmlns:a16="http://schemas.microsoft.com/office/drawing/2014/main" id="{38EDDD3E-6AB9-4CDC-93EC-7FE5808EA04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9205E68-FB03-4A5A-9D85-5959D03B21FD}"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232</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238019" name="Rectangle 2">
            <a:extLst>
              <a:ext uri="{FF2B5EF4-FFF2-40B4-BE49-F238E27FC236}">
                <a16:creationId xmlns:a16="http://schemas.microsoft.com/office/drawing/2014/main" id="{67586FFE-96C3-404F-ACBA-718801A6D191}"/>
              </a:ext>
            </a:extLst>
          </p:cNvPr>
          <p:cNvSpPr>
            <a:spLocks noGrp="1" noRot="1" noChangeAspect="1" noChangeArrowheads="1" noTextEdit="1"/>
          </p:cNvSpPr>
          <p:nvPr>
            <p:ph type="sldImg"/>
          </p:nvPr>
        </p:nvSpPr>
        <p:spPr>
          <a:ln/>
        </p:spPr>
      </p:sp>
      <p:sp>
        <p:nvSpPr>
          <p:cNvPr id="1238020" name="Rectangle 3">
            <a:extLst>
              <a:ext uri="{FF2B5EF4-FFF2-40B4-BE49-F238E27FC236}">
                <a16:creationId xmlns:a16="http://schemas.microsoft.com/office/drawing/2014/main" id="{8E2478B0-41C0-4F56-9461-4D3832F3E58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42" name="Rectangle 7">
            <a:extLst>
              <a:ext uri="{FF2B5EF4-FFF2-40B4-BE49-F238E27FC236}">
                <a16:creationId xmlns:a16="http://schemas.microsoft.com/office/drawing/2014/main" id="{BFFC4711-E4E8-4AB7-AA1D-BF961069799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C94371-1003-4053-B410-09A58B1BA575}"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233</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239043" name="Rectangle 2">
            <a:extLst>
              <a:ext uri="{FF2B5EF4-FFF2-40B4-BE49-F238E27FC236}">
                <a16:creationId xmlns:a16="http://schemas.microsoft.com/office/drawing/2014/main" id="{7914AA6D-28AA-4087-AD08-B41194C3BDBC}"/>
              </a:ext>
            </a:extLst>
          </p:cNvPr>
          <p:cNvSpPr>
            <a:spLocks noGrp="1" noRot="1" noChangeAspect="1" noChangeArrowheads="1" noTextEdit="1"/>
          </p:cNvSpPr>
          <p:nvPr>
            <p:ph type="sldImg"/>
          </p:nvPr>
        </p:nvSpPr>
        <p:spPr>
          <a:ln/>
        </p:spPr>
      </p:sp>
      <p:sp>
        <p:nvSpPr>
          <p:cNvPr id="1239044" name="Rectangle 3">
            <a:extLst>
              <a:ext uri="{FF2B5EF4-FFF2-40B4-BE49-F238E27FC236}">
                <a16:creationId xmlns:a16="http://schemas.microsoft.com/office/drawing/2014/main" id="{03770644-480A-4EF3-A92B-8A8232803DB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0066" name="Rectangle 7">
            <a:extLst>
              <a:ext uri="{FF2B5EF4-FFF2-40B4-BE49-F238E27FC236}">
                <a16:creationId xmlns:a16="http://schemas.microsoft.com/office/drawing/2014/main" id="{252FED93-D29C-4E5F-AD00-C0DDDCBEC54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A8B4CFA-5BE8-41D8-92DF-509F186304AF}"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234</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240067" name="Rectangle 2">
            <a:extLst>
              <a:ext uri="{FF2B5EF4-FFF2-40B4-BE49-F238E27FC236}">
                <a16:creationId xmlns:a16="http://schemas.microsoft.com/office/drawing/2014/main" id="{783D7DED-8845-414D-BA5B-91AECEA0DF7D}"/>
              </a:ext>
            </a:extLst>
          </p:cNvPr>
          <p:cNvSpPr>
            <a:spLocks noGrp="1" noRot="1" noChangeAspect="1" noChangeArrowheads="1" noTextEdit="1"/>
          </p:cNvSpPr>
          <p:nvPr>
            <p:ph type="sldImg"/>
          </p:nvPr>
        </p:nvSpPr>
        <p:spPr>
          <a:ln/>
        </p:spPr>
      </p:sp>
      <p:sp>
        <p:nvSpPr>
          <p:cNvPr id="1240068" name="Rectangle 3">
            <a:extLst>
              <a:ext uri="{FF2B5EF4-FFF2-40B4-BE49-F238E27FC236}">
                <a16:creationId xmlns:a16="http://schemas.microsoft.com/office/drawing/2014/main" id="{75825D6E-F291-4DE6-B0F7-969A11FB08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1090" name="Rectangle 7">
            <a:extLst>
              <a:ext uri="{FF2B5EF4-FFF2-40B4-BE49-F238E27FC236}">
                <a16:creationId xmlns:a16="http://schemas.microsoft.com/office/drawing/2014/main" id="{D090AA77-987F-457B-A0C6-704C0003401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F7B60CD-61FC-4BA7-812F-0EA4CB08D0D2}"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235</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241091" name="Rectangle 2">
            <a:extLst>
              <a:ext uri="{FF2B5EF4-FFF2-40B4-BE49-F238E27FC236}">
                <a16:creationId xmlns:a16="http://schemas.microsoft.com/office/drawing/2014/main" id="{8B203829-3FA1-4CEB-B55A-C54D286C043A}"/>
              </a:ext>
            </a:extLst>
          </p:cNvPr>
          <p:cNvSpPr>
            <a:spLocks noGrp="1" noRot="1" noChangeAspect="1" noChangeArrowheads="1" noTextEdit="1"/>
          </p:cNvSpPr>
          <p:nvPr>
            <p:ph type="sldImg"/>
          </p:nvPr>
        </p:nvSpPr>
        <p:spPr>
          <a:ln/>
        </p:spPr>
      </p:sp>
      <p:sp>
        <p:nvSpPr>
          <p:cNvPr id="1241092" name="Rectangle 3">
            <a:extLst>
              <a:ext uri="{FF2B5EF4-FFF2-40B4-BE49-F238E27FC236}">
                <a16:creationId xmlns:a16="http://schemas.microsoft.com/office/drawing/2014/main" id="{BCE58886-B736-4089-872F-7E4DCACBD22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2194" name="Rectangle 7">
            <a:extLst>
              <a:ext uri="{FF2B5EF4-FFF2-40B4-BE49-F238E27FC236}">
                <a16:creationId xmlns:a16="http://schemas.microsoft.com/office/drawing/2014/main" id="{FA8F8746-D852-4393-9B40-1EB5D56DD3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6C33A17-F814-444B-8B61-7073D848FF4D}"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672195" name="Rectangle 2">
            <a:extLst>
              <a:ext uri="{FF2B5EF4-FFF2-40B4-BE49-F238E27FC236}">
                <a16:creationId xmlns:a16="http://schemas.microsoft.com/office/drawing/2014/main" id="{456EE91F-0250-4A01-A263-49465D4C8804}"/>
              </a:ext>
            </a:extLst>
          </p:cNvPr>
          <p:cNvSpPr>
            <a:spLocks noGrp="1" noRot="1" noChangeAspect="1" noChangeArrowheads="1" noTextEdit="1"/>
          </p:cNvSpPr>
          <p:nvPr>
            <p:ph type="sldImg"/>
          </p:nvPr>
        </p:nvSpPr>
        <p:spPr>
          <a:ln/>
        </p:spPr>
      </p:sp>
      <p:sp>
        <p:nvSpPr>
          <p:cNvPr id="1672196" name="Rectangle 3">
            <a:extLst>
              <a:ext uri="{FF2B5EF4-FFF2-40B4-BE49-F238E27FC236}">
                <a16:creationId xmlns:a16="http://schemas.microsoft.com/office/drawing/2014/main" id="{4E2027CD-CC7F-4D7C-8631-6C6A26FB62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7298" name="Rectangle 7">
            <a:extLst>
              <a:ext uri="{FF2B5EF4-FFF2-40B4-BE49-F238E27FC236}">
                <a16:creationId xmlns:a16="http://schemas.microsoft.com/office/drawing/2014/main" id="{70AE2063-A9FD-41F5-AA68-6A55EFAA81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E70A581-7087-4402-B076-0BEF65937160}"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237</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207299" name="Rectangle 2">
            <a:extLst>
              <a:ext uri="{FF2B5EF4-FFF2-40B4-BE49-F238E27FC236}">
                <a16:creationId xmlns:a16="http://schemas.microsoft.com/office/drawing/2014/main" id="{2B164CD5-074B-40BA-B1AE-3C759F3DB1B6}"/>
              </a:ext>
            </a:extLst>
          </p:cNvPr>
          <p:cNvSpPr>
            <a:spLocks noGrp="1" noRot="1" noChangeAspect="1" noChangeArrowheads="1" noTextEdit="1"/>
          </p:cNvSpPr>
          <p:nvPr>
            <p:ph type="sldImg"/>
          </p:nvPr>
        </p:nvSpPr>
        <p:spPr>
          <a:ln/>
        </p:spPr>
      </p:sp>
      <p:sp>
        <p:nvSpPr>
          <p:cNvPr id="1207300" name="Rectangle 3">
            <a:extLst>
              <a:ext uri="{FF2B5EF4-FFF2-40B4-BE49-F238E27FC236}">
                <a16:creationId xmlns:a16="http://schemas.microsoft.com/office/drawing/2014/main" id="{5B10CEFB-87FA-4DFA-B255-593A25546D2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22" name="Rectangle 7">
            <a:extLst>
              <a:ext uri="{FF2B5EF4-FFF2-40B4-BE49-F238E27FC236}">
                <a16:creationId xmlns:a16="http://schemas.microsoft.com/office/drawing/2014/main" id="{2882A7DC-4E2B-4DDE-80BF-6026633D7B2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D6C3C6C-832E-47A1-AC1D-AB033DC740D5}"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238</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208323" name="Rectangle 2">
            <a:extLst>
              <a:ext uri="{FF2B5EF4-FFF2-40B4-BE49-F238E27FC236}">
                <a16:creationId xmlns:a16="http://schemas.microsoft.com/office/drawing/2014/main" id="{0EE78D5E-ED2F-47ED-AC66-AE8DAE936B51}"/>
              </a:ext>
            </a:extLst>
          </p:cNvPr>
          <p:cNvSpPr>
            <a:spLocks noGrp="1" noRot="1" noChangeAspect="1" noChangeArrowheads="1" noTextEdit="1"/>
          </p:cNvSpPr>
          <p:nvPr>
            <p:ph type="sldImg"/>
          </p:nvPr>
        </p:nvSpPr>
        <p:spPr>
          <a:ln/>
        </p:spPr>
      </p:sp>
      <p:sp>
        <p:nvSpPr>
          <p:cNvPr id="1208324" name="Rectangle 3">
            <a:extLst>
              <a:ext uri="{FF2B5EF4-FFF2-40B4-BE49-F238E27FC236}">
                <a16:creationId xmlns:a16="http://schemas.microsoft.com/office/drawing/2014/main" id="{7F648F0A-DA8B-4265-AC6B-E4F6C05148D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3442" name="Rectangle 7">
            <a:extLst>
              <a:ext uri="{FF2B5EF4-FFF2-40B4-BE49-F238E27FC236}">
                <a16:creationId xmlns:a16="http://schemas.microsoft.com/office/drawing/2014/main" id="{AC2D1B99-FF84-4611-A025-C2662B20406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A28BFB-E508-4043-9AAB-7B74CF86D4B5}"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239</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213443" name="Rectangle 2">
            <a:extLst>
              <a:ext uri="{FF2B5EF4-FFF2-40B4-BE49-F238E27FC236}">
                <a16:creationId xmlns:a16="http://schemas.microsoft.com/office/drawing/2014/main" id="{97512D90-4DBE-43BC-ADF0-51594B4A2899}"/>
              </a:ext>
            </a:extLst>
          </p:cNvPr>
          <p:cNvSpPr>
            <a:spLocks noGrp="1" noRot="1" noChangeAspect="1" noChangeArrowheads="1" noTextEdit="1"/>
          </p:cNvSpPr>
          <p:nvPr>
            <p:ph type="sldImg"/>
          </p:nvPr>
        </p:nvSpPr>
        <p:spPr>
          <a:ln/>
        </p:spPr>
      </p:sp>
      <p:sp>
        <p:nvSpPr>
          <p:cNvPr id="1213444" name="Rectangle 3">
            <a:extLst>
              <a:ext uri="{FF2B5EF4-FFF2-40B4-BE49-F238E27FC236}">
                <a16:creationId xmlns:a16="http://schemas.microsoft.com/office/drawing/2014/main" id="{33E37F83-021A-4132-A06A-C8E105F843D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4882" name="Rectangle 7">
            <a:extLst>
              <a:ext uri="{FF2B5EF4-FFF2-40B4-BE49-F238E27FC236}">
                <a16:creationId xmlns:a16="http://schemas.microsoft.com/office/drawing/2014/main" id="{C7352FE3-C7F9-41D9-A8C5-CD09D2FB10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556D816-E1A1-450F-BCE9-6FFC7FAEE642}"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240</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274883" name="Rectangle 2">
            <a:extLst>
              <a:ext uri="{FF2B5EF4-FFF2-40B4-BE49-F238E27FC236}">
                <a16:creationId xmlns:a16="http://schemas.microsoft.com/office/drawing/2014/main" id="{3D9CD876-20E1-494C-9B7B-F1C88C324DC2}"/>
              </a:ext>
            </a:extLst>
          </p:cNvPr>
          <p:cNvSpPr>
            <a:spLocks noGrp="1" noRot="1" noChangeAspect="1" noChangeArrowheads="1" noTextEdit="1"/>
          </p:cNvSpPr>
          <p:nvPr>
            <p:ph type="sldImg"/>
          </p:nvPr>
        </p:nvSpPr>
        <p:spPr>
          <a:ln/>
        </p:spPr>
      </p:sp>
      <p:sp>
        <p:nvSpPr>
          <p:cNvPr id="1274884" name="Rectangle 3">
            <a:extLst>
              <a:ext uri="{FF2B5EF4-FFF2-40B4-BE49-F238E27FC236}">
                <a16:creationId xmlns:a16="http://schemas.microsoft.com/office/drawing/2014/main" id="{F0019C78-3E48-41E2-BAE9-45AED172595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6930" name="Rectangle 7">
            <a:extLst>
              <a:ext uri="{FF2B5EF4-FFF2-40B4-BE49-F238E27FC236}">
                <a16:creationId xmlns:a16="http://schemas.microsoft.com/office/drawing/2014/main" id="{F529C721-3C74-4913-9303-5DD27C030A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E44A731-32FB-4444-8BA1-43725048EAAF}"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241</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276931" name="Rectangle 2">
            <a:extLst>
              <a:ext uri="{FF2B5EF4-FFF2-40B4-BE49-F238E27FC236}">
                <a16:creationId xmlns:a16="http://schemas.microsoft.com/office/drawing/2014/main" id="{F6FC708A-CD98-4011-BDFC-CB303E08291A}"/>
              </a:ext>
            </a:extLst>
          </p:cNvPr>
          <p:cNvSpPr>
            <a:spLocks noGrp="1" noRot="1" noChangeAspect="1" noChangeArrowheads="1" noTextEdit="1"/>
          </p:cNvSpPr>
          <p:nvPr>
            <p:ph type="sldImg"/>
          </p:nvPr>
        </p:nvSpPr>
        <p:spPr>
          <a:ln/>
        </p:spPr>
      </p:sp>
      <p:sp>
        <p:nvSpPr>
          <p:cNvPr id="1276932" name="Rectangle 3">
            <a:extLst>
              <a:ext uri="{FF2B5EF4-FFF2-40B4-BE49-F238E27FC236}">
                <a16:creationId xmlns:a16="http://schemas.microsoft.com/office/drawing/2014/main" id="{1097700E-98D6-46CE-987E-E7F551D0D3A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5906" name="Rectangle 7">
            <a:extLst>
              <a:ext uri="{FF2B5EF4-FFF2-40B4-BE49-F238E27FC236}">
                <a16:creationId xmlns:a16="http://schemas.microsoft.com/office/drawing/2014/main" id="{C73E7631-D915-4C6E-9DD7-E5994C365B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E86ABCF-C1E3-4EC5-AE2C-D720EAAE4DDD}"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242</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275907" name="Rectangle 2">
            <a:extLst>
              <a:ext uri="{FF2B5EF4-FFF2-40B4-BE49-F238E27FC236}">
                <a16:creationId xmlns:a16="http://schemas.microsoft.com/office/drawing/2014/main" id="{19CB8BA1-D7CD-413A-BF26-19C87E31C3C6}"/>
              </a:ext>
            </a:extLst>
          </p:cNvPr>
          <p:cNvSpPr>
            <a:spLocks noGrp="1" noRot="1" noChangeAspect="1" noChangeArrowheads="1" noTextEdit="1"/>
          </p:cNvSpPr>
          <p:nvPr>
            <p:ph type="sldImg"/>
          </p:nvPr>
        </p:nvSpPr>
        <p:spPr>
          <a:ln/>
        </p:spPr>
      </p:sp>
      <p:sp>
        <p:nvSpPr>
          <p:cNvPr id="1275908" name="Rectangle 3">
            <a:extLst>
              <a:ext uri="{FF2B5EF4-FFF2-40B4-BE49-F238E27FC236}">
                <a16:creationId xmlns:a16="http://schemas.microsoft.com/office/drawing/2014/main" id="{9B333338-06A0-4E57-B8F9-C961FFE9FD5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6514" name="Rectangle 7">
            <a:extLst>
              <a:ext uri="{FF2B5EF4-FFF2-40B4-BE49-F238E27FC236}">
                <a16:creationId xmlns:a16="http://schemas.microsoft.com/office/drawing/2014/main" id="{45AF50D0-D3BC-4CD7-A4E3-EA6EBF77A6A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72956E7-C319-4AFC-A9E5-D02FE413AB2C}"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243</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216515" name="Rectangle 2">
            <a:extLst>
              <a:ext uri="{FF2B5EF4-FFF2-40B4-BE49-F238E27FC236}">
                <a16:creationId xmlns:a16="http://schemas.microsoft.com/office/drawing/2014/main" id="{D6D66022-1B8A-47DB-99CF-EC6D14B3B144}"/>
              </a:ext>
            </a:extLst>
          </p:cNvPr>
          <p:cNvSpPr>
            <a:spLocks noGrp="1" noRot="1" noChangeAspect="1" noChangeArrowheads="1" noTextEdit="1"/>
          </p:cNvSpPr>
          <p:nvPr>
            <p:ph type="sldImg"/>
          </p:nvPr>
        </p:nvSpPr>
        <p:spPr>
          <a:ln/>
        </p:spPr>
      </p:sp>
      <p:sp>
        <p:nvSpPr>
          <p:cNvPr id="1216516" name="Rectangle 3">
            <a:extLst>
              <a:ext uri="{FF2B5EF4-FFF2-40B4-BE49-F238E27FC236}">
                <a16:creationId xmlns:a16="http://schemas.microsoft.com/office/drawing/2014/main" id="{C8A6CD6D-6301-4AE1-8846-6BD334ED0A4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6434" name="Rectangle 7">
            <a:extLst>
              <a:ext uri="{FF2B5EF4-FFF2-40B4-BE49-F238E27FC236}">
                <a16:creationId xmlns:a16="http://schemas.microsoft.com/office/drawing/2014/main" id="{DED6C230-8749-4648-8C75-AC7E60C3E0B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4CA8795-7EF0-4D29-AEF1-038773CA3386}"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245</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426435" name="Rectangle 2">
            <a:extLst>
              <a:ext uri="{FF2B5EF4-FFF2-40B4-BE49-F238E27FC236}">
                <a16:creationId xmlns:a16="http://schemas.microsoft.com/office/drawing/2014/main" id="{1314D5DF-58CC-42A8-AA39-A7290BC6800C}"/>
              </a:ext>
            </a:extLst>
          </p:cNvPr>
          <p:cNvSpPr>
            <a:spLocks noGrp="1" noRot="1" noChangeAspect="1" noChangeArrowheads="1" noTextEdit="1"/>
          </p:cNvSpPr>
          <p:nvPr>
            <p:ph type="sldImg"/>
          </p:nvPr>
        </p:nvSpPr>
        <p:spPr>
          <a:ln/>
        </p:spPr>
      </p:sp>
      <p:sp>
        <p:nvSpPr>
          <p:cNvPr id="1426436" name="Rectangle 3">
            <a:extLst>
              <a:ext uri="{FF2B5EF4-FFF2-40B4-BE49-F238E27FC236}">
                <a16:creationId xmlns:a16="http://schemas.microsoft.com/office/drawing/2014/main" id="{1168BA80-4131-475F-97D4-EB393DDD0EE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8386" name="Rectangle 7">
            <a:extLst>
              <a:ext uri="{FF2B5EF4-FFF2-40B4-BE49-F238E27FC236}">
                <a16:creationId xmlns:a16="http://schemas.microsoft.com/office/drawing/2014/main" id="{E8FF9C26-FF6D-462E-905F-61AE9278527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405454-5A8D-4D93-85FC-E57F53D983CC}"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246</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168387" name="Rectangle 2">
            <a:extLst>
              <a:ext uri="{FF2B5EF4-FFF2-40B4-BE49-F238E27FC236}">
                <a16:creationId xmlns:a16="http://schemas.microsoft.com/office/drawing/2014/main" id="{E13B5D87-5FD1-4449-A8F9-2F60638185CC}"/>
              </a:ext>
            </a:extLst>
          </p:cNvPr>
          <p:cNvSpPr>
            <a:spLocks noGrp="1" noRot="1" noChangeAspect="1" noChangeArrowheads="1" noTextEdit="1"/>
          </p:cNvSpPr>
          <p:nvPr>
            <p:ph type="sldImg"/>
          </p:nvPr>
        </p:nvSpPr>
        <p:spPr>
          <a:ln/>
        </p:spPr>
      </p:sp>
      <p:sp>
        <p:nvSpPr>
          <p:cNvPr id="1168388" name="Rectangle 3">
            <a:extLst>
              <a:ext uri="{FF2B5EF4-FFF2-40B4-BE49-F238E27FC236}">
                <a16:creationId xmlns:a16="http://schemas.microsoft.com/office/drawing/2014/main" id="{356C0420-D012-4FFA-8487-42325FE1FF7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9410" name="Rectangle 7">
            <a:extLst>
              <a:ext uri="{FF2B5EF4-FFF2-40B4-BE49-F238E27FC236}">
                <a16:creationId xmlns:a16="http://schemas.microsoft.com/office/drawing/2014/main" id="{3B79DF06-3272-404D-AB29-B261520CC6C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D911A47-C4C8-4FCD-8837-DA33A70BD21F}"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247</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169411" name="Rectangle 2">
            <a:extLst>
              <a:ext uri="{FF2B5EF4-FFF2-40B4-BE49-F238E27FC236}">
                <a16:creationId xmlns:a16="http://schemas.microsoft.com/office/drawing/2014/main" id="{7ADE5710-E1E8-42A7-A0E8-3F65D5FFC450}"/>
              </a:ext>
            </a:extLst>
          </p:cNvPr>
          <p:cNvSpPr>
            <a:spLocks noGrp="1" noRot="1" noChangeAspect="1" noChangeArrowheads="1" noTextEdit="1"/>
          </p:cNvSpPr>
          <p:nvPr>
            <p:ph type="sldImg"/>
          </p:nvPr>
        </p:nvSpPr>
        <p:spPr>
          <a:ln/>
        </p:spPr>
      </p:sp>
      <p:sp>
        <p:nvSpPr>
          <p:cNvPr id="1169412" name="Rectangle 3">
            <a:extLst>
              <a:ext uri="{FF2B5EF4-FFF2-40B4-BE49-F238E27FC236}">
                <a16:creationId xmlns:a16="http://schemas.microsoft.com/office/drawing/2014/main" id="{2EB288FD-B1C7-41A1-AEF7-4B652387D8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104</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468765473"/>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7954" name="Rectangle 7">
            <a:extLst>
              <a:ext uri="{FF2B5EF4-FFF2-40B4-BE49-F238E27FC236}">
                <a16:creationId xmlns:a16="http://schemas.microsoft.com/office/drawing/2014/main" id="{14DDC192-7F3F-4FCF-91BC-158FDBB9FC7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D9EAEB7-CC5A-4D66-88C1-E9357CC28EA2}"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248</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277955" name="Rectangle 2">
            <a:extLst>
              <a:ext uri="{FF2B5EF4-FFF2-40B4-BE49-F238E27FC236}">
                <a16:creationId xmlns:a16="http://schemas.microsoft.com/office/drawing/2014/main" id="{4F110895-660A-492A-830D-0191AAD03215}"/>
              </a:ext>
            </a:extLst>
          </p:cNvPr>
          <p:cNvSpPr>
            <a:spLocks noGrp="1" noRot="1" noChangeAspect="1" noChangeArrowheads="1" noTextEdit="1"/>
          </p:cNvSpPr>
          <p:nvPr>
            <p:ph type="sldImg"/>
          </p:nvPr>
        </p:nvSpPr>
        <p:spPr>
          <a:ln/>
        </p:spPr>
      </p:sp>
      <p:sp>
        <p:nvSpPr>
          <p:cNvPr id="1277956" name="Rectangle 3">
            <a:extLst>
              <a:ext uri="{FF2B5EF4-FFF2-40B4-BE49-F238E27FC236}">
                <a16:creationId xmlns:a16="http://schemas.microsoft.com/office/drawing/2014/main" id="{BBDB282D-2179-42F1-A987-67DCD578C9F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endParaRPr lang="en-US" altLang="en-US" sz="2400">
              <a:latin typeface="Arial" panose="020B0604020202020204" pitchFamily="34" charset="0"/>
              <a:ea typeface="MS PGothic" panose="020B0600070205080204" pitchFamily="34" charset="-128"/>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9458" name="Rectangle 7">
            <a:extLst>
              <a:ext uri="{FF2B5EF4-FFF2-40B4-BE49-F238E27FC236}">
                <a16:creationId xmlns:a16="http://schemas.microsoft.com/office/drawing/2014/main" id="{1BA1D0A6-5EEC-4924-AF10-939E7386C3C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31F0C0-077D-4C18-84C2-051237E8F9A8}"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250</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299459" name="Rectangle 2">
            <a:extLst>
              <a:ext uri="{FF2B5EF4-FFF2-40B4-BE49-F238E27FC236}">
                <a16:creationId xmlns:a16="http://schemas.microsoft.com/office/drawing/2014/main" id="{B7F85476-963C-400A-BC0A-5719CA17D117}"/>
              </a:ext>
            </a:extLst>
          </p:cNvPr>
          <p:cNvSpPr>
            <a:spLocks noGrp="1" noRot="1" noChangeAspect="1" noChangeArrowheads="1" noTextEdit="1"/>
          </p:cNvSpPr>
          <p:nvPr>
            <p:ph type="sldImg"/>
          </p:nvPr>
        </p:nvSpPr>
        <p:spPr>
          <a:ln/>
        </p:spPr>
      </p:sp>
      <p:sp>
        <p:nvSpPr>
          <p:cNvPr id="1299460" name="Rectangle 3">
            <a:extLst>
              <a:ext uri="{FF2B5EF4-FFF2-40B4-BE49-F238E27FC236}">
                <a16:creationId xmlns:a16="http://schemas.microsoft.com/office/drawing/2014/main" id="{5043F0C2-E57D-4313-9929-B1839D16A970}"/>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82" name="Rectangle 7">
            <a:extLst>
              <a:ext uri="{FF2B5EF4-FFF2-40B4-BE49-F238E27FC236}">
                <a16:creationId xmlns:a16="http://schemas.microsoft.com/office/drawing/2014/main" id="{0A1B980D-260D-4611-9AF4-354BB6226F6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F13BE2F-F7B7-4D70-90CD-CE7E143BA5C4}"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251</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300483" name="Rectangle 2">
            <a:extLst>
              <a:ext uri="{FF2B5EF4-FFF2-40B4-BE49-F238E27FC236}">
                <a16:creationId xmlns:a16="http://schemas.microsoft.com/office/drawing/2014/main" id="{AE0230A9-4C2F-4EC0-99F3-90F6C3A59BBB}"/>
              </a:ext>
            </a:extLst>
          </p:cNvPr>
          <p:cNvSpPr>
            <a:spLocks noGrp="1" noRot="1" noChangeAspect="1" noChangeArrowheads="1" noTextEdit="1"/>
          </p:cNvSpPr>
          <p:nvPr>
            <p:ph type="sldImg"/>
          </p:nvPr>
        </p:nvSpPr>
        <p:spPr>
          <a:ln/>
        </p:spPr>
      </p:sp>
      <p:sp>
        <p:nvSpPr>
          <p:cNvPr id="1300484" name="Rectangle 3">
            <a:extLst>
              <a:ext uri="{FF2B5EF4-FFF2-40B4-BE49-F238E27FC236}">
                <a16:creationId xmlns:a16="http://schemas.microsoft.com/office/drawing/2014/main" id="{1F58A173-D5D3-44A6-9E19-AF9558AC5858}"/>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1506" name="Rectangle 7">
            <a:extLst>
              <a:ext uri="{FF2B5EF4-FFF2-40B4-BE49-F238E27FC236}">
                <a16:creationId xmlns:a16="http://schemas.microsoft.com/office/drawing/2014/main" id="{5F5A280B-EEF8-465E-91DA-0118FAE1269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80FF45-0276-430B-941A-C7350F2D5D71}"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252</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301507" name="Rectangle 2">
            <a:extLst>
              <a:ext uri="{FF2B5EF4-FFF2-40B4-BE49-F238E27FC236}">
                <a16:creationId xmlns:a16="http://schemas.microsoft.com/office/drawing/2014/main" id="{A1AE6C6C-8A2E-4428-976F-E3C81DA5ACE5}"/>
              </a:ext>
            </a:extLst>
          </p:cNvPr>
          <p:cNvSpPr>
            <a:spLocks noGrp="1" noRot="1" noChangeAspect="1" noChangeArrowheads="1" noTextEdit="1"/>
          </p:cNvSpPr>
          <p:nvPr>
            <p:ph type="sldImg"/>
          </p:nvPr>
        </p:nvSpPr>
        <p:spPr>
          <a:ln/>
        </p:spPr>
      </p:sp>
      <p:sp>
        <p:nvSpPr>
          <p:cNvPr id="1301508" name="Rectangle 3">
            <a:extLst>
              <a:ext uri="{FF2B5EF4-FFF2-40B4-BE49-F238E27FC236}">
                <a16:creationId xmlns:a16="http://schemas.microsoft.com/office/drawing/2014/main" id="{77926DAB-DD16-473A-9740-0B86EB8CBB22}"/>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2530" name="Rectangle 7">
            <a:extLst>
              <a:ext uri="{FF2B5EF4-FFF2-40B4-BE49-F238E27FC236}">
                <a16:creationId xmlns:a16="http://schemas.microsoft.com/office/drawing/2014/main" id="{90349AF5-EBED-451C-819A-7BF551C08A4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CE0DCC-D245-45E6-B337-35451594F9BC}"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253</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302531" name="Rectangle 2">
            <a:extLst>
              <a:ext uri="{FF2B5EF4-FFF2-40B4-BE49-F238E27FC236}">
                <a16:creationId xmlns:a16="http://schemas.microsoft.com/office/drawing/2014/main" id="{CD0AC6AA-4313-42B9-9BAA-ACD02401A4E1}"/>
              </a:ext>
            </a:extLst>
          </p:cNvPr>
          <p:cNvSpPr>
            <a:spLocks noGrp="1" noRot="1" noChangeAspect="1" noChangeArrowheads="1" noTextEdit="1"/>
          </p:cNvSpPr>
          <p:nvPr>
            <p:ph type="sldImg"/>
          </p:nvPr>
        </p:nvSpPr>
        <p:spPr>
          <a:ln/>
        </p:spPr>
      </p:sp>
      <p:sp>
        <p:nvSpPr>
          <p:cNvPr id="1302532" name="Rectangle 3">
            <a:extLst>
              <a:ext uri="{FF2B5EF4-FFF2-40B4-BE49-F238E27FC236}">
                <a16:creationId xmlns:a16="http://schemas.microsoft.com/office/drawing/2014/main" id="{CAA13AF4-796D-4BB1-B8BB-D2B37ED29674}"/>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3554" name="Rectangle 7">
            <a:extLst>
              <a:ext uri="{FF2B5EF4-FFF2-40B4-BE49-F238E27FC236}">
                <a16:creationId xmlns:a16="http://schemas.microsoft.com/office/drawing/2014/main" id="{EBD63BFB-4885-428E-A16F-F09402B317A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DF27A1-005A-457F-893B-2670A49B3B43}"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254</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303555" name="Rectangle 2">
            <a:extLst>
              <a:ext uri="{FF2B5EF4-FFF2-40B4-BE49-F238E27FC236}">
                <a16:creationId xmlns:a16="http://schemas.microsoft.com/office/drawing/2014/main" id="{B31C1B99-68C6-4036-86DC-74ECD0D352A3}"/>
              </a:ext>
            </a:extLst>
          </p:cNvPr>
          <p:cNvSpPr>
            <a:spLocks noGrp="1" noRot="1" noChangeAspect="1" noChangeArrowheads="1" noTextEdit="1"/>
          </p:cNvSpPr>
          <p:nvPr>
            <p:ph type="sldImg"/>
          </p:nvPr>
        </p:nvSpPr>
        <p:spPr>
          <a:ln/>
        </p:spPr>
      </p:sp>
      <p:sp>
        <p:nvSpPr>
          <p:cNvPr id="1303556" name="Rectangle 3">
            <a:extLst>
              <a:ext uri="{FF2B5EF4-FFF2-40B4-BE49-F238E27FC236}">
                <a16:creationId xmlns:a16="http://schemas.microsoft.com/office/drawing/2014/main" id="{6AEB5C52-17DA-4923-B580-2EB95E8F4BE7}"/>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4578" name="Rectangle 7">
            <a:extLst>
              <a:ext uri="{FF2B5EF4-FFF2-40B4-BE49-F238E27FC236}">
                <a16:creationId xmlns:a16="http://schemas.microsoft.com/office/drawing/2014/main" id="{7C8CACEA-C955-4F5F-B658-8F08B2699D6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EA1FADA-F573-48C2-9D0B-B744C01758FB}"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255</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304579" name="Rectangle 2">
            <a:extLst>
              <a:ext uri="{FF2B5EF4-FFF2-40B4-BE49-F238E27FC236}">
                <a16:creationId xmlns:a16="http://schemas.microsoft.com/office/drawing/2014/main" id="{7E711491-3A5B-4FF1-86B7-C3AD682C6BB5}"/>
              </a:ext>
            </a:extLst>
          </p:cNvPr>
          <p:cNvSpPr>
            <a:spLocks noGrp="1" noRot="1" noChangeAspect="1" noChangeArrowheads="1" noTextEdit="1"/>
          </p:cNvSpPr>
          <p:nvPr>
            <p:ph type="sldImg"/>
          </p:nvPr>
        </p:nvSpPr>
        <p:spPr>
          <a:ln/>
        </p:spPr>
      </p:sp>
      <p:sp>
        <p:nvSpPr>
          <p:cNvPr id="1304580" name="Rectangle 3">
            <a:extLst>
              <a:ext uri="{FF2B5EF4-FFF2-40B4-BE49-F238E27FC236}">
                <a16:creationId xmlns:a16="http://schemas.microsoft.com/office/drawing/2014/main" id="{050C7692-E63E-4B52-BFF1-A45C450D7EE5}"/>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42" name="Rectangle 7">
            <a:extLst>
              <a:ext uri="{FF2B5EF4-FFF2-40B4-BE49-F238E27FC236}">
                <a16:creationId xmlns:a16="http://schemas.microsoft.com/office/drawing/2014/main" id="{A105359E-AD11-45AC-9971-3BF2FD6516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5E8BE88-3A01-47F1-A4FE-0A81FAEB7DDC}"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105</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495043" name="Rectangle 2">
            <a:extLst>
              <a:ext uri="{FF2B5EF4-FFF2-40B4-BE49-F238E27FC236}">
                <a16:creationId xmlns:a16="http://schemas.microsoft.com/office/drawing/2014/main" id="{111B2E38-D0AC-4E53-8C7E-8A2A36C22FF8}"/>
              </a:ext>
            </a:extLst>
          </p:cNvPr>
          <p:cNvSpPr>
            <a:spLocks noGrp="1" noRot="1" noChangeAspect="1" noChangeArrowheads="1" noTextEdit="1"/>
          </p:cNvSpPr>
          <p:nvPr>
            <p:ph type="sldImg"/>
          </p:nvPr>
        </p:nvSpPr>
        <p:spPr>
          <a:ln/>
        </p:spPr>
      </p:sp>
      <p:sp>
        <p:nvSpPr>
          <p:cNvPr id="1495044" name="Rectangle 3">
            <a:extLst>
              <a:ext uri="{FF2B5EF4-FFF2-40B4-BE49-F238E27FC236}">
                <a16:creationId xmlns:a16="http://schemas.microsoft.com/office/drawing/2014/main" id="{E0DC5A26-C2A9-4185-96A5-54CAFD74BF6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3746" name="Rectangle 7">
            <a:extLst>
              <a:ext uri="{FF2B5EF4-FFF2-40B4-BE49-F238E27FC236}">
                <a16:creationId xmlns:a16="http://schemas.microsoft.com/office/drawing/2014/main" id="{93502BA6-DBBD-4CCC-B95F-DA4314D9BD7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453C7A4-9797-4446-9F3E-A4027346CDB8}"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823747" name="Rectangle 2">
            <a:extLst>
              <a:ext uri="{FF2B5EF4-FFF2-40B4-BE49-F238E27FC236}">
                <a16:creationId xmlns:a16="http://schemas.microsoft.com/office/drawing/2014/main" id="{243C18E6-664B-46DB-B0C0-23C7512084CF}"/>
              </a:ext>
            </a:extLst>
          </p:cNvPr>
          <p:cNvSpPr>
            <a:spLocks noGrp="1" noRot="1" noChangeAspect="1" noChangeArrowheads="1" noTextEdit="1"/>
          </p:cNvSpPr>
          <p:nvPr>
            <p:ph type="sldImg"/>
          </p:nvPr>
        </p:nvSpPr>
        <p:spPr>
          <a:ln/>
        </p:spPr>
      </p:sp>
      <p:sp>
        <p:nvSpPr>
          <p:cNvPr id="1823748" name="Rectangle 3">
            <a:extLst>
              <a:ext uri="{FF2B5EF4-FFF2-40B4-BE49-F238E27FC236}">
                <a16:creationId xmlns:a16="http://schemas.microsoft.com/office/drawing/2014/main" id="{C2C508E7-FDF8-422A-ACC8-01ED92EBE4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107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94371876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06F76E-E60C-4C54-B47A-C2C406EC8F72}" type="slidenum">
              <a:rPr lang="en-US" smtClean="0"/>
              <a:t>108</a:t>
            </a:fld>
            <a:endParaRPr lang="en-US" dirty="0"/>
          </a:p>
        </p:txBody>
      </p:sp>
    </p:spTree>
    <p:extLst>
      <p:ext uri="{BB962C8B-B14F-4D97-AF65-F5344CB8AC3E}">
        <p14:creationId xmlns:p14="http://schemas.microsoft.com/office/powerpoint/2010/main" val="11066153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8930" name="Rectangle 7">
            <a:extLst>
              <a:ext uri="{FF2B5EF4-FFF2-40B4-BE49-F238E27FC236}">
                <a16:creationId xmlns:a16="http://schemas.microsoft.com/office/drawing/2014/main" id="{B912C291-045C-479A-B6B0-C925B47C8A0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D2010EB-8E2A-479E-8A32-BDB8D9FC4491}"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109</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148931" name="Rectangle 2">
            <a:extLst>
              <a:ext uri="{FF2B5EF4-FFF2-40B4-BE49-F238E27FC236}">
                <a16:creationId xmlns:a16="http://schemas.microsoft.com/office/drawing/2014/main" id="{E69F852F-7EE4-400D-8AFD-924F32B49D24}"/>
              </a:ext>
            </a:extLst>
          </p:cNvPr>
          <p:cNvSpPr>
            <a:spLocks noGrp="1" noRot="1" noChangeAspect="1" noChangeArrowheads="1" noTextEdit="1"/>
          </p:cNvSpPr>
          <p:nvPr>
            <p:ph type="sldImg"/>
          </p:nvPr>
        </p:nvSpPr>
        <p:spPr>
          <a:ln/>
        </p:spPr>
      </p:sp>
      <p:sp>
        <p:nvSpPr>
          <p:cNvPr id="1148932" name="Rectangle 3">
            <a:extLst>
              <a:ext uri="{FF2B5EF4-FFF2-40B4-BE49-F238E27FC236}">
                <a16:creationId xmlns:a16="http://schemas.microsoft.com/office/drawing/2014/main" id="{09E62EB3-2A3C-4DB5-8A05-E4628F2E168F}"/>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000" b="1">
                <a:latin typeface="Arial" panose="020B0604020202020204" pitchFamily="34" charset="0"/>
              </a:rPr>
              <a:t>Languages are dying every day, and experts predict that about half of the world’s tongues will be gone by the end of the 21st century. Will one of these fatalities be the language of prayer?</a:t>
            </a:r>
            <a:endParaRPr lang="en-US" altLang="en-US" sz="1000">
              <a:latin typeface="Arial" panose="020B0604020202020204" pitchFamily="34" charset="0"/>
            </a:endParaRPr>
          </a:p>
          <a:p>
            <a:pPr eaLnBrk="1" hangingPunct="1"/>
            <a:r>
              <a:rPr lang="en-US" altLang="en-US" sz="1000">
                <a:latin typeface="Arial" panose="020B0604020202020204" pitchFamily="34" charset="0"/>
              </a:rPr>
              <a:t>Manx.</a:t>
            </a:r>
            <a:br>
              <a:rPr lang="en-US" altLang="en-US" sz="1000">
                <a:latin typeface="Arial" panose="020B0604020202020204" pitchFamily="34" charset="0"/>
              </a:rPr>
            </a:br>
            <a:br>
              <a:rPr lang="en-US" altLang="en-US" sz="1000">
                <a:latin typeface="Arial" panose="020B0604020202020204" pitchFamily="34" charset="0"/>
              </a:rPr>
            </a:br>
            <a:r>
              <a:rPr lang="en-US" altLang="en-US" sz="1000">
                <a:latin typeface="Arial" panose="020B0604020202020204" pitchFamily="34" charset="0"/>
              </a:rPr>
              <a:t>It’s the language of the Isle of Man, and on December 27, 1974, it was officially pronounced dead when its last native speaker died in the village of Cregneash at the age of 97. </a:t>
            </a:r>
            <a:br>
              <a:rPr lang="en-US" altLang="en-US" sz="1000">
                <a:latin typeface="Arial" panose="020B0604020202020204" pitchFamily="34" charset="0"/>
              </a:rPr>
            </a:br>
            <a:br>
              <a:rPr lang="en-US" altLang="en-US" sz="1000">
                <a:latin typeface="Arial" panose="020B0604020202020204" pitchFamily="34" charset="0"/>
              </a:rPr>
            </a:br>
            <a:r>
              <a:rPr lang="en-US" altLang="en-US" sz="1000">
                <a:latin typeface="Arial" panose="020B0604020202020204" pitchFamily="34" charset="0"/>
              </a:rPr>
              <a:t>Words like </a:t>
            </a:r>
            <a:r>
              <a:rPr lang="en-US" altLang="en-US" sz="1000" i="1">
                <a:latin typeface="Arial" panose="020B0604020202020204" pitchFamily="34" charset="0"/>
              </a:rPr>
              <a:t>coghal</a:t>
            </a:r>
            <a:r>
              <a:rPr lang="en-US" altLang="en-US" sz="1000">
                <a:latin typeface="Arial" panose="020B0604020202020204" pitchFamily="34" charset="0"/>
              </a:rPr>
              <a:t>, meaning a large chunk of dead flesh in an open wound, or the word </a:t>
            </a:r>
            <a:r>
              <a:rPr lang="en-US" altLang="en-US" sz="1000" i="1">
                <a:latin typeface="Arial" panose="020B0604020202020204" pitchFamily="34" charset="0"/>
              </a:rPr>
              <a:t>jouyl</a:t>
            </a:r>
            <a:r>
              <a:rPr lang="en-US" altLang="en-US" sz="1000">
                <a:latin typeface="Arial" panose="020B0604020202020204" pitchFamily="34" charset="0"/>
              </a:rPr>
              <a:t>, meaning devil, are now lost and out of use.</a:t>
            </a:r>
            <a:br>
              <a:rPr lang="en-US" altLang="en-US" sz="1000">
                <a:latin typeface="Arial" panose="020B0604020202020204" pitchFamily="34" charset="0"/>
              </a:rPr>
            </a:br>
            <a:br>
              <a:rPr lang="en-US" altLang="en-US" sz="1000">
                <a:latin typeface="Arial" panose="020B0604020202020204" pitchFamily="34" charset="0"/>
              </a:rPr>
            </a:br>
            <a:r>
              <a:rPr lang="en-US" altLang="en-US" sz="1000">
                <a:latin typeface="Arial" panose="020B0604020202020204" pitchFamily="34" charset="0"/>
              </a:rPr>
              <a:t>There are 6,800 spoken languages today, and experts believe that at least half will be dead by the end of the century. Nicholas Ostler is president of a foundation for endangered languages, and he is concerned about the large number of rare languages that are now in danger of becoming extinct. He points out that languages die for a number of reasons — war, genocide, disease, low birth rates, government policy. But globalization is probably posing the biggest threat of all. As the global village spreads and various economies become more intertwined, many people who speak minority languages will stop using them. For very practical reasons, they will switch to majority languages such as English, Chinese or Hindi—Urdu. </a:t>
            </a:r>
            <a:br>
              <a:rPr lang="en-US" altLang="en-US" sz="1000">
                <a:latin typeface="Arial" panose="020B0604020202020204" pitchFamily="34" charset="0"/>
              </a:rPr>
            </a:br>
            <a:br>
              <a:rPr lang="en-US" altLang="en-US" sz="1000">
                <a:latin typeface="Arial" panose="020B0604020202020204" pitchFamily="34" charset="0"/>
              </a:rPr>
            </a:br>
            <a:r>
              <a:rPr lang="en-US" altLang="en-US" sz="1000">
                <a:latin typeface="Arial" panose="020B0604020202020204" pitchFamily="34" charset="0"/>
              </a:rPr>
              <a:t>Australia is a good example. English came to this continent through British colonization, just as it came to North America, and it became the language of government and commerce. As a result, 138 of Australia’s 261 native languages are now nearly extinct.</a:t>
            </a:r>
            <a:br>
              <a:rPr lang="en-US" altLang="en-US" sz="1000">
                <a:latin typeface="Arial" panose="020B0604020202020204" pitchFamily="34" charset="0"/>
              </a:rPr>
            </a:br>
            <a:br>
              <a:rPr lang="en-US" altLang="en-US" sz="1000">
                <a:latin typeface="Arial" panose="020B0604020202020204" pitchFamily="34" charset="0"/>
              </a:rPr>
            </a:br>
            <a:endParaRPr lang="en-US" altLang="en-US" sz="1000">
              <a:latin typeface="Arial" panose="020B060402020202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61</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0298737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9954" name="Rectangle 7">
            <a:extLst>
              <a:ext uri="{FF2B5EF4-FFF2-40B4-BE49-F238E27FC236}">
                <a16:creationId xmlns:a16="http://schemas.microsoft.com/office/drawing/2014/main" id="{1C0BE430-0752-4BF2-86A1-C181C7A6CCD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A3FAF11-61BA-4D75-BCE4-8DAADDBC653C}"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110</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149955" name="Rectangle 2">
            <a:extLst>
              <a:ext uri="{FF2B5EF4-FFF2-40B4-BE49-F238E27FC236}">
                <a16:creationId xmlns:a16="http://schemas.microsoft.com/office/drawing/2014/main" id="{5BEE4B66-A8A5-4098-BDF2-9E31323FDD15}"/>
              </a:ext>
            </a:extLst>
          </p:cNvPr>
          <p:cNvSpPr>
            <a:spLocks noGrp="1" noRot="1" noChangeAspect="1" noChangeArrowheads="1" noTextEdit="1"/>
          </p:cNvSpPr>
          <p:nvPr>
            <p:ph type="sldImg"/>
          </p:nvPr>
        </p:nvSpPr>
        <p:spPr>
          <a:ln/>
        </p:spPr>
      </p:sp>
      <p:sp>
        <p:nvSpPr>
          <p:cNvPr id="1149956" name="Rectangle 3">
            <a:extLst>
              <a:ext uri="{FF2B5EF4-FFF2-40B4-BE49-F238E27FC236}">
                <a16:creationId xmlns:a16="http://schemas.microsoft.com/office/drawing/2014/main" id="{32B6BB07-4844-4035-954C-14102DDAEA13}"/>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pPr>
            <a:r>
              <a:rPr lang="en-US" altLang="en-US" sz="1000">
                <a:latin typeface="Arial" panose="020B0604020202020204" pitchFamily="34" charset="0"/>
              </a:rPr>
              <a:t>Yet, understandably, neither Ostler nor other experts point to another language that may be in danger of extinction: </a:t>
            </a:r>
            <a:r>
              <a:rPr lang="en-US" altLang="en-US" sz="1000" i="1">
                <a:latin typeface="Arial" panose="020B0604020202020204" pitchFamily="34" charset="0"/>
              </a:rPr>
              <a:t>the language of prayer.</a:t>
            </a:r>
            <a:br>
              <a:rPr lang="en-US" altLang="en-US" sz="1000">
                <a:latin typeface="Arial" panose="020B0604020202020204" pitchFamily="34" charset="0"/>
              </a:rPr>
            </a:br>
            <a:br>
              <a:rPr lang="en-US" altLang="en-US" sz="1000">
                <a:latin typeface="Arial" panose="020B0604020202020204" pitchFamily="34" charset="0"/>
              </a:rPr>
            </a:br>
            <a:r>
              <a:rPr lang="en-US" altLang="en-US" sz="1000">
                <a:latin typeface="Arial" panose="020B0604020202020204" pitchFamily="34" charset="0"/>
              </a:rPr>
              <a:t>Perhaps it’s not true. Who would admit that they don’t pray or believe in prayer? In fact, according to a George Barna survey, in 2001, 82 percent of adults said they pray at least once a week. And 89 percent believe there is a God who watches over us and who answers our prayers (see sidebar with more results of the survey).</a:t>
            </a:r>
            <a:br>
              <a:rPr lang="en-US" altLang="en-US" sz="1000">
                <a:latin typeface="Arial" panose="020B0604020202020204" pitchFamily="34" charset="0"/>
              </a:rPr>
            </a:br>
            <a:br>
              <a:rPr lang="en-US" altLang="en-US" sz="1000">
                <a:latin typeface="Arial" panose="020B0604020202020204" pitchFamily="34" charset="0"/>
              </a:rPr>
            </a:br>
            <a:r>
              <a:rPr lang="en-US" altLang="en-US" sz="1000">
                <a:latin typeface="Arial" panose="020B0604020202020204" pitchFamily="34" charset="0"/>
              </a:rPr>
              <a:t>Yet, praying once a week hardly seems like a strong endorsement of the power of prayer. If we really believed that God answers prayer, and that prayer unleashes the power of God, would we pray just once a week? Come on!</a:t>
            </a:r>
            <a:br>
              <a:rPr lang="en-US" altLang="en-US" sz="1000">
                <a:latin typeface="Arial" panose="020B0604020202020204" pitchFamily="34" charset="0"/>
              </a:rPr>
            </a:br>
            <a:br>
              <a:rPr lang="en-US" altLang="en-US" sz="1000">
                <a:latin typeface="Arial" panose="020B0604020202020204" pitchFamily="34" charset="0"/>
              </a:rPr>
            </a:br>
            <a:r>
              <a:rPr lang="en-US" altLang="en-US" sz="1000">
                <a:latin typeface="Arial" panose="020B0604020202020204" pitchFamily="34" charset="0"/>
              </a:rPr>
              <a:t>Perhaps it’s a case of people just mouthing the words, racing through the Prayer of Jabez or the Prayer of Jesus, thus relegating prayer to a minority language used by fewer and fewer people, leaving it with a cloudy and uncertain future. Have we allowed the dominant languages of government and commerce to take over our lives, edging out the lesser—known speech patterns that can connect us in a life—giving way to God? Have we pushed the language of prayer to the verge of extinction, making it a tongue that has just a handful of speakers, most of them elderly? </a:t>
            </a:r>
            <a:br>
              <a:rPr lang="en-US" altLang="en-US" sz="1000">
                <a:latin typeface="Arial" panose="020B0604020202020204" pitchFamily="34" charset="0"/>
              </a:rPr>
            </a:br>
            <a:br>
              <a:rPr lang="en-US" altLang="en-US" sz="1000">
                <a:latin typeface="Arial" panose="020B0604020202020204" pitchFamily="34" charset="0"/>
              </a:rPr>
            </a:br>
            <a:r>
              <a:rPr lang="en-US" altLang="en-US" sz="1000">
                <a:latin typeface="Arial" panose="020B0604020202020204" pitchFamily="34" charset="0"/>
              </a:rPr>
              <a:t>In short, </a:t>
            </a:r>
            <a:r>
              <a:rPr lang="en-US" altLang="en-US" sz="1000" i="1">
                <a:latin typeface="Arial" panose="020B0604020202020204" pitchFamily="34" charset="0"/>
              </a:rPr>
              <a:t>when it comes to prayer, are we at a loss for words?</a:t>
            </a:r>
            <a:br>
              <a:rPr lang="en-US" altLang="en-US" sz="1000">
                <a:latin typeface="Arial" panose="020B0604020202020204" pitchFamily="34" charset="0"/>
              </a:rPr>
            </a:br>
            <a:br>
              <a:rPr lang="en-US" altLang="en-US" sz="1000">
                <a:latin typeface="Arial" panose="020B0604020202020204" pitchFamily="34" charset="0"/>
              </a:rPr>
            </a:br>
            <a:r>
              <a:rPr lang="en-US" altLang="en-US" sz="1000">
                <a:latin typeface="Arial" panose="020B0604020202020204" pitchFamily="34" charset="0"/>
              </a:rPr>
              <a:t>In Luke, the disciples of Jesus fear this very same future, so they ask him, “Lord, teach us to pray” (11:1). Jesus responds by instructing them to speak to God as they would speak to a member of their own family, calling God “Father” — an expression of intimacy and familiarity — and suggests that they make three requests. They should ask for bread, for forgiveness and for deliverance, and they should trust God to give them whatever they need.</a:t>
            </a:r>
            <a:br>
              <a:rPr lang="en-US" altLang="en-US" sz="1000">
                <a:latin typeface="Arial" panose="020B0604020202020204" pitchFamily="34" charset="0"/>
              </a:rPr>
            </a:br>
            <a:br>
              <a:rPr lang="en-US" altLang="en-US" sz="1000">
                <a:latin typeface="Arial" panose="020B0604020202020204" pitchFamily="34" charset="0"/>
              </a:rPr>
            </a:br>
            <a:endParaRPr lang="en-US" altLang="en-US" sz="1000">
              <a:latin typeface="Arial" panose="020B0604020202020204" pitchFamily="34"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0978" name="Rectangle 7">
            <a:extLst>
              <a:ext uri="{FF2B5EF4-FFF2-40B4-BE49-F238E27FC236}">
                <a16:creationId xmlns:a16="http://schemas.microsoft.com/office/drawing/2014/main" id="{71DF18DB-C935-47FC-9F3C-23A38C0A1FB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2025E94-1CF2-4E1B-BEF1-655C768DCDA2}"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150979" name="Rectangle 2">
            <a:extLst>
              <a:ext uri="{FF2B5EF4-FFF2-40B4-BE49-F238E27FC236}">
                <a16:creationId xmlns:a16="http://schemas.microsoft.com/office/drawing/2014/main" id="{50B298AD-AE95-478E-A326-50A804D1EC14}"/>
              </a:ext>
            </a:extLst>
          </p:cNvPr>
          <p:cNvSpPr>
            <a:spLocks noGrp="1" noRot="1" noChangeAspect="1" noChangeArrowheads="1" noTextEdit="1"/>
          </p:cNvSpPr>
          <p:nvPr>
            <p:ph type="sldImg"/>
          </p:nvPr>
        </p:nvSpPr>
        <p:spPr>
          <a:ln/>
        </p:spPr>
      </p:sp>
      <p:sp>
        <p:nvSpPr>
          <p:cNvPr id="1150980" name="Rectangle 3">
            <a:extLst>
              <a:ext uri="{FF2B5EF4-FFF2-40B4-BE49-F238E27FC236}">
                <a16:creationId xmlns:a16="http://schemas.microsoft.com/office/drawing/2014/main" id="{C3D01E42-E7B4-4692-A82A-DB5BAEC35CC6}"/>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000">
                <a:latin typeface="Arial" panose="020B0604020202020204" pitchFamily="34" charset="0"/>
              </a:rPr>
              <a:t>Jesus goes on to encourage us to pray with persistence, using the language of prayer to plead for what we need (vv. 5—8). And then he assures us that God will hear our prayer and answer us, for if we human parents know how to give good gifts to our children, then “how much more will the heavenly Father give the Holy Spirit to those who ask him!” (v. 13).</a:t>
            </a:r>
            <a:br>
              <a:rPr lang="en-US" altLang="en-US" sz="1000">
                <a:latin typeface="Arial" panose="020B0604020202020204" pitchFamily="34" charset="0"/>
              </a:rPr>
            </a:br>
            <a:br>
              <a:rPr lang="en-US" altLang="en-US" sz="1000">
                <a:latin typeface="Arial" panose="020B0604020202020204" pitchFamily="34" charset="0"/>
              </a:rPr>
            </a:br>
            <a:r>
              <a:rPr lang="en-US" altLang="en-US" sz="1000">
                <a:latin typeface="Arial" panose="020B0604020202020204" pitchFamily="34" charset="0"/>
              </a:rPr>
              <a:t>Jesus did not tell us what posture to assume when praying. Jurgen Moltmann, in his book </a:t>
            </a:r>
            <a:r>
              <a:rPr lang="en-US" altLang="en-US" sz="1000" i="1">
                <a:latin typeface="Arial" panose="020B0604020202020204" pitchFamily="34" charset="0"/>
              </a:rPr>
              <a:t>The Source of Life: The Holy Spirit and the Theology of Life</a:t>
            </a:r>
            <a:r>
              <a:rPr lang="en-US" altLang="en-US" sz="1000">
                <a:latin typeface="Arial" panose="020B0604020202020204" pitchFamily="34" charset="0"/>
              </a:rPr>
              <a:t>, observes that praying in the prone position denotes subservience, whereas the kneeling position — head bowed, eyes closed — speaks of an attitude of contrition and helplessness. Prayer while standing, with arms uplifted and outstretched, is a prayer of expectation in which the prayer—giver invites God to come into his life, indicating as well that the prayer—giver is ready to receive what God has to give.</a:t>
            </a:r>
            <a:br>
              <a:rPr lang="en-US" altLang="en-US" sz="1000">
                <a:latin typeface="Arial" panose="020B0604020202020204" pitchFamily="34" charset="0"/>
              </a:rPr>
            </a:br>
            <a:br>
              <a:rPr lang="en-US" altLang="en-US" sz="1000">
                <a:latin typeface="Arial" panose="020B0604020202020204" pitchFamily="34" charset="0"/>
              </a:rPr>
            </a:br>
            <a:r>
              <a:rPr lang="en-US" altLang="en-US" sz="1000">
                <a:latin typeface="Arial" panose="020B0604020202020204" pitchFamily="34" charset="0"/>
              </a:rPr>
              <a:t>Finally, it is worth noting that this language of prayer, may not be a “language” at all — in the sense that it is spoken by a linguistic system, be it English, Spanish, French or something else.</a:t>
            </a:r>
            <a:br>
              <a:rPr lang="en-US" altLang="en-US" sz="1000">
                <a:latin typeface="Arial" panose="020B0604020202020204" pitchFamily="34" charset="0"/>
              </a:rPr>
            </a:br>
            <a:br>
              <a:rPr lang="en-US" altLang="en-US" sz="1000">
                <a:latin typeface="Arial" panose="020B0604020202020204" pitchFamily="34" charset="0"/>
              </a:rPr>
            </a:br>
            <a:r>
              <a:rPr lang="en-US" altLang="en-US" sz="1000">
                <a:latin typeface="Arial" panose="020B0604020202020204" pitchFamily="34" charset="0"/>
              </a:rPr>
              <a:t>It may be a </a:t>
            </a:r>
            <a:r>
              <a:rPr lang="en-US" altLang="en-US" sz="1000" i="1">
                <a:latin typeface="Arial" panose="020B0604020202020204" pitchFamily="34" charset="0"/>
              </a:rPr>
              <a:t>nonverbal</a:t>
            </a:r>
            <a:r>
              <a:rPr lang="en-US" altLang="en-US" sz="1000">
                <a:latin typeface="Arial" panose="020B0604020202020204" pitchFamily="34" charset="0"/>
              </a:rPr>
              <a:t> language in which we speak to God by the manner in which we live. Ann and Barry Ulanov, in their book, </a:t>
            </a:r>
            <a:r>
              <a:rPr lang="en-US" altLang="en-US" sz="1000" i="1">
                <a:latin typeface="Arial" panose="020B0604020202020204" pitchFamily="34" charset="0"/>
              </a:rPr>
              <a:t>Primary Speech: A Psychology of Prayer</a:t>
            </a:r>
            <a:r>
              <a:rPr lang="en-US" altLang="en-US" sz="1000">
                <a:latin typeface="Arial" panose="020B0604020202020204" pitchFamily="34" charset="0"/>
              </a:rPr>
              <a:t>, note that “Prayer starts without words, and often ends without them.”</a:t>
            </a:r>
            <a:br>
              <a:rPr lang="en-US" altLang="en-US" sz="1000">
                <a:latin typeface="Arial" panose="020B0604020202020204" pitchFamily="34" charset="0"/>
              </a:rPr>
            </a:br>
            <a:br>
              <a:rPr lang="en-US" altLang="en-US" sz="1000">
                <a:latin typeface="Arial" panose="020B0604020202020204" pitchFamily="34" charset="0"/>
              </a:rPr>
            </a:br>
            <a:endParaRPr lang="en-US" altLang="en-US" sz="1000">
              <a:latin typeface="Arial" panose="020B0604020202020204"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3026" name="Rectangle 7">
            <a:extLst>
              <a:ext uri="{FF2B5EF4-FFF2-40B4-BE49-F238E27FC236}">
                <a16:creationId xmlns:a16="http://schemas.microsoft.com/office/drawing/2014/main" id="{B8D86ED8-8228-4435-9771-90DC81DDB1C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B7C491D-5D89-480E-B320-2FA2C9BAA055}"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112</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153027" name="Rectangle 2">
            <a:extLst>
              <a:ext uri="{FF2B5EF4-FFF2-40B4-BE49-F238E27FC236}">
                <a16:creationId xmlns:a16="http://schemas.microsoft.com/office/drawing/2014/main" id="{878BD11B-6D90-4892-B16D-FC17F1252AB5}"/>
              </a:ext>
            </a:extLst>
          </p:cNvPr>
          <p:cNvSpPr>
            <a:spLocks noGrp="1" noRot="1" noChangeAspect="1" noChangeArrowheads="1" noTextEdit="1"/>
          </p:cNvSpPr>
          <p:nvPr>
            <p:ph type="sldImg"/>
          </p:nvPr>
        </p:nvSpPr>
        <p:spPr>
          <a:ln/>
        </p:spPr>
      </p:sp>
      <p:sp>
        <p:nvSpPr>
          <p:cNvPr id="1153028" name="Rectangle 3">
            <a:extLst>
              <a:ext uri="{FF2B5EF4-FFF2-40B4-BE49-F238E27FC236}">
                <a16:creationId xmlns:a16="http://schemas.microsoft.com/office/drawing/2014/main" id="{51C1275F-965A-42EC-B570-246D7A443A4B}"/>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US" altLang="en-US" sz="900">
                <a:latin typeface="Arial" panose="020B0604020202020204" pitchFamily="34" charset="0"/>
              </a:rPr>
              <a:t>In any case, it is up to us to preserve this life—giving language, and keep it from extinction. Within the community of faith, we are challenged to create a healthy habitat for prayer, one in which we are not afraid to ask for the gifts we need for physical and spiritual health ... one in which we search diligently for the will of God among the many competing agendas of contemporary life ... one in which we knock again and again on the door to God’s kingdom, knock persistently through disciplined daily prayer, knock faithfully and forcefully with the full conviction that our Lord loves us and wants to meet our needs.</a:t>
            </a:r>
            <a:br>
              <a:rPr lang="en-US" altLang="en-US" sz="900">
                <a:latin typeface="Arial" panose="020B0604020202020204" pitchFamily="34" charset="0"/>
              </a:rPr>
            </a:br>
            <a:br>
              <a:rPr lang="en-US" altLang="en-US" sz="900">
                <a:latin typeface="Arial" panose="020B0604020202020204" pitchFamily="34" charset="0"/>
              </a:rPr>
            </a:br>
            <a:r>
              <a:rPr lang="en-US" altLang="en-US" sz="900">
                <a:latin typeface="Arial" panose="020B0604020202020204" pitchFamily="34" charset="0"/>
              </a:rPr>
              <a:t>With such an approach, the language of prayer will remain alive and active and off the endangered list. It will keep us in close communication with God ... and never at a loss for words.</a:t>
            </a:r>
            <a:br>
              <a:rPr lang="en-US" altLang="en-US" sz="900">
                <a:latin typeface="Arial" panose="020B0604020202020204" pitchFamily="34" charset="0"/>
              </a:rPr>
            </a:br>
            <a:br>
              <a:rPr lang="en-US" altLang="en-US" sz="900">
                <a:latin typeface="Arial" panose="020B0604020202020204" pitchFamily="34" charset="0"/>
              </a:rPr>
            </a:br>
            <a:br>
              <a:rPr lang="en-US" altLang="en-US" sz="900">
                <a:latin typeface="Arial" panose="020B0604020202020204" pitchFamily="34" charset="0"/>
              </a:rPr>
            </a:br>
            <a:br>
              <a:rPr lang="en-US" altLang="en-US" sz="900">
                <a:latin typeface="Arial" panose="020B0604020202020204" pitchFamily="34" charset="0"/>
              </a:rPr>
            </a:br>
            <a:br>
              <a:rPr lang="en-US" altLang="en-US" sz="900">
                <a:latin typeface="Arial" panose="020B0604020202020204" pitchFamily="34" charset="0"/>
              </a:rPr>
            </a:br>
            <a:br>
              <a:rPr lang="en-US" altLang="en-US" sz="900">
                <a:latin typeface="Arial" panose="020B0604020202020204" pitchFamily="34" charset="0"/>
              </a:rPr>
            </a:br>
            <a:r>
              <a:rPr lang="en-US" altLang="en-US" sz="900" b="1">
                <a:latin typeface="Arial" panose="020B0604020202020204" pitchFamily="34" charset="0"/>
              </a:rPr>
              <a:t>Source:</a:t>
            </a:r>
            <a:br>
              <a:rPr lang="en-US" altLang="en-US" sz="900">
                <a:latin typeface="Arial" panose="020B0604020202020204" pitchFamily="34" charset="0"/>
              </a:rPr>
            </a:br>
            <a:br>
              <a:rPr lang="en-US" altLang="en-US" sz="900">
                <a:latin typeface="Arial" panose="020B0604020202020204" pitchFamily="34" charset="0"/>
              </a:rPr>
            </a:br>
            <a:r>
              <a:rPr lang="en-US" altLang="en-US" sz="900">
                <a:latin typeface="Arial" panose="020B0604020202020204" pitchFamily="34" charset="0"/>
              </a:rPr>
              <a:t>Ostler, Nicholas. “A loss for words.” </a:t>
            </a:r>
            <a:r>
              <a:rPr lang="en-US" altLang="en-US" sz="900" i="1">
                <a:latin typeface="Arial" panose="020B0604020202020204" pitchFamily="34" charset="0"/>
              </a:rPr>
              <a:t>Foreign Policy</a:t>
            </a:r>
            <a:r>
              <a:rPr lang="en-US" altLang="en-US" sz="900">
                <a:latin typeface="Arial" panose="020B0604020202020204" pitchFamily="34" charset="0"/>
              </a:rPr>
              <a:t>. November—December 2003, 30—31.</a:t>
            </a:r>
            <a:br>
              <a:rPr lang="en-US" altLang="en-US" sz="900">
                <a:latin typeface="Arial" panose="020B0604020202020204" pitchFamily="34" charset="0"/>
              </a:rPr>
            </a:br>
            <a:br>
              <a:rPr lang="en-US" altLang="en-US" sz="900">
                <a:latin typeface="Arial" panose="020B0604020202020204" pitchFamily="34" charset="0"/>
              </a:rPr>
            </a:br>
            <a:endParaRPr lang="en-US" altLang="en-US" sz="900">
              <a:latin typeface="Arial" panose="020B0604020202020204" pitchFamily="34"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1106" name="Rectangle 7">
            <a:extLst>
              <a:ext uri="{FF2B5EF4-FFF2-40B4-BE49-F238E27FC236}">
                <a16:creationId xmlns:a16="http://schemas.microsoft.com/office/drawing/2014/main" id="{300E6613-F2B6-4AF4-81D6-E84BA22DEBB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FE4FF3A-3848-4F65-BCD1-46FD6CAAD921}"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113</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711107" name="Rectangle 2">
            <a:extLst>
              <a:ext uri="{FF2B5EF4-FFF2-40B4-BE49-F238E27FC236}">
                <a16:creationId xmlns:a16="http://schemas.microsoft.com/office/drawing/2014/main" id="{1EE286E4-B08F-4B31-A237-51A177E0A209}"/>
              </a:ext>
            </a:extLst>
          </p:cNvPr>
          <p:cNvSpPr>
            <a:spLocks noGrp="1" noRot="1" noChangeAspect="1" noChangeArrowheads="1" noTextEdit="1"/>
          </p:cNvSpPr>
          <p:nvPr>
            <p:ph type="sldImg"/>
          </p:nvPr>
        </p:nvSpPr>
        <p:spPr>
          <a:ln/>
        </p:spPr>
      </p:sp>
      <p:sp>
        <p:nvSpPr>
          <p:cNvPr id="1711108" name="Rectangle 3">
            <a:extLst>
              <a:ext uri="{FF2B5EF4-FFF2-40B4-BE49-F238E27FC236}">
                <a16:creationId xmlns:a16="http://schemas.microsoft.com/office/drawing/2014/main" id="{F70F301D-8801-4343-A9FB-354782795D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082" name="Rectangle 7">
            <a:extLst>
              <a:ext uri="{FF2B5EF4-FFF2-40B4-BE49-F238E27FC236}">
                <a16:creationId xmlns:a16="http://schemas.microsoft.com/office/drawing/2014/main" id="{DF60CA0C-6D85-4F62-92E1-B366D4D9F4C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8E2984-587F-463F-90F7-80C67F1D4D3D}"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710083" name="Rectangle 2">
            <a:extLst>
              <a:ext uri="{FF2B5EF4-FFF2-40B4-BE49-F238E27FC236}">
                <a16:creationId xmlns:a16="http://schemas.microsoft.com/office/drawing/2014/main" id="{E7334CA1-2F11-4C0A-ABA5-94E5A428C247}"/>
              </a:ext>
            </a:extLst>
          </p:cNvPr>
          <p:cNvSpPr>
            <a:spLocks noGrp="1" noRot="1" noChangeAspect="1" noChangeArrowheads="1" noTextEdit="1"/>
          </p:cNvSpPr>
          <p:nvPr>
            <p:ph type="sldImg"/>
          </p:nvPr>
        </p:nvSpPr>
        <p:spPr>
          <a:ln/>
        </p:spPr>
      </p:sp>
      <p:sp>
        <p:nvSpPr>
          <p:cNvPr id="1710084" name="Rectangle 3">
            <a:extLst>
              <a:ext uri="{FF2B5EF4-FFF2-40B4-BE49-F238E27FC236}">
                <a16:creationId xmlns:a16="http://schemas.microsoft.com/office/drawing/2014/main" id="{CA0630DD-FDEC-4018-B21C-E03CF510067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2130" name="Rectangle 7">
            <a:extLst>
              <a:ext uri="{FF2B5EF4-FFF2-40B4-BE49-F238E27FC236}">
                <a16:creationId xmlns:a16="http://schemas.microsoft.com/office/drawing/2014/main" id="{641D2016-FEB3-46F7-B41B-13513EA493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2A8A1A5-5F4C-4690-8639-C2613B691485}"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116</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712131" name="Rectangle 2">
            <a:extLst>
              <a:ext uri="{FF2B5EF4-FFF2-40B4-BE49-F238E27FC236}">
                <a16:creationId xmlns:a16="http://schemas.microsoft.com/office/drawing/2014/main" id="{7FE5EEC7-2ABA-4324-B064-BF9B9FBDDF52}"/>
              </a:ext>
            </a:extLst>
          </p:cNvPr>
          <p:cNvSpPr>
            <a:spLocks noGrp="1" noRot="1" noChangeAspect="1" noChangeArrowheads="1" noTextEdit="1"/>
          </p:cNvSpPr>
          <p:nvPr>
            <p:ph type="sldImg"/>
          </p:nvPr>
        </p:nvSpPr>
        <p:spPr>
          <a:ln/>
        </p:spPr>
      </p:sp>
      <p:sp>
        <p:nvSpPr>
          <p:cNvPr id="1712132" name="Rectangle 3">
            <a:extLst>
              <a:ext uri="{FF2B5EF4-FFF2-40B4-BE49-F238E27FC236}">
                <a16:creationId xmlns:a16="http://schemas.microsoft.com/office/drawing/2014/main" id="{1D84AB13-17C7-49FD-9632-72C0EF6776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3154" name="Rectangle 7">
            <a:extLst>
              <a:ext uri="{FF2B5EF4-FFF2-40B4-BE49-F238E27FC236}">
                <a16:creationId xmlns:a16="http://schemas.microsoft.com/office/drawing/2014/main" id="{9F3C260E-AFBB-4F3C-B686-CC331E86767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5CAFD85-CE3B-4057-9433-1A443F8A9E5B}"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117</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713155" name="Rectangle 2">
            <a:extLst>
              <a:ext uri="{FF2B5EF4-FFF2-40B4-BE49-F238E27FC236}">
                <a16:creationId xmlns:a16="http://schemas.microsoft.com/office/drawing/2014/main" id="{62AAD89B-CA9E-4A65-AC6F-C98E2DCC222C}"/>
              </a:ext>
            </a:extLst>
          </p:cNvPr>
          <p:cNvSpPr>
            <a:spLocks noGrp="1" noRot="1" noChangeAspect="1" noChangeArrowheads="1" noTextEdit="1"/>
          </p:cNvSpPr>
          <p:nvPr>
            <p:ph type="sldImg"/>
          </p:nvPr>
        </p:nvSpPr>
        <p:spPr>
          <a:xfrm>
            <a:off x="955675" y="611188"/>
            <a:ext cx="4821238" cy="2713037"/>
          </a:xfrm>
          <a:ln/>
        </p:spPr>
      </p:sp>
      <p:sp>
        <p:nvSpPr>
          <p:cNvPr id="1713156" name="Rectangle 3">
            <a:extLst>
              <a:ext uri="{FF2B5EF4-FFF2-40B4-BE49-F238E27FC236}">
                <a16:creationId xmlns:a16="http://schemas.microsoft.com/office/drawing/2014/main" id="{560FAA81-9C6C-4C35-AFE3-A93EAFF3B9A5}"/>
              </a:ext>
            </a:extLst>
          </p:cNvPr>
          <p:cNvSpPr>
            <a:spLocks noGrp="1" noChangeArrowheads="1"/>
          </p:cNvSpPr>
          <p:nvPr>
            <p:ph type="body" idx="1"/>
          </p:nvPr>
        </p:nvSpPr>
        <p:spPr>
          <a:xfrm>
            <a:off x="0" y="3473450"/>
            <a:ext cx="6858000" cy="4662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42875" eaLnBrk="1" hangingPunct="1"/>
            <a:r>
              <a:rPr lang="en-US" altLang="en-US" b="1">
                <a:latin typeface="Arial" panose="020B0604020202020204" pitchFamily="34" charset="0"/>
              </a:rPr>
              <a:t>VI.  Summary/Invitation</a:t>
            </a:r>
            <a:endParaRPr lang="en-US" altLang="en-US">
              <a:latin typeface="Arial" panose="020B0604020202020204" pitchFamily="34" charset="0"/>
            </a:endParaRPr>
          </a:p>
          <a:p>
            <a:pPr marL="557213" lvl="1" indent="-214313" eaLnBrk="1" hangingPunct="1"/>
            <a:r>
              <a:rPr lang="en-US" altLang="en-US">
                <a:latin typeface="Arial" panose="020B0604020202020204" pitchFamily="34" charset="0"/>
              </a:rPr>
              <a:t>A.	Who among us does not need to improve his prayer life?</a:t>
            </a:r>
          </a:p>
          <a:p>
            <a:pPr marL="895350" lvl="2" indent="-223838" eaLnBrk="1" hangingPunct="1"/>
            <a:r>
              <a:rPr lang="en-US" altLang="en-US">
                <a:latin typeface="Arial" panose="020B0604020202020204" pitchFamily="34" charset="0"/>
              </a:rPr>
              <a:t>1.	Who among us does not need to have as an objective for this year to grow spiritually?</a:t>
            </a:r>
          </a:p>
          <a:p>
            <a:pPr marL="895350" lvl="2" indent="-223838" eaLnBrk="1" hangingPunct="1"/>
            <a:r>
              <a:rPr lang="en-US" altLang="en-US">
                <a:latin typeface="Arial" panose="020B0604020202020204" pitchFamily="34" charset="0"/>
              </a:rPr>
              <a:t>2.	One way to accomplish both of these is to have spiritual growth through personal, private prayer.</a:t>
            </a:r>
          </a:p>
          <a:p>
            <a:pPr marL="557213" lvl="1" indent="-214313" eaLnBrk="1" hangingPunct="1"/>
            <a:r>
              <a:rPr lang="en-US" altLang="en-US">
                <a:latin typeface="Arial" panose="020B0604020202020204" pitchFamily="34" charset="0"/>
              </a:rPr>
              <a:t>B.	As a practical model for effective prayer we have Hannah.  To pray a prayer like Hannah’s prayer, we must:</a:t>
            </a:r>
          </a:p>
          <a:p>
            <a:pPr marL="895350" lvl="2" indent="-223838" eaLnBrk="1" hangingPunct="1"/>
            <a:r>
              <a:rPr lang="en-US" altLang="en-US">
                <a:latin typeface="Arial" panose="020B0604020202020204" pitchFamily="34" charset="0"/>
              </a:rPr>
              <a:t>1.	Have an important request to make.</a:t>
            </a:r>
          </a:p>
          <a:p>
            <a:pPr marL="895350" lvl="2" indent="-223838" eaLnBrk="1" hangingPunct="1"/>
            <a:r>
              <a:rPr lang="en-US" altLang="en-US">
                <a:latin typeface="Arial" panose="020B0604020202020204" pitchFamily="34" charset="0"/>
              </a:rPr>
              <a:t>2.	Have important purposes to affirm.   We must show our commitment to use the results of that prayer in spiritual service.</a:t>
            </a:r>
          </a:p>
          <a:p>
            <a:pPr marL="895350" lvl="2" indent="-223838" eaLnBrk="1" hangingPunct="1"/>
            <a:r>
              <a:rPr lang="en-US" altLang="en-US">
                <a:latin typeface="Arial" panose="020B0604020202020204" pitchFamily="34" charset="0"/>
              </a:rPr>
              <a:t>3.	Have some important work to pledge.  We must commit to do our part in accomplishing the things we pray for.</a:t>
            </a:r>
          </a:p>
          <a:p>
            <a:pPr marL="895350" lvl="2" indent="-223838" eaLnBrk="1" hangingPunct="1"/>
            <a:r>
              <a:rPr lang="en-US" altLang="en-US">
                <a:latin typeface="Arial" panose="020B0604020202020204" pitchFamily="34" charset="0"/>
              </a:rPr>
              <a:t>4.	Believe in results from prayer.  To pray a prayer like Hannah’s prayer, we must have confidence in God’s capacity to answer our prayer.</a:t>
            </a:r>
          </a:p>
          <a:p>
            <a:pPr marL="895350" lvl="2" indent="-223838" eaLnBrk="1" hangingPunct="1"/>
            <a:r>
              <a:rPr lang="en-US" altLang="en-US">
                <a:latin typeface="Arial" panose="020B0604020202020204" pitchFamily="34" charset="0"/>
              </a:rPr>
              <a:t>5.	May we increasingly strive to pray prayers like Hannah’s prayer.</a:t>
            </a:r>
          </a:p>
          <a:p>
            <a:pPr marL="142875" algn="r" eaLnBrk="1" hangingPunct="1"/>
            <a:endParaRPr lang="en-US" altLang="en-US">
              <a:latin typeface="Arial" panose="020B0604020202020204" pitchFamily="34"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4178" name="Rectangle 7">
            <a:extLst>
              <a:ext uri="{FF2B5EF4-FFF2-40B4-BE49-F238E27FC236}">
                <a16:creationId xmlns:a16="http://schemas.microsoft.com/office/drawing/2014/main" id="{44E3590D-6846-4093-A33C-04DCD6E1F2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CC97D5-F1C5-4D6D-8544-E270E65E1274}"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118</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714179" name="Rectangle 2">
            <a:extLst>
              <a:ext uri="{FF2B5EF4-FFF2-40B4-BE49-F238E27FC236}">
                <a16:creationId xmlns:a16="http://schemas.microsoft.com/office/drawing/2014/main" id="{4A44CD58-0757-4CA9-A284-65B566676AD9}"/>
              </a:ext>
            </a:extLst>
          </p:cNvPr>
          <p:cNvSpPr>
            <a:spLocks noGrp="1" noRot="1" noChangeAspect="1" noChangeArrowheads="1" noTextEdit="1"/>
          </p:cNvSpPr>
          <p:nvPr>
            <p:ph type="sldImg"/>
          </p:nvPr>
        </p:nvSpPr>
        <p:spPr>
          <a:xfrm>
            <a:off x="955675" y="611188"/>
            <a:ext cx="4821238" cy="2713037"/>
          </a:xfrm>
          <a:ln/>
        </p:spPr>
      </p:sp>
      <p:sp>
        <p:nvSpPr>
          <p:cNvPr id="1714180" name="Rectangle 3">
            <a:extLst>
              <a:ext uri="{FF2B5EF4-FFF2-40B4-BE49-F238E27FC236}">
                <a16:creationId xmlns:a16="http://schemas.microsoft.com/office/drawing/2014/main" id="{8619A6E7-4D4A-415E-891D-0C3136965ECE}"/>
              </a:ext>
            </a:extLst>
          </p:cNvPr>
          <p:cNvSpPr>
            <a:spLocks noGrp="1" noChangeArrowheads="1"/>
          </p:cNvSpPr>
          <p:nvPr>
            <p:ph type="body" idx="1"/>
          </p:nvPr>
        </p:nvSpPr>
        <p:spPr>
          <a:xfrm>
            <a:off x="0" y="3473450"/>
            <a:ext cx="6858000" cy="46624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42875" eaLnBrk="1" hangingPunct="1"/>
            <a:r>
              <a:rPr lang="en-US" altLang="en-US" b="1">
                <a:latin typeface="Arial" panose="020B0604020202020204" pitchFamily="34" charset="0"/>
              </a:rPr>
              <a:t>VI.  Summary/Invitation</a:t>
            </a:r>
            <a:endParaRPr lang="en-US" altLang="en-US">
              <a:latin typeface="Arial" panose="020B0604020202020204" pitchFamily="34" charset="0"/>
            </a:endParaRPr>
          </a:p>
          <a:p>
            <a:pPr marL="557213" lvl="1" indent="-214313" eaLnBrk="1" hangingPunct="1"/>
            <a:r>
              <a:rPr lang="en-US" altLang="en-US">
                <a:latin typeface="Arial" panose="020B0604020202020204" pitchFamily="34" charset="0"/>
              </a:rPr>
              <a:t>A.	Who among us does not need to improve his prayer life?</a:t>
            </a:r>
          </a:p>
          <a:p>
            <a:pPr marL="895350" lvl="2" indent="-223838" eaLnBrk="1" hangingPunct="1"/>
            <a:r>
              <a:rPr lang="en-US" altLang="en-US">
                <a:latin typeface="Arial" panose="020B0604020202020204" pitchFamily="34" charset="0"/>
              </a:rPr>
              <a:t>1.	Who among us does not need to have as an objective for this year to grow spiritually?</a:t>
            </a:r>
          </a:p>
          <a:p>
            <a:pPr marL="895350" lvl="2" indent="-223838" eaLnBrk="1" hangingPunct="1"/>
            <a:r>
              <a:rPr lang="en-US" altLang="en-US">
                <a:latin typeface="Arial" panose="020B0604020202020204" pitchFamily="34" charset="0"/>
              </a:rPr>
              <a:t>2.	One way to accomplish both of these is to have spiritual growth through personal, private prayer.</a:t>
            </a:r>
          </a:p>
          <a:p>
            <a:pPr marL="557213" lvl="1" indent="-214313" eaLnBrk="1" hangingPunct="1"/>
            <a:r>
              <a:rPr lang="en-US" altLang="en-US">
                <a:latin typeface="Arial" panose="020B0604020202020204" pitchFamily="34" charset="0"/>
              </a:rPr>
              <a:t>B.	As a practical model for effective prayer we have Hannah.  To pray a prayer like Hannah’s prayer, we must:</a:t>
            </a:r>
          </a:p>
          <a:p>
            <a:pPr marL="895350" lvl="2" indent="-223838" eaLnBrk="1" hangingPunct="1"/>
            <a:r>
              <a:rPr lang="en-US" altLang="en-US">
                <a:latin typeface="Arial" panose="020B0604020202020204" pitchFamily="34" charset="0"/>
              </a:rPr>
              <a:t>1.	Have an important request to make.</a:t>
            </a:r>
          </a:p>
          <a:p>
            <a:pPr marL="895350" lvl="2" indent="-223838" eaLnBrk="1" hangingPunct="1"/>
            <a:r>
              <a:rPr lang="en-US" altLang="en-US">
                <a:latin typeface="Arial" panose="020B0604020202020204" pitchFamily="34" charset="0"/>
              </a:rPr>
              <a:t>2.	Have important purposes to affirm.   We must show our commitment to use the results of that prayer in spiritual service.</a:t>
            </a:r>
          </a:p>
          <a:p>
            <a:pPr marL="895350" lvl="2" indent="-223838" eaLnBrk="1" hangingPunct="1"/>
            <a:r>
              <a:rPr lang="en-US" altLang="en-US">
                <a:latin typeface="Arial" panose="020B0604020202020204" pitchFamily="34" charset="0"/>
              </a:rPr>
              <a:t>3.	Have some important work to pledge.  We must commit to do our part in accomplishing the things we pray for.</a:t>
            </a:r>
          </a:p>
          <a:p>
            <a:pPr marL="895350" lvl="2" indent="-223838" eaLnBrk="1" hangingPunct="1"/>
            <a:r>
              <a:rPr lang="en-US" altLang="en-US">
                <a:latin typeface="Arial" panose="020B0604020202020204" pitchFamily="34" charset="0"/>
              </a:rPr>
              <a:t>4.	Believe in results from prayer.  To pray a prayer like Hannah’s prayer, we must have confidence in God’s capacity to answer our prayer.</a:t>
            </a:r>
          </a:p>
          <a:p>
            <a:pPr marL="895350" lvl="2" indent="-223838" eaLnBrk="1" hangingPunct="1"/>
            <a:r>
              <a:rPr lang="en-US" altLang="en-US">
                <a:latin typeface="Arial" panose="020B0604020202020204" pitchFamily="34" charset="0"/>
              </a:rPr>
              <a:t>5.	May we increasingly strive to pray prayers like Hannah’s prayer.</a:t>
            </a:r>
          </a:p>
          <a:p>
            <a:pPr marL="142875" algn="r" eaLnBrk="1" hangingPunct="1"/>
            <a:endParaRPr lang="en-US" altLang="en-US">
              <a:latin typeface="Arial" panose="020B0604020202020204" pitchFamily="34"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1970" name="Rectangle 7">
            <a:extLst>
              <a:ext uri="{FF2B5EF4-FFF2-40B4-BE49-F238E27FC236}">
                <a16:creationId xmlns:a16="http://schemas.microsoft.com/office/drawing/2014/main" id="{3D428CAF-DE0C-45D5-8EE8-1C14F764E51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C048C56-89E0-4757-9F11-851F179780CA}"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120</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491971" name="Rectangle 2">
            <a:extLst>
              <a:ext uri="{FF2B5EF4-FFF2-40B4-BE49-F238E27FC236}">
                <a16:creationId xmlns:a16="http://schemas.microsoft.com/office/drawing/2014/main" id="{43CF8FC7-5DBA-40C4-8F53-D18C41CFF163}"/>
              </a:ext>
            </a:extLst>
          </p:cNvPr>
          <p:cNvSpPr>
            <a:spLocks noGrp="1" noRot="1" noChangeAspect="1" noChangeArrowheads="1" noTextEdit="1"/>
          </p:cNvSpPr>
          <p:nvPr>
            <p:ph type="sldImg"/>
          </p:nvPr>
        </p:nvSpPr>
        <p:spPr>
          <a:ln/>
        </p:spPr>
      </p:sp>
      <p:sp>
        <p:nvSpPr>
          <p:cNvPr id="1491972" name="Rectangle 3">
            <a:extLst>
              <a:ext uri="{FF2B5EF4-FFF2-40B4-BE49-F238E27FC236}">
                <a16:creationId xmlns:a16="http://schemas.microsoft.com/office/drawing/2014/main" id="{649E983A-8874-45BB-8AC6-A158F856538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1346" name="Rectangle 7">
            <a:extLst>
              <a:ext uri="{FF2B5EF4-FFF2-40B4-BE49-F238E27FC236}">
                <a16:creationId xmlns:a16="http://schemas.microsoft.com/office/drawing/2014/main" id="{F59560DA-5BB9-462D-83DD-E12E0FEAC5D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B63AB9E-ACD9-4638-B1D9-5F6C7280CF8C}"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122</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721347" name="Rectangle 2">
            <a:extLst>
              <a:ext uri="{FF2B5EF4-FFF2-40B4-BE49-F238E27FC236}">
                <a16:creationId xmlns:a16="http://schemas.microsoft.com/office/drawing/2014/main" id="{2A9283D5-3D59-4BA4-9357-57A37E03718A}"/>
              </a:ext>
            </a:extLst>
          </p:cNvPr>
          <p:cNvSpPr>
            <a:spLocks noGrp="1" noRot="1" noChangeAspect="1" noChangeArrowheads="1" noTextEdit="1"/>
          </p:cNvSpPr>
          <p:nvPr>
            <p:ph type="sldImg"/>
          </p:nvPr>
        </p:nvSpPr>
        <p:spPr>
          <a:ln/>
        </p:spPr>
      </p:sp>
      <p:sp>
        <p:nvSpPr>
          <p:cNvPr id="1721348" name="Rectangle 3">
            <a:extLst>
              <a:ext uri="{FF2B5EF4-FFF2-40B4-BE49-F238E27FC236}">
                <a16:creationId xmlns:a16="http://schemas.microsoft.com/office/drawing/2014/main" id="{CC8D4E3C-388A-4133-96EC-0711203840E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67</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947034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2370" name="Rectangle 7">
            <a:extLst>
              <a:ext uri="{FF2B5EF4-FFF2-40B4-BE49-F238E27FC236}">
                <a16:creationId xmlns:a16="http://schemas.microsoft.com/office/drawing/2014/main" id="{5DF7EC95-2D53-48F5-BAAF-936CC21DC91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9E403B-9AAB-4419-9941-A5B5C940E133}"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722371" name="Rectangle 2">
            <a:extLst>
              <a:ext uri="{FF2B5EF4-FFF2-40B4-BE49-F238E27FC236}">
                <a16:creationId xmlns:a16="http://schemas.microsoft.com/office/drawing/2014/main" id="{C2D686B6-8347-44B9-81E2-2F6AC590CE3C}"/>
              </a:ext>
            </a:extLst>
          </p:cNvPr>
          <p:cNvSpPr>
            <a:spLocks noGrp="1" noRot="1" noChangeAspect="1" noChangeArrowheads="1" noTextEdit="1"/>
          </p:cNvSpPr>
          <p:nvPr>
            <p:ph type="sldImg"/>
          </p:nvPr>
        </p:nvSpPr>
        <p:spPr>
          <a:ln/>
        </p:spPr>
      </p:sp>
      <p:sp>
        <p:nvSpPr>
          <p:cNvPr id="1722372" name="Rectangle 3">
            <a:extLst>
              <a:ext uri="{FF2B5EF4-FFF2-40B4-BE49-F238E27FC236}">
                <a16:creationId xmlns:a16="http://schemas.microsoft.com/office/drawing/2014/main" id="{9DEEE852-4D79-4666-8E81-39EBEBCF8B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6466" name="Rectangle 7">
            <a:extLst>
              <a:ext uri="{FF2B5EF4-FFF2-40B4-BE49-F238E27FC236}">
                <a16:creationId xmlns:a16="http://schemas.microsoft.com/office/drawing/2014/main" id="{88EA1350-91DC-437D-ABC9-FA234543B55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C7AD4D-985E-4377-A186-B22CE846D77E}"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124</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726467" name="Rectangle 2">
            <a:extLst>
              <a:ext uri="{FF2B5EF4-FFF2-40B4-BE49-F238E27FC236}">
                <a16:creationId xmlns:a16="http://schemas.microsoft.com/office/drawing/2014/main" id="{78C0D5D5-0218-4878-9E50-718B0040AEC2}"/>
              </a:ext>
            </a:extLst>
          </p:cNvPr>
          <p:cNvSpPr>
            <a:spLocks noGrp="1" noRot="1" noChangeAspect="1" noChangeArrowheads="1" noTextEdit="1"/>
          </p:cNvSpPr>
          <p:nvPr>
            <p:ph type="sldImg"/>
          </p:nvPr>
        </p:nvSpPr>
        <p:spPr>
          <a:ln/>
        </p:spPr>
      </p:sp>
      <p:sp>
        <p:nvSpPr>
          <p:cNvPr id="1726468" name="Rectangle 3">
            <a:extLst>
              <a:ext uri="{FF2B5EF4-FFF2-40B4-BE49-F238E27FC236}">
                <a16:creationId xmlns:a16="http://schemas.microsoft.com/office/drawing/2014/main" id="{DFF05AB0-2EF3-432A-BEB8-B2BF3B4C2F8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8514" name="Rectangle 7">
            <a:extLst>
              <a:ext uri="{FF2B5EF4-FFF2-40B4-BE49-F238E27FC236}">
                <a16:creationId xmlns:a16="http://schemas.microsoft.com/office/drawing/2014/main" id="{F8BC3736-AD7F-48F7-B020-E1E5E53719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5EAF78-2110-4E44-8299-A723A8D2ED7F}"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728515" name="Rectangle 2">
            <a:extLst>
              <a:ext uri="{FF2B5EF4-FFF2-40B4-BE49-F238E27FC236}">
                <a16:creationId xmlns:a16="http://schemas.microsoft.com/office/drawing/2014/main" id="{C40BC323-2376-4B62-A9B4-3EB3516429BE}"/>
              </a:ext>
            </a:extLst>
          </p:cNvPr>
          <p:cNvSpPr>
            <a:spLocks noGrp="1" noRot="1" noChangeAspect="1" noChangeArrowheads="1" noTextEdit="1"/>
          </p:cNvSpPr>
          <p:nvPr>
            <p:ph type="sldImg"/>
          </p:nvPr>
        </p:nvSpPr>
        <p:spPr>
          <a:ln/>
        </p:spPr>
      </p:sp>
      <p:sp>
        <p:nvSpPr>
          <p:cNvPr id="1728516" name="Rectangle 3">
            <a:extLst>
              <a:ext uri="{FF2B5EF4-FFF2-40B4-BE49-F238E27FC236}">
                <a16:creationId xmlns:a16="http://schemas.microsoft.com/office/drawing/2014/main" id="{42BD752E-7533-4694-AE35-F15E36A53F0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0258" name="Rectangle 7">
            <a:extLst>
              <a:ext uri="{FF2B5EF4-FFF2-40B4-BE49-F238E27FC236}">
                <a16:creationId xmlns:a16="http://schemas.microsoft.com/office/drawing/2014/main" id="{0760F83A-BBBC-4E2C-AF51-5C28105D74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3A928E0-75BA-4A9B-9EF0-75B1845AE67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760259" name="Rectangle 2">
            <a:extLst>
              <a:ext uri="{FF2B5EF4-FFF2-40B4-BE49-F238E27FC236}">
                <a16:creationId xmlns:a16="http://schemas.microsoft.com/office/drawing/2014/main" id="{6B60B05D-20AF-445A-B7FB-36759ED9B7FA}"/>
              </a:ext>
            </a:extLst>
          </p:cNvPr>
          <p:cNvSpPr>
            <a:spLocks noGrp="1" noRot="1" noChangeAspect="1" noChangeArrowheads="1" noTextEdit="1"/>
          </p:cNvSpPr>
          <p:nvPr>
            <p:ph type="sldImg"/>
          </p:nvPr>
        </p:nvSpPr>
        <p:spPr>
          <a:solidFill>
            <a:srgbClr val="FFFFFF"/>
          </a:solidFill>
          <a:ln/>
        </p:spPr>
      </p:sp>
      <p:sp>
        <p:nvSpPr>
          <p:cNvPr id="1760260" name="Rectangle 3">
            <a:extLst>
              <a:ext uri="{FF2B5EF4-FFF2-40B4-BE49-F238E27FC236}">
                <a16:creationId xmlns:a16="http://schemas.microsoft.com/office/drawing/2014/main" id="{86195FB5-3271-4FA0-A3B4-A956819557A9}"/>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latin typeface="Arial" panose="020B0604020202020204"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82" name="Rectangle 7">
            <a:extLst>
              <a:ext uri="{FF2B5EF4-FFF2-40B4-BE49-F238E27FC236}">
                <a16:creationId xmlns:a16="http://schemas.microsoft.com/office/drawing/2014/main" id="{EF470A35-75D0-4F63-AF1F-490D3C58B93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CFD465D-09ED-4DC3-9FA5-81026FD8D79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761283" name="Rectangle 2">
            <a:extLst>
              <a:ext uri="{FF2B5EF4-FFF2-40B4-BE49-F238E27FC236}">
                <a16:creationId xmlns:a16="http://schemas.microsoft.com/office/drawing/2014/main" id="{E1527E53-4CCF-4C1B-B58C-8CE9CDB9628F}"/>
              </a:ext>
            </a:extLst>
          </p:cNvPr>
          <p:cNvSpPr>
            <a:spLocks noGrp="1" noRot="1" noChangeAspect="1" noChangeArrowheads="1" noTextEdit="1"/>
          </p:cNvSpPr>
          <p:nvPr>
            <p:ph type="sldImg"/>
          </p:nvPr>
        </p:nvSpPr>
        <p:spPr>
          <a:solidFill>
            <a:srgbClr val="FFFFFF"/>
          </a:solidFill>
          <a:ln/>
        </p:spPr>
      </p:sp>
      <p:sp>
        <p:nvSpPr>
          <p:cNvPr id="1761284" name="Rectangle 3">
            <a:extLst>
              <a:ext uri="{FF2B5EF4-FFF2-40B4-BE49-F238E27FC236}">
                <a16:creationId xmlns:a16="http://schemas.microsoft.com/office/drawing/2014/main" id="{3E26F2D7-EC18-4BC1-8537-09957B5F14CD}"/>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latin typeface="Arial" panose="020B0604020202020204"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2306" name="Rectangle 7">
            <a:extLst>
              <a:ext uri="{FF2B5EF4-FFF2-40B4-BE49-F238E27FC236}">
                <a16:creationId xmlns:a16="http://schemas.microsoft.com/office/drawing/2014/main" id="{C8091138-6A09-428C-B799-3CF96676B6B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D98A1FD-943E-435A-942D-17ED3798A85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762307" name="Rectangle 2">
            <a:extLst>
              <a:ext uri="{FF2B5EF4-FFF2-40B4-BE49-F238E27FC236}">
                <a16:creationId xmlns:a16="http://schemas.microsoft.com/office/drawing/2014/main" id="{E8A64716-462A-47BF-B936-A74F10507F25}"/>
              </a:ext>
            </a:extLst>
          </p:cNvPr>
          <p:cNvSpPr>
            <a:spLocks noGrp="1" noRot="1" noChangeAspect="1" noChangeArrowheads="1" noTextEdit="1"/>
          </p:cNvSpPr>
          <p:nvPr>
            <p:ph type="sldImg"/>
          </p:nvPr>
        </p:nvSpPr>
        <p:spPr>
          <a:solidFill>
            <a:srgbClr val="FFFFFF"/>
          </a:solidFill>
          <a:ln/>
        </p:spPr>
      </p:sp>
      <p:sp>
        <p:nvSpPr>
          <p:cNvPr id="1762308" name="Rectangle 3">
            <a:extLst>
              <a:ext uri="{FF2B5EF4-FFF2-40B4-BE49-F238E27FC236}">
                <a16:creationId xmlns:a16="http://schemas.microsoft.com/office/drawing/2014/main" id="{D00281E6-0D22-4C21-8C66-7FC9602A7591}"/>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latin typeface="Arial" panose="020B0604020202020204" pitchFamily="34"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3330" name="Rectangle 7">
            <a:extLst>
              <a:ext uri="{FF2B5EF4-FFF2-40B4-BE49-F238E27FC236}">
                <a16:creationId xmlns:a16="http://schemas.microsoft.com/office/drawing/2014/main" id="{F6C9116B-0B2D-4D27-B22C-64E110DADAD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3999327-0386-4FE5-BAF7-C9E99D25C0B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763331" name="Rectangle 2">
            <a:extLst>
              <a:ext uri="{FF2B5EF4-FFF2-40B4-BE49-F238E27FC236}">
                <a16:creationId xmlns:a16="http://schemas.microsoft.com/office/drawing/2014/main" id="{4C9E90B3-27EB-489A-B2B9-1674B4760162}"/>
              </a:ext>
            </a:extLst>
          </p:cNvPr>
          <p:cNvSpPr>
            <a:spLocks noGrp="1" noRot="1" noChangeAspect="1" noChangeArrowheads="1" noTextEdit="1"/>
          </p:cNvSpPr>
          <p:nvPr>
            <p:ph type="sldImg"/>
          </p:nvPr>
        </p:nvSpPr>
        <p:spPr>
          <a:solidFill>
            <a:srgbClr val="FFFFFF"/>
          </a:solidFill>
          <a:ln/>
        </p:spPr>
      </p:sp>
      <p:sp>
        <p:nvSpPr>
          <p:cNvPr id="1763332" name="Rectangle 3">
            <a:extLst>
              <a:ext uri="{FF2B5EF4-FFF2-40B4-BE49-F238E27FC236}">
                <a16:creationId xmlns:a16="http://schemas.microsoft.com/office/drawing/2014/main" id="{B1D58237-9D54-4E3C-8CCF-E6EFB62A4D16}"/>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latin typeface="Arial" panose="020B0604020202020204"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4354" name="Rectangle 7">
            <a:extLst>
              <a:ext uri="{FF2B5EF4-FFF2-40B4-BE49-F238E27FC236}">
                <a16:creationId xmlns:a16="http://schemas.microsoft.com/office/drawing/2014/main" id="{75627E85-B776-45DC-B7CC-ADA3573DCB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7A1D3BD-AFFF-46B0-ADE7-E0A116480CB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764355" name="Rectangle 2">
            <a:extLst>
              <a:ext uri="{FF2B5EF4-FFF2-40B4-BE49-F238E27FC236}">
                <a16:creationId xmlns:a16="http://schemas.microsoft.com/office/drawing/2014/main" id="{6AF4F8DD-B927-4CF7-A9E1-8ABA27C87BDC}"/>
              </a:ext>
            </a:extLst>
          </p:cNvPr>
          <p:cNvSpPr>
            <a:spLocks noGrp="1" noRot="1" noChangeAspect="1" noChangeArrowheads="1" noTextEdit="1"/>
          </p:cNvSpPr>
          <p:nvPr>
            <p:ph type="sldImg"/>
          </p:nvPr>
        </p:nvSpPr>
        <p:spPr>
          <a:solidFill>
            <a:srgbClr val="FFFFFF"/>
          </a:solidFill>
          <a:ln/>
        </p:spPr>
      </p:sp>
      <p:sp>
        <p:nvSpPr>
          <p:cNvPr id="1764356" name="Rectangle 3">
            <a:extLst>
              <a:ext uri="{FF2B5EF4-FFF2-40B4-BE49-F238E27FC236}">
                <a16:creationId xmlns:a16="http://schemas.microsoft.com/office/drawing/2014/main" id="{3B708503-FC9B-4D93-BBD9-77BFEAD8AE73}"/>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latin typeface="Arial" panose="020B0604020202020204" pitchFamily="34"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5378" name="Rectangle 7">
            <a:extLst>
              <a:ext uri="{FF2B5EF4-FFF2-40B4-BE49-F238E27FC236}">
                <a16:creationId xmlns:a16="http://schemas.microsoft.com/office/drawing/2014/main" id="{696A67DE-5608-4DEC-A4A6-AD95E582F9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6140D95-46E3-4517-B941-4BAB9BBE02E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765379" name="Rectangle 2">
            <a:extLst>
              <a:ext uri="{FF2B5EF4-FFF2-40B4-BE49-F238E27FC236}">
                <a16:creationId xmlns:a16="http://schemas.microsoft.com/office/drawing/2014/main" id="{B80A063F-BA62-4F4C-92A6-A126BF7CAEEB}"/>
              </a:ext>
            </a:extLst>
          </p:cNvPr>
          <p:cNvSpPr>
            <a:spLocks noGrp="1" noRot="1" noChangeAspect="1" noChangeArrowheads="1" noTextEdit="1"/>
          </p:cNvSpPr>
          <p:nvPr>
            <p:ph type="sldImg"/>
          </p:nvPr>
        </p:nvSpPr>
        <p:spPr>
          <a:ln/>
        </p:spPr>
      </p:sp>
      <p:sp>
        <p:nvSpPr>
          <p:cNvPr id="1765380" name="Rectangle 3">
            <a:extLst>
              <a:ext uri="{FF2B5EF4-FFF2-40B4-BE49-F238E27FC236}">
                <a16:creationId xmlns:a16="http://schemas.microsoft.com/office/drawing/2014/main" id="{C1C8E58A-CCC9-4972-802E-C49858BE822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6402" name="Rectangle 7">
            <a:extLst>
              <a:ext uri="{FF2B5EF4-FFF2-40B4-BE49-F238E27FC236}">
                <a16:creationId xmlns:a16="http://schemas.microsoft.com/office/drawing/2014/main" id="{CFDDE400-E961-40E2-AE1C-125E0CDF24B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472ADD5-4635-46A8-9879-8279522F91D4}"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766403" name="Rectangle 2">
            <a:extLst>
              <a:ext uri="{FF2B5EF4-FFF2-40B4-BE49-F238E27FC236}">
                <a16:creationId xmlns:a16="http://schemas.microsoft.com/office/drawing/2014/main" id="{81F37153-0F23-4A77-A64B-4A3F06C4C45F}"/>
              </a:ext>
            </a:extLst>
          </p:cNvPr>
          <p:cNvSpPr>
            <a:spLocks noGrp="1" noRot="1" noChangeAspect="1" noChangeArrowheads="1" noTextEdit="1"/>
          </p:cNvSpPr>
          <p:nvPr>
            <p:ph type="sldImg"/>
          </p:nvPr>
        </p:nvSpPr>
        <p:spPr>
          <a:solidFill>
            <a:srgbClr val="FFFFFF"/>
          </a:solidFill>
          <a:ln/>
        </p:spPr>
      </p:sp>
      <p:sp>
        <p:nvSpPr>
          <p:cNvPr id="1766404" name="Rectangle 3">
            <a:extLst>
              <a:ext uri="{FF2B5EF4-FFF2-40B4-BE49-F238E27FC236}">
                <a16:creationId xmlns:a16="http://schemas.microsoft.com/office/drawing/2014/main" id="{99D23B8A-DCE8-40D6-9C80-533257D2763E}"/>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latin typeface="Arial" panose="020B0604020202020204"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1248596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7426" name="Rectangle 7">
            <a:extLst>
              <a:ext uri="{FF2B5EF4-FFF2-40B4-BE49-F238E27FC236}">
                <a16:creationId xmlns:a16="http://schemas.microsoft.com/office/drawing/2014/main" id="{3D64AB31-E3D7-433C-A37C-54ACFF26E44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0140F7-C765-4712-B1A2-98A5864CDFE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767427" name="Rectangle 2">
            <a:extLst>
              <a:ext uri="{FF2B5EF4-FFF2-40B4-BE49-F238E27FC236}">
                <a16:creationId xmlns:a16="http://schemas.microsoft.com/office/drawing/2014/main" id="{21F4FC13-1E9B-497B-90BC-09AC9FBB9DFF}"/>
              </a:ext>
            </a:extLst>
          </p:cNvPr>
          <p:cNvSpPr>
            <a:spLocks noGrp="1" noRot="1" noChangeAspect="1" noChangeArrowheads="1" noTextEdit="1"/>
          </p:cNvSpPr>
          <p:nvPr>
            <p:ph type="sldImg"/>
          </p:nvPr>
        </p:nvSpPr>
        <p:spPr>
          <a:solidFill>
            <a:srgbClr val="FFFFFF"/>
          </a:solidFill>
          <a:ln/>
        </p:spPr>
      </p:sp>
      <p:sp>
        <p:nvSpPr>
          <p:cNvPr id="1767428" name="Rectangle 3">
            <a:extLst>
              <a:ext uri="{FF2B5EF4-FFF2-40B4-BE49-F238E27FC236}">
                <a16:creationId xmlns:a16="http://schemas.microsoft.com/office/drawing/2014/main" id="{58FCA5EE-D366-4FE3-862F-DEDB2338274E}"/>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latin typeface="Arial" panose="020B0604020202020204"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8450" name="Rectangle 7">
            <a:extLst>
              <a:ext uri="{FF2B5EF4-FFF2-40B4-BE49-F238E27FC236}">
                <a16:creationId xmlns:a16="http://schemas.microsoft.com/office/drawing/2014/main" id="{1AF4CD05-0EE0-41E4-B9C3-BC7BF6A8FB7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901F123-6E63-413E-AC64-18F073168B0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768451" name="Rectangle 2">
            <a:extLst>
              <a:ext uri="{FF2B5EF4-FFF2-40B4-BE49-F238E27FC236}">
                <a16:creationId xmlns:a16="http://schemas.microsoft.com/office/drawing/2014/main" id="{1FF87651-B4A9-4C2D-8898-6B0EBCDF9665}"/>
              </a:ext>
            </a:extLst>
          </p:cNvPr>
          <p:cNvSpPr>
            <a:spLocks noGrp="1" noRot="1" noChangeAspect="1" noChangeArrowheads="1" noTextEdit="1"/>
          </p:cNvSpPr>
          <p:nvPr>
            <p:ph type="sldImg"/>
          </p:nvPr>
        </p:nvSpPr>
        <p:spPr>
          <a:solidFill>
            <a:srgbClr val="FFFFFF"/>
          </a:solidFill>
          <a:ln/>
        </p:spPr>
      </p:sp>
      <p:sp>
        <p:nvSpPr>
          <p:cNvPr id="1768452" name="Rectangle 3">
            <a:extLst>
              <a:ext uri="{FF2B5EF4-FFF2-40B4-BE49-F238E27FC236}">
                <a16:creationId xmlns:a16="http://schemas.microsoft.com/office/drawing/2014/main" id="{3CE0778F-1266-44DB-A6D8-5417FA4B38DE}"/>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latin typeface="Arial" panose="020B0604020202020204"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9474" name="Rectangle 7">
            <a:extLst>
              <a:ext uri="{FF2B5EF4-FFF2-40B4-BE49-F238E27FC236}">
                <a16:creationId xmlns:a16="http://schemas.microsoft.com/office/drawing/2014/main" id="{C5215AE5-E6EA-4F9E-832B-4BF3C6CC76C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804D5A9-3294-4E4A-A2CD-78324A57F81F}"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769475" name="Rectangle 2">
            <a:extLst>
              <a:ext uri="{FF2B5EF4-FFF2-40B4-BE49-F238E27FC236}">
                <a16:creationId xmlns:a16="http://schemas.microsoft.com/office/drawing/2014/main" id="{30AB68FB-0373-452B-B8DF-8365C65B3C76}"/>
              </a:ext>
            </a:extLst>
          </p:cNvPr>
          <p:cNvSpPr>
            <a:spLocks noGrp="1" noRot="1" noChangeAspect="1" noChangeArrowheads="1" noTextEdit="1"/>
          </p:cNvSpPr>
          <p:nvPr>
            <p:ph type="sldImg"/>
          </p:nvPr>
        </p:nvSpPr>
        <p:spPr>
          <a:solidFill>
            <a:srgbClr val="FFFFFF"/>
          </a:solidFill>
          <a:ln/>
        </p:spPr>
      </p:sp>
      <p:sp>
        <p:nvSpPr>
          <p:cNvPr id="1769476" name="Rectangle 3">
            <a:extLst>
              <a:ext uri="{FF2B5EF4-FFF2-40B4-BE49-F238E27FC236}">
                <a16:creationId xmlns:a16="http://schemas.microsoft.com/office/drawing/2014/main" id="{24A1E483-4307-4D93-9DF7-33C80909CFF8}"/>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latin typeface="Arial" panose="020B0604020202020204"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0498" name="Rectangle 7">
            <a:extLst>
              <a:ext uri="{FF2B5EF4-FFF2-40B4-BE49-F238E27FC236}">
                <a16:creationId xmlns:a16="http://schemas.microsoft.com/office/drawing/2014/main" id="{C801780C-84C3-431C-937E-637DF0A9B3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C593579-C836-47DE-9250-B42F232C6BE7}"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S PGothic" panose="020B0600070205080204" pitchFamily="34"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137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S PGothic" panose="020B0600070205080204" pitchFamily="34" charset="-128"/>
              <a:cs typeface="+mn-cs"/>
            </a:endParaRPr>
          </a:p>
        </p:txBody>
      </p:sp>
      <p:sp>
        <p:nvSpPr>
          <p:cNvPr id="1770499" name="Rectangle 2">
            <a:extLst>
              <a:ext uri="{FF2B5EF4-FFF2-40B4-BE49-F238E27FC236}">
                <a16:creationId xmlns:a16="http://schemas.microsoft.com/office/drawing/2014/main" id="{1FC49875-1716-46BE-8120-0C2B8C10121D}"/>
              </a:ext>
            </a:extLst>
          </p:cNvPr>
          <p:cNvSpPr>
            <a:spLocks noGrp="1" noRot="1" noChangeAspect="1" noChangeArrowheads="1" noTextEdit="1"/>
          </p:cNvSpPr>
          <p:nvPr>
            <p:ph type="sldImg"/>
          </p:nvPr>
        </p:nvSpPr>
        <p:spPr>
          <a:solidFill>
            <a:srgbClr val="FFFFFF"/>
          </a:solidFill>
          <a:ln/>
        </p:spPr>
      </p:sp>
      <p:sp>
        <p:nvSpPr>
          <p:cNvPr id="1770500" name="Rectangle 3">
            <a:extLst>
              <a:ext uri="{FF2B5EF4-FFF2-40B4-BE49-F238E27FC236}">
                <a16:creationId xmlns:a16="http://schemas.microsoft.com/office/drawing/2014/main" id="{E0FFE4F5-65C6-4C12-8370-349CD30DE7F8}"/>
              </a:ext>
            </a:extLst>
          </p:cNvPr>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a:latin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9714" name="Rectangle 7">
            <a:extLst>
              <a:ext uri="{FF2B5EF4-FFF2-40B4-BE49-F238E27FC236}">
                <a16:creationId xmlns:a16="http://schemas.microsoft.com/office/drawing/2014/main" id="{560D29B0-6D5C-474C-8E55-CCE022B0BE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B1C3731-67A1-4C86-8610-70EF61302913}"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138</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779715" name="Rectangle 2">
            <a:extLst>
              <a:ext uri="{FF2B5EF4-FFF2-40B4-BE49-F238E27FC236}">
                <a16:creationId xmlns:a16="http://schemas.microsoft.com/office/drawing/2014/main" id="{C6C3929B-C25C-4510-B294-54B86E12A7E3}"/>
              </a:ext>
            </a:extLst>
          </p:cNvPr>
          <p:cNvSpPr>
            <a:spLocks noGrp="1" noRot="1" noChangeAspect="1" noChangeArrowheads="1" noTextEdit="1"/>
          </p:cNvSpPr>
          <p:nvPr>
            <p:ph type="sldImg"/>
          </p:nvPr>
        </p:nvSpPr>
        <p:spPr>
          <a:ln/>
        </p:spPr>
      </p:sp>
      <p:sp>
        <p:nvSpPr>
          <p:cNvPr id="1779716" name="Rectangle 3">
            <a:extLst>
              <a:ext uri="{FF2B5EF4-FFF2-40B4-BE49-F238E27FC236}">
                <a16:creationId xmlns:a16="http://schemas.microsoft.com/office/drawing/2014/main" id="{CA5E805C-73FC-47E3-9B16-66E5B130FA1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0738" name="Rectangle 7">
            <a:extLst>
              <a:ext uri="{FF2B5EF4-FFF2-40B4-BE49-F238E27FC236}">
                <a16:creationId xmlns:a16="http://schemas.microsoft.com/office/drawing/2014/main" id="{60C7564C-8492-4CD3-A39C-D1B99A687E8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776E781-C454-4FFA-BA65-2C4F9AA90C0F}"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139</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780739" name="Rectangle 2">
            <a:extLst>
              <a:ext uri="{FF2B5EF4-FFF2-40B4-BE49-F238E27FC236}">
                <a16:creationId xmlns:a16="http://schemas.microsoft.com/office/drawing/2014/main" id="{B3D1C39C-1F8B-4363-B93B-E240A9BCCBC7}"/>
              </a:ext>
            </a:extLst>
          </p:cNvPr>
          <p:cNvSpPr>
            <a:spLocks noGrp="1" noRot="1" noChangeAspect="1" noChangeArrowheads="1" noTextEdit="1"/>
          </p:cNvSpPr>
          <p:nvPr>
            <p:ph type="sldImg"/>
          </p:nvPr>
        </p:nvSpPr>
        <p:spPr>
          <a:ln/>
        </p:spPr>
      </p:sp>
      <p:sp>
        <p:nvSpPr>
          <p:cNvPr id="1780740" name="Rectangle 3">
            <a:extLst>
              <a:ext uri="{FF2B5EF4-FFF2-40B4-BE49-F238E27FC236}">
                <a16:creationId xmlns:a16="http://schemas.microsoft.com/office/drawing/2014/main" id="{995828B4-2D92-4DF4-A19D-72354B7316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7458" name="Rectangle 7">
            <a:extLst>
              <a:ext uri="{FF2B5EF4-FFF2-40B4-BE49-F238E27FC236}">
                <a16:creationId xmlns:a16="http://schemas.microsoft.com/office/drawing/2014/main" id="{3ED1D002-25CA-48B5-9072-416B49BBD9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37BE294-D3D8-4009-8302-B0E09DA42FBE}"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787459" name="Rectangle 2">
            <a:extLst>
              <a:ext uri="{FF2B5EF4-FFF2-40B4-BE49-F238E27FC236}">
                <a16:creationId xmlns:a16="http://schemas.microsoft.com/office/drawing/2014/main" id="{E136AAC6-669D-45E9-BE41-8BCA1AEE3746}"/>
              </a:ext>
            </a:extLst>
          </p:cNvPr>
          <p:cNvSpPr>
            <a:spLocks noGrp="1" noRot="1" noChangeAspect="1" noChangeArrowheads="1" noTextEdit="1"/>
          </p:cNvSpPr>
          <p:nvPr>
            <p:ph type="sldImg"/>
          </p:nvPr>
        </p:nvSpPr>
        <p:spPr>
          <a:ln/>
        </p:spPr>
      </p:sp>
      <p:sp>
        <p:nvSpPr>
          <p:cNvPr id="787460" name="Rectangle 3">
            <a:extLst>
              <a:ext uri="{FF2B5EF4-FFF2-40B4-BE49-F238E27FC236}">
                <a16:creationId xmlns:a16="http://schemas.microsoft.com/office/drawing/2014/main" id="{6E0877E7-B673-49E4-A3D4-D2596F55FF9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82" name="Rectangle 7">
            <a:extLst>
              <a:ext uri="{FF2B5EF4-FFF2-40B4-BE49-F238E27FC236}">
                <a16:creationId xmlns:a16="http://schemas.microsoft.com/office/drawing/2014/main" id="{9CE5929D-1D82-4DEB-B52F-FD2C576D95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CD7CA80-4F40-4C31-B75E-880E1E8DA5F2}"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142</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788483" name="Rectangle 2">
            <a:extLst>
              <a:ext uri="{FF2B5EF4-FFF2-40B4-BE49-F238E27FC236}">
                <a16:creationId xmlns:a16="http://schemas.microsoft.com/office/drawing/2014/main" id="{D7AF29C5-606F-4737-81A7-E70E7B73410F}"/>
              </a:ext>
            </a:extLst>
          </p:cNvPr>
          <p:cNvSpPr>
            <a:spLocks noGrp="1" noRot="1" noChangeAspect="1" noChangeArrowheads="1" noTextEdit="1"/>
          </p:cNvSpPr>
          <p:nvPr>
            <p:ph type="sldImg"/>
          </p:nvPr>
        </p:nvSpPr>
        <p:spPr>
          <a:ln/>
        </p:spPr>
      </p:sp>
      <p:sp>
        <p:nvSpPr>
          <p:cNvPr id="788484" name="Rectangle 3">
            <a:extLst>
              <a:ext uri="{FF2B5EF4-FFF2-40B4-BE49-F238E27FC236}">
                <a16:creationId xmlns:a16="http://schemas.microsoft.com/office/drawing/2014/main" id="{452C04E7-1178-457A-895C-8BE80FB7092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6" name="Rectangle 7">
            <a:extLst>
              <a:ext uri="{FF2B5EF4-FFF2-40B4-BE49-F238E27FC236}">
                <a16:creationId xmlns:a16="http://schemas.microsoft.com/office/drawing/2014/main" id="{0AFDC7D1-0553-4648-A1DB-6256FE1C082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021668-712A-4A6A-B800-8DB2836D76BD}"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143</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789507" name="Rectangle 2">
            <a:extLst>
              <a:ext uri="{FF2B5EF4-FFF2-40B4-BE49-F238E27FC236}">
                <a16:creationId xmlns:a16="http://schemas.microsoft.com/office/drawing/2014/main" id="{E4E66063-CA7A-4E47-AA8F-7C92E14CD8C2}"/>
              </a:ext>
            </a:extLst>
          </p:cNvPr>
          <p:cNvSpPr>
            <a:spLocks noGrp="1" noRot="1" noChangeAspect="1" noChangeArrowheads="1" noTextEdit="1"/>
          </p:cNvSpPr>
          <p:nvPr>
            <p:ph type="sldImg"/>
          </p:nvPr>
        </p:nvSpPr>
        <p:spPr>
          <a:ln/>
        </p:spPr>
      </p:sp>
      <p:sp>
        <p:nvSpPr>
          <p:cNvPr id="789508" name="Rectangle 3">
            <a:extLst>
              <a:ext uri="{FF2B5EF4-FFF2-40B4-BE49-F238E27FC236}">
                <a16:creationId xmlns:a16="http://schemas.microsoft.com/office/drawing/2014/main" id="{1D058FD5-B2DE-4D83-BBCF-3039B9E5002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4" name="Rectangle 7">
            <a:extLst>
              <a:ext uri="{FF2B5EF4-FFF2-40B4-BE49-F238E27FC236}">
                <a16:creationId xmlns:a16="http://schemas.microsoft.com/office/drawing/2014/main" id="{3E2E4BF9-1E3A-4F43-B192-3A1BC28D95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DE3C918-3390-49D0-96D1-9D6E2A0E205B}"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144</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786435" name="Rectangle 2">
            <a:extLst>
              <a:ext uri="{FF2B5EF4-FFF2-40B4-BE49-F238E27FC236}">
                <a16:creationId xmlns:a16="http://schemas.microsoft.com/office/drawing/2014/main" id="{6C351E71-D687-402F-846B-0AB3556A050C}"/>
              </a:ext>
            </a:extLst>
          </p:cNvPr>
          <p:cNvSpPr>
            <a:spLocks noGrp="1" noRot="1" noChangeAspect="1" noChangeArrowheads="1" noTextEdit="1"/>
          </p:cNvSpPr>
          <p:nvPr>
            <p:ph type="sldImg"/>
          </p:nvPr>
        </p:nvSpPr>
        <p:spPr>
          <a:ln/>
        </p:spPr>
      </p:sp>
      <p:sp>
        <p:nvSpPr>
          <p:cNvPr id="786436" name="Rectangle 3">
            <a:extLst>
              <a:ext uri="{FF2B5EF4-FFF2-40B4-BE49-F238E27FC236}">
                <a16:creationId xmlns:a16="http://schemas.microsoft.com/office/drawing/2014/main" id="{D8F88279-9F27-41EF-9C59-48FC510102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7226944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9170" name="Rectangle 7">
            <a:extLst>
              <a:ext uri="{FF2B5EF4-FFF2-40B4-BE49-F238E27FC236}">
                <a16:creationId xmlns:a16="http://schemas.microsoft.com/office/drawing/2014/main" id="{DAAAF09E-9D89-4B81-9492-95063ABDC13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3937E92-7D89-4D78-9C22-4BFC8D8493C6}"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146</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159171" name="Rectangle 2">
            <a:extLst>
              <a:ext uri="{FF2B5EF4-FFF2-40B4-BE49-F238E27FC236}">
                <a16:creationId xmlns:a16="http://schemas.microsoft.com/office/drawing/2014/main" id="{A361509C-06BE-42EC-8FCB-F4453F7DD0FD}"/>
              </a:ext>
            </a:extLst>
          </p:cNvPr>
          <p:cNvSpPr>
            <a:spLocks noGrp="1" noRot="1" noChangeAspect="1" noChangeArrowheads="1" noTextEdit="1"/>
          </p:cNvSpPr>
          <p:nvPr>
            <p:ph type="sldImg"/>
          </p:nvPr>
        </p:nvSpPr>
        <p:spPr>
          <a:ln/>
        </p:spPr>
      </p:sp>
      <p:sp>
        <p:nvSpPr>
          <p:cNvPr id="1159172" name="Rectangle 3">
            <a:extLst>
              <a:ext uri="{FF2B5EF4-FFF2-40B4-BE49-F238E27FC236}">
                <a16:creationId xmlns:a16="http://schemas.microsoft.com/office/drawing/2014/main" id="{06453E10-D284-4DE3-B353-61A31D372C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5906" name="Rectangle 7">
            <a:extLst>
              <a:ext uri="{FF2B5EF4-FFF2-40B4-BE49-F238E27FC236}">
                <a16:creationId xmlns:a16="http://schemas.microsoft.com/office/drawing/2014/main" id="{9059057D-BDD6-463C-8049-56A1F56E431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8095067-1ED7-457B-BB16-62BD2F59BA21}"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147</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915907" name="Rectangle 2">
            <a:extLst>
              <a:ext uri="{FF2B5EF4-FFF2-40B4-BE49-F238E27FC236}">
                <a16:creationId xmlns:a16="http://schemas.microsoft.com/office/drawing/2014/main" id="{03EACEFC-261C-42C2-B7F1-6B755301FE1B}"/>
              </a:ext>
            </a:extLst>
          </p:cNvPr>
          <p:cNvSpPr>
            <a:spLocks noGrp="1" noRot="1" noChangeAspect="1" noChangeArrowheads="1" noTextEdit="1"/>
          </p:cNvSpPr>
          <p:nvPr>
            <p:ph type="sldImg"/>
          </p:nvPr>
        </p:nvSpPr>
        <p:spPr>
          <a:ln/>
        </p:spPr>
      </p:sp>
      <p:sp>
        <p:nvSpPr>
          <p:cNvPr id="1915908" name="Rectangle 3">
            <a:extLst>
              <a:ext uri="{FF2B5EF4-FFF2-40B4-BE49-F238E27FC236}">
                <a16:creationId xmlns:a16="http://schemas.microsoft.com/office/drawing/2014/main" id="{4868CD41-42FB-44C4-BB7C-A1E3A268C57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0194" name="Rectangle 7">
            <a:extLst>
              <a:ext uri="{FF2B5EF4-FFF2-40B4-BE49-F238E27FC236}">
                <a16:creationId xmlns:a16="http://schemas.microsoft.com/office/drawing/2014/main" id="{C2879BAD-103F-40A8-890E-8417219AE63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32342AF-0832-40A7-B38E-0C3749995DB0}"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148</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160195" name="Rectangle 2">
            <a:extLst>
              <a:ext uri="{FF2B5EF4-FFF2-40B4-BE49-F238E27FC236}">
                <a16:creationId xmlns:a16="http://schemas.microsoft.com/office/drawing/2014/main" id="{22B3072B-4235-40E9-AA38-3AFD1DAD9190}"/>
              </a:ext>
            </a:extLst>
          </p:cNvPr>
          <p:cNvSpPr>
            <a:spLocks noGrp="1" noRot="1" noChangeAspect="1" noChangeArrowheads="1" noTextEdit="1"/>
          </p:cNvSpPr>
          <p:nvPr>
            <p:ph type="sldImg"/>
          </p:nvPr>
        </p:nvSpPr>
        <p:spPr>
          <a:ln/>
        </p:spPr>
      </p:sp>
      <p:sp>
        <p:nvSpPr>
          <p:cNvPr id="1160196" name="Rectangle 3">
            <a:extLst>
              <a:ext uri="{FF2B5EF4-FFF2-40B4-BE49-F238E27FC236}">
                <a16:creationId xmlns:a16="http://schemas.microsoft.com/office/drawing/2014/main" id="{DCFE5E5A-E52E-4DAB-8AD8-7AFDB2C750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1218" name="Rectangle 7">
            <a:extLst>
              <a:ext uri="{FF2B5EF4-FFF2-40B4-BE49-F238E27FC236}">
                <a16:creationId xmlns:a16="http://schemas.microsoft.com/office/drawing/2014/main" id="{513956B2-293F-42F7-A000-F17554519FC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B849F7B-C04F-4F0F-BBC0-DC710B2D2654}"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149</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161219" name="Rectangle 2">
            <a:extLst>
              <a:ext uri="{FF2B5EF4-FFF2-40B4-BE49-F238E27FC236}">
                <a16:creationId xmlns:a16="http://schemas.microsoft.com/office/drawing/2014/main" id="{1A83B0F7-24ED-41B2-94BF-4FB2E0FA4A87}"/>
              </a:ext>
            </a:extLst>
          </p:cNvPr>
          <p:cNvSpPr>
            <a:spLocks noGrp="1" noRot="1" noChangeAspect="1" noChangeArrowheads="1" noTextEdit="1"/>
          </p:cNvSpPr>
          <p:nvPr>
            <p:ph type="sldImg"/>
          </p:nvPr>
        </p:nvSpPr>
        <p:spPr>
          <a:ln/>
        </p:spPr>
      </p:sp>
      <p:sp>
        <p:nvSpPr>
          <p:cNvPr id="1161220" name="Rectangle 3">
            <a:extLst>
              <a:ext uri="{FF2B5EF4-FFF2-40B4-BE49-F238E27FC236}">
                <a16:creationId xmlns:a16="http://schemas.microsoft.com/office/drawing/2014/main" id="{748BAEFB-A343-48B2-B251-FCEFA0BC2E4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2242" name="Rectangle 7">
            <a:extLst>
              <a:ext uri="{FF2B5EF4-FFF2-40B4-BE49-F238E27FC236}">
                <a16:creationId xmlns:a16="http://schemas.microsoft.com/office/drawing/2014/main" id="{D39AA7F3-0A13-41FF-8453-40D6626D72C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D319891-014B-454D-9B3F-82C9D879A8A5}"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150</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162243" name="Rectangle 2">
            <a:extLst>
              <a:ext uri="{FF2B5EF4-FFF2-40B4-BE49-F238E27FC236}">
                <a16:creationId xmlns:a16="http://schemas.microsoft.com/office/drawing/2014/main" id="{94C17F8F-198A-43EF-BB22-53485E070B3D}"/>
              </a:ext>
            </a:extLst>
          </p:cNvPr>
          <p:cNvSpPr>
            <a:spLocks noGrp="1" noRot="1" noChangeAspect="1" noChangeArrowheads="1" noTextEdit="1"/>
          </p:cNvSpPr>
          <p:nvPr>
            <p:ph type="sldImg"/>
          </p:nvPr>
        </p:nvSpPr>
        <p:spPr>
          <a:ln/>
        </p:spPr>
      </p:sp>
      <p:sp>
        <p:nvSpPr>
          <p:cNvPr id="1162244" name="Rectangle 3">
            <a:extLst>
              <a:ext uri="{FF2B5EF4-FFF2-40B4-BE49-F238E27FC236}">
                <a16:creationId xmlns:a16="http://schemas.microsoft.com/office/drawing/2014/main" id="{664905A5-E6EF-49FD-876A-97227BC6354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3266" name="Rectangle 7">
            <a:extLst>
              <a:ext uri="{FF2B5EF4-FFF2-40B4-BE49-F238E27FC236}">
                <a16:creationId xmlns:a16="http://schemas.microsoft.com/office/drawing/2014/main" id="{96997BE8-2D9A-4B09-8078-10A2F5AAF70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93D6C0-67B5-4DDB-A5DB-96D6EAE27F21}"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151</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163267" name="Rectangle 2">
            <a:extLst>
              <a:ext uri="{FF2B5EF4-FFF2-40B4-BE49-F238E27FC236}">
                <a16:creationId xmlns:a16="http://schemas.microsoft.com/office/drawing/2014/main" id="{D5441674-9C74-448E-86B3-3092688B0C6C}"/>
              </a:ext>
            </a:extLst>
          </p:cNvPr>
          <p:cNvSpPr>
            <a:spLocks noGrp="1" noRot="1" noChangeAspect="1" noChangeArrowheads="1" noTextEdit="1"/>
          </p:cNvSpPr>
          <p:nvPr>
            <p:ph type="sldImg"/>
          </p:nvPr>
        </p:nvSpPr>
        <p:spPr>
          <a:ln/>
        </p:spPr>
      </p:sp>
      <p:sp>
        <p:nvSpPr>
          <p:cNvPr id="1163268" name="Rectangle 3">
            <a:extLst>
              <a:ext uri="{FF2B5EF4-FFF2-40B4-BE49-F238E27FC236}">
                <a16:creationId xmlns:a16="http://schemas.microsoft.com/office/drawing/2014/main" id="{55ED4686-17DE-4BA1-BF77-A7C9648B75A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4290" name="Rectangle 7">
            <a:extLst>
              <a:ext uri="{FF2B5EF4-FFF2-40B4-BE49-F238E27FC236}">
                <a16:creationId xmlns:a16="http://schemas.microsoft.com/office/drawing/2014/main" id="{3E21A646-15A7-4AB1-AB00-B88AE11800F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73A718-C306-4260-B7CC-0DF6676FF093}"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152</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164291" name="Rectangle 2">
            <a:extLst>
              <a:ext uri="{FF2B5EF4-FFF2-40B4-BE49-F238E27FC236}">
                <a16:creationId xmlns:a16="http://schemas.microsoft.com/office/drawing/2014/main" id="{D5A31B93-C4B5-46CD-834B-CB1400C127FE}"/>
              </a:ext>
            </a:extLst>
          </p:cNvPr>
          <p:cNvSpPr>
            <a:spLocks noGrp="1" noRot="1" noChangeAspect="1" noChangeArrowheads="1" noTextEdit="1"/>
          </p:cNvSpPr>
          <p:nvPr>
            <p:ph type="sldImg"/>
          </p:nvPr>
        </p:nvSpPr>
        <p:spPr>
          <a:ln/>
        </p:spPr>
      </p:sp>
      <p:sp>
        <p:nvSpPr>
          <p:cNvPr id="1164292" name="Rectangle 3">
            <a:extLst>
              <a:ext uri="{FF2B5EF4-FFF2-40B4-BE49-F238E27FC236}">
                <a16:creationId xmlns:a16="http://schemas.microsoft.com/office/drawing/2014/main" id="{1A4E2A69-47BF-4CB9-A001-6958BAD2AF7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5314" name="Rectangle 7">
            <a:extLst>
              <a:ext uri="{FF2B5EF4-FFF2-40B4-BE49-F238E27FC236}">
                <a16:creationId xmlns:a16="http://schemas.microsoft.com/office/drawing/2014/main" id="{D954309A-BA5C-4F07-AFA2-03689BDDF82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DB53CF2-ABAC-48E6-A10F-CA45091FCD71}"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153</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165315" name="Rectangle 2">
            <a:extLst>
              <a:ext uri="{FF2B5EF4-FFF2-40B4-BE49-F238E27FC236}">
                <a16:creationId xmlns:a16="http://schemas.microsoft.com/office/drawing/2014/main" id="{7C53CB21-FF33-405D-B313-2CF56E442119}"/>
              </a:ext>
            </a:extLst>
          </p:cNvPr>
          <p:cNvSpPr>
            <a:spLocks noGrp="1" noRot="1" noChangeAspect="1" noChangeArrowheads="1" noTextEdit="1"/>
          </p:cNvSpPr>
          <p:nvPr>
            <p:ph type="sldImg"/>
          </p:nvPr>
        </p:nvSpPr>
        <p:spPr>
          <a:ln/>
        </p:spPr>
      </p:sp>
      <p:sp>
        <p:nvSpPr>
          <p:cNvPr id="1165316" name="Rectangle 3">
            <a:extLst>
              <a:ext uri="{FF2B5EF4-FFF2-40B4-BE49-F238E27FC236}">
                <a16:creationId xmlns:a16="http://schemas.microsoft.com/office/drawing/2014/main" id="{66145182-84BB-49B5-B920-9B8C9A7278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62" name="Rectangle 7">
            <a:extLst>
              <a:ext uri="{FF2B5EF4-FFF2-40B4-BE49-F238E27FC236}">
                <a16:creationId xmlns:a16="http://schemas.microsoft.com/office/drawing/2014/main" id="{1C37894F-1F0B-47E2-ADFF-67EC346A38D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89244BB-C4A3-4D55-8225-79B9D60F651F}"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155</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167363" name="Rectangle 2">
            <a:extLst>
              <a:ext uri="{FF2B5EF4-FFF2-40B4-BE49-F238E27FC236}">
                <a16:creationId xmlns:a16="http://schemas.microsoft.com/office/drawing/2014/main" id="{3C5C8CC6-AA56-4C4D-A8B0-752247D60910}"/>
              </a:ext>
            </a:extLst>
          </p:cNvPr>
          <p:cNvSpPr>
            <a:spLocks noGrp="1" noRot="1" noChangeAspect="1" noChangeArrowheads="1" noTextEdit="1"/>
          </p:cNvSpPr>
          <p:nvPr>
            <p:ph type="sldImg"/>
          </p:nvPr>
        </p:nvSpPr>
        <p:spPr>
          <a:ln/>
        </p:spPr>
      </p:sp>
      <p:sp>
        <p:nvSpPr>
          <p:cNvPr id="1167364" name="Rectangle 3">
            <a:extLst>
              <a:ext uri="{FF2B5EF4-FFF2-40B4-BE49-F238E27FC236}">
                <a16:creationId xmlns:a16="http://schemas.microsoft.com/office/drawing/2014/main" id="{7FEB1031-668F-4BCC-A90E-AD6B6E737C0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8978" name="Rectangle 7">
            <a:extLst>
              <a:ext uri="{FF2B5EF4-FFF2-40B4-BE49-F238E27FC236}">
                <a16:creationId xmlns:a16="http://schemas.microsoft.com/office/drawing/2014/main" id="{9F44EB27-60EA-4DDF-846E-1861DBB1BD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924D925-C23A-47A2-8FDA-1D99A228019A}"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156</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278979" name="Rectangle 2">
            <a:extLst>
              <a:ext uri="{FF2B5EF4-FFF2-40B4-BE49-F238E27FC236}">
                <a16:creationId xmlns:a16="http://schemas.microsoft.com/office/drawing/2014/main" id="{8DD87682-D7B6-4C6A-83C4-353663DC0E79}"/>
              </a:ext>
            </a:extLst>
          </p:cNvPr>
          <p:cNvSpPr>
            <a:spLocks noGrp="1" noRot="1" noChangeAspect="1" noChangeArrowheads="1" noTextEdit="1"/>
          </p:cNvSpPr>
          <p:nvPr>
            <p:ph type="sldImg"/>
          </p:nvPr>
        </p:nvSpPr>
        <p:spPr>
          <a:ln/>
        </p:spPr>
      </p:sp>
      <p:sp>
        <p:nvSpPr>
          <p:cNvPr id="1278980" name="Rectangle 3">
            <a:extLst>
              <a:ext uri="{FF2B5EF4-FFF2-40B4-BE49-F238E27FC236}">
                <a16:creationId xmlns:a16="http://schemas.microsoft.com/office/drawing/2014/main" id="{C18C450B-24A5-47E6-ADA6-7EB4CF46EA2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62C08D-4DAA-4400-ADDF-B7E42D1CB8C2}" type="slidenum">
              <a:rPr lang="en-US" smtClean="0"/>
              <a:t>86</a:t>
            </a:fld>
            <a:endParaRPr lang="en-US"/>
          </a:p>
        </p:txBody>
      </p:sp>
    </p:spTree>
    <p:extLst>
      <p:ext uri="{BB962C8B-B14F-4D97-AF65-F5344CB8AC3E}">
        <p14:creationId xmlns:p14="http://schemas.microsoft.com/office/powerpoint/2010/main" val="384387375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02" name="Rectangle 7">
            <a:extLst>
              <a:ext uri="{FF2B5EF4-FFF2-40B4-BE49-F238E27FC236}">
                <a16:creationId xmlns:a16="http://schemas.microsoft.com/office/drawing/2014/main" id="{BCDE7C81-CEF8-4033-9F0E-78DA89C4471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FF2F3E1-AB64-456F-9662-082D226FD5CE}"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158</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280003" name="Rectangle 2">
            <a:extLst>
              <a:ext uri="{FF2B5EF4-FFF2-40B4-BE49-F238E27FC236}">
                <a16:creationId xmlns:a16="http://schemas.microsoft.com/office/drawing/2014/main" id="{42F9AE27-50F2-41C0-87B7-A5FEB52EFF9E}"/>
              </a:ext>
            </a:extLst>
          </p:cNvPr>
          <p:cNvSpPr>
            <a:spLocks noGrp="1" noRot="1" noChangeAspect="1" noChangeArrowheads="1" noTextEdit="1"/>
          </p:cNvSpPr>
          <p:nvPr>
            <p:ph type="sldImg"/>
          </p:nvPr>
        </p:nvSpPr>
        <p:spPr>
          <a:ln/>
        </p:spPr>
      </p:sp>
      <p:sp>
        <p:nvSpPr>
          <p:cNvPr id="1280004" name="Rectangle 3">
            <a:extLst>
              <a:ext uri="{FF2B5EF4-FFF2-40B4-BE49-F238E27FC236}">
                <a16:creationId xmlns:a16="http://schemas.microsoft.com/office/drawing/2014/main" id="{105EC52D-6D17-4765-A176-A7ECDCE1EF1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2050" name="Rectangle 7">
            <a:extLst>
              <a:ext uri="{FF2B5EF4-FFF2-40B4-BE49-F238E27FC236}">
                <a16:creationId xmlns:a16="http://schemas.microsoft.com/office/drawing/2014/main" id="{01B9F0CB-05A4-4A1A-97E9-DF24074147A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E8629B0-77A3-409E-9B81-52C7A00831AA}"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159</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282051" name="Rectangle 2">
            <a:extLst>
              <a:ext uri="{FF2B5EF4-FFF2-40B4-BE49-F238E27FC236}">
                <a16:creationId xmlns:a16="http://schemas.microsoft.com/office/drawing/2014/main" id="{9EDADD4C-90A1-4684-B007-63A633DF52FB}"/>
              </a:ext>
            </a:extLst>
          </p:cNvPr>
          <p:cNvSpPr>
            <a:spLocks noGrp="1" noRot="1" noChangeAspect="1" noChangeArrowheads="1" noTextEdit="1"/>
          </p:cNvSpPr>
          <p:nvPr>
            <p:ph type="sldImg"/>
          </p:nvPr>
        </p:nvSpPr>
        <p:spPr>
          <a:ln/>
        </p:spPr>
      </p:sp>
      <p:sp>
        <p:nvSpPr>
          <p:cNvPr id="1282052" name="Rectangle 3">
            <a:extLst>
              <a:ext uri="{FF2B5EF4-FFF2-40B4-BE49-F238E27FC236}">
                <a16:creationId xmlns:a16="http://schemas.microsoft.com/office/drawing/2014/main" id="{958F9920-DBAB-4BEC-8A74-44A627A812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3074" name="Rectangle 7">
            <a:extLst>
              <a:ext uri="{FF2B5EF4-FFF2-40B4-BE49-F238E27FC236}">
                <a16:creationId xmlns:a16="http://schemas.microsoft.com/office/drawing/2014/main" id="{B4BA55B2-7730-4982-AAD7-2A588D3B97F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AABF8C9-2580-49D6-A24C-6DD40F7F665C}"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160</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283075" name="Rectangle 2">
            <a:extLst>
              <a:ext uri="{FF2B5EF4-FFF2-40B4-BE49-F238E27FC236}">
                <a16:creationId xmlns:a16="http://schemas.microsoft.com/office/drawing/2014/main" id="{93CD4D2E-37F5-4890-9A0C-A6FAE860D05D}"/>
              </a:ext>
            </a:extLst>
          </p:cNvPr>
          <p:cNvSpPr>
            <a:spLocks noGrp="1" noRot="1" noChangeAspect="1" noChangeArrowheads="1" noTextEdit="1"/>
          </p:cNvSpPr>
          <p:nvPr>
            <p:ph type="sldImg"/>
          </p:nvPr>
        </p:nvSpPr>
        <p:spPr>
          <a:ln/>
        </p:spPr>
      </p:sp>
      <p:sp>
        <p:nvSpPr>
          <p:cNvPr id="1283076" name="Rectangle 3">
            <a:extLst>
              <a:ext uri="{FF2B5EF4-FFF2-40B4-BE49-F238E27FC236}">
                <a16:creationId xmlns:a16="http://schemas.microsoft.com/office/drawing/2014/main" id="{D013086C-46D1-48EF-8D5B-3A8756CED06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4098" name="Rectangle 7">
            <a:extLst>
              <a:ext uri="{FF2B5EF4-FFF2-40B4-BE49-F238E27FC236}">
                <a16:creationId xmlns:a16="http://schemas.microsoft.com/office/drawing/2014/main" id="{1A107724-E566-4E86-A49F-3F8D3310D0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89A6000-5230-4135-B122-E15A8D9847B8}"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161</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284099" name="Rectangle 2">
            <a:extLst>
              <a:ext uri="{FF2B5EF4-FFF2-40B4-BE49-F238E27FC236}">
                <a16:creationId xmlns:a16="http://schemas.microsoft.com/office/drawing/2014/main" id="{3E1BD4A4-5D37-44B7-9258-E477A2EB833D}"/>
              </a:ext>
            </a:extLst>
          </p:cNvPr>
          <p:cNvSpPr>
            <a:spLocks noGrp="1" noRot="1" noChangeAspect="1" noChangeArrowheads="1" noTextEdit="1"/>
          </p:cNvSpPr>
          <p:nvPr>
            <p:ph type="sldImg"/>
          </p:nvPr>
        </p:nvSpPr>
        <p:spPr>
          <a:ln/>
        </p:spPr>
      </p:sp>
      <p:sp>
        <p:nvSpPr>
          <p:cNvPr id="1284100" name="Rectangle 3">
            <a:extLst>
              <a:ext uri="{FF2B5EF4-FFF2-40B4-BE49-F238E27FC236}">
                <a16:creationId xmlns:a16="http://schemas.microsoft.com/office/drawing/2014/main" id="{C3EB129A-3D43-4E85-99DD-D25CA4551FD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5122" name="Rectangle 7">
            <a:extLst>
              <a:ext uri="{FF2B5EF4-FFF2-40B4-BE49-F238E27FC236}">
                <a16:creationId xmlns:a16="http://schemas.microsoft.com/office/drawing/2014/main" id="{62AC610A-241A-42E0-ABFD-AB362336010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6096A2-8875-4E7F-B84E-DA277BC57B90}"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162</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285123" name="Rectangle 2">
            <a:extLst>
              <a:ext uri="{FF2B5EF4-FFF2-40B4-BE49-F238E27FC236}">
                <a16:creationId xmlns:a16="http://schemas.microsoft.com/office/drawing/2014/main" id="{78D23783-D694-4A5E-97A1-BED9D8F21D2A}"/>
              </a:ext>
            </a:extLst>
          </p:cNvPr>
          <p:cNvSpPr>
            <a:spLocks noGrp="1" noRot="1" noChangeAspect="1" noChangeArrowheads="1" noTextEdit="1"/>
          </p:cNvSpPr>
          <p:nvPr>
            <p:ph type="sldImg"/>
          </p:nvPr>
        </p:nvSpPr>
        <p:spPr>
          <a:ln/>
        </p:spPr>
      </p:sp>
      <p:sp>
        <p:nvSpPr>
          <p:cNvPr id="1285124" name="Rectangle 3">
            <a:extLst>
              <a:ext uri="{FF2B5EF4-FFF2-40B4-BE49-F238E27FC236}">
                <a16:creationId xmlns:a16="http://schemas.microsoft.com/office/drawing/2014/main" id="{BD2F66ED-3333-46F8-9AC4-42F2EDB0FBA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6146" name="Rectangle 7">
            <a:extLst>
              <a:ext uri="{FF2B5EF4-FFF2-40B4-BE49-F238E27FC236}">
                <a16:creationId xmlns:a16="http://schemas.microsoft.com/office/drawing/2014/main" id="{A7DC9A8A-0761-4981-B70F-AD8152401E6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A978C61-8192-4076-8077-426E9E735B71}"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286147" name="Rectangle 2">
            <a:extLst>
              <a:ext uri="{FF2B5EF4-FFF2-40B4-BE49-F238E27FC236}">
                <a16:creationId xmlns:a16="http://schemas.microsoft.com/office/drawing/2014/main" id="{973C4850-A6B4-4E0F-9677-D24FF726CA0E}"/>
              </a:ext>
            </a:extLst>
          </p:cNvPr>
          <p:cNvSpPr>
            <a:spLocks noGrp="1" noRot="1" noChangeAspect="1" noChangeArrowheads="1" noTextEdit="1"/>
          </p:cNvSpPr>
          <p:nvPr>
            <p:ph type="sldImg"/>
          </p:nvPr>
        </p:nvSpPr>
        <p:spPr>
          <a:ln/>
        </p:spPr>
      </p:sp>
      <p:sp>
        <p:nvSpPr>
          <p:cNvPr id="1286148" name="Rectangle 3">
            <a:extLst>
              <a:ext uri="{FF2B5EF4-FFF2-40B4-BE49-F238E27FC236}">
                <a16:creationId xmlns:a16="http://schemas.microsoft.com/office/drawing/2014/main" id="{16168477-2C27-43F7-928C-DCD73338523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6386" name="Rectangle 7">
            <a:extLst>
              <a:ext uri="{FF2B5EF4-FFF2-40B4-BE49-F238E27FC236}">
                <a16:creationId xmlns:a16="http://schemas.microsoft.com/office/drawing/2014/main" id="{53DF14C3-F2EC-4AA4-93C2-995B9E90270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2C4E163-1378-41F2-B087-66B3FB184B61}"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296387" name="Rectangle 2">
            <a:extLst>
              <a:ext uri="{FF2B5EF4-FFF2-40B4-BE49-F238E27FC236}">
                <a16:creationId xmlns:a16="http://schemas.microsoft.com/office/drawing/2014/main" id="{1ECB6F90-5EF4-4384-AB05-67837DA44C0E}"/>
              </a:ext>
            </a:extLst>
          </p:cNvPr>
          <p:cNvSpPr>
            <a:spLocks noGrp="1" noRot="1" noChangeAspect="1" noChangeArrowheads="1" noTextEdit="1"/>
          </p:cNvSpPr>
          <p:nvPr>
            <p:ph type="sldImg"/>
          </p:nvPr>
        </p:nvSpPr>
        <p:spPr>
          <a:ln/>
        </p:spPr>
      </p:sp>
      <p:sp>
        <p:nvSpPr>
          <p:cNvPr id="1296388" name="Rectangle 3">
            <a:extLst>
              <a:ext uri="{FF2B5EF4-FFF2-40B4-BE49-F238E27FC236}">
                <a16:creationId xmlns:a16="http://schemas.microsoft.com/office/drawing/2014/main" id="{5172B589-81DF-403C-BF84-D28CD952984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7410" name="Rectangle 7">
            <a:extLst>
              <a:ext uri="{FF2B5EF4-FFF2-40B4-BE49-F238E27FC236}">
                <a16:creationId xmlns:a16="http://schemas.microsoft.com/office/drawing/2014/main" id="{83216342-B466-4A52-830F-918F2644D3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9BA1AF7-C79A-479E-B4FB-C15F1DBC4086}"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297411" name="Rectangle 2">
            <a:extLst>
              <a:ext uri="{FF2B5EF4-FFF2-40B4-BE49-F238E27FC236}">
                <a16:creationId xmlns:a16="http://schemas.microsoft.com/office/drawing/2014/main" id="{018F2074-9D75-4C6B-802C-65737B4E1310}"/>
              </a:ext>
            </a:extLst>
          </p:cNvPr>
          <p:cNvSpPr>
            <a:spLocks noGrp="1" noRot="1" noChangeAspect="1" noChangeArrowheads="1" noTextEdit="1"/>
          </p:cNvSpPr>
          <p:nvPr>
            <p:ph type="sldImg"/>
          </p:nvPr>
        </p:nvSpPr>
        <p:spPr>
          <a:ln/>
        </p:spPr>
      </p:sp>
      <p:sp>
        <p:nvSpPr>
          <p:cNvPr id="1297412" name="Rectangle 3">
            <a:extLst>
              <a:ext uri="{FF2B5EF4-FFF2-40B4-BE49-F238E27FC236}">
                <a16:creationId xmlns:a16="http://schemas.microsoft.com/office/drawing/2014/main" id="{ED544F50-957F-48BC-98C5-8A4B5BF261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9218" name="Rectangle 7">
            <a:extLst>
              <a:ext uri="{FF2B5EF4-FFF2-40B4-BE49-F238E27FC236}">
                <a16:creationId xmlns:a16="http://schemas.microsoft.com/office/drawing/2014/main" id="{A51FE783-D405-4912-B755-39EB2EF8BF7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7B8F660-F38F-4301-8412-2CE546BAD0F6}"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289219" name="Rectangle 2">
            <a:extLst>
              <a:ext uri="{FF2B5EF4-FFF2-40B4-BE49-F238E27FC236}">
                <a16:creationId xmlns:a16="http://schemas.microsoft.com/office/drawing/2014/main" id="{DCB82B14-BDF6-43B5-8F6A-283D0F41FCE1}"/>
              </a:ext>
            </a:extLst>
          </p:cNvPr>
          <p:cNvSpPr>
            <a:spLocks noGrp="1" noRot="1" noChangeAspect="1" noChangeArrowheads="1" noTextEdit="1"/>
          </p:cNvSpPr>
          <p:nvPr>
            <p:ph type="sldImg"/>
          </p:nvPr>
        </p:nvSpPr>
        <p:spPr>
          <a:ln/>
        </p:spPr>
      </p:sp>
      <p:sp>
        <p:nvSpPr>
          <p:cNvPr id="1289220" name="Rectangle 3">
            <a:extLst>
              <a:ext uri="{FF2B5EF4-FFF2-40B4-BE49-F238E27FC236}">
                <a16:creationId xmlns:a16="http://schemas.microsoft.com/office/drawing/2014/main" id="{13C0FA88-B061-4A0D-AB20-59B34A30C31F}"/>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en-US">
              <a:latin typeface="Arial" panose="020B0604020202020204"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42" name="Rectangle 7">
            <a:extLst>
              <a:ext uri="{FF2B5EF4-FFF2-40B4-BE49-F238E27FC236}">
                <a16:creationId xmlns:a16="http://schemas.microsoft.com/office/drawing/2014/main" id="{A49748EF-5697-45F1-8343-3EA1215E69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F741146-A20E-482E-9ED0-D65984DDEF15}"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167</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290243" name="Rectangle 2">
            <a:extLst>
              <a:ext uri="{FF2B5EF4-FFF2-40B4-BE49-F238E27FC236}">
                <a16:creationId xmlns:a16="http://schemas.microsoft.com/office/drawing/2014/main" id="{0A835C71-26AA-4203-9336-E0DCF772D8D4}"/>
              </a:ext>
            </a:extLst>
          </p:cNvPr>
          <p:cNvSpPr>
            <a:spLocks noGrp="1" noRot="1" noChangeAspect="1" noChangeArrowheads="1" noTextEdit="1"/>
          </p:cNvSpPr>
          <p:nvPr>
            <p:ph type="sldImg"/>
          </p:nvPr>
        </p:nvSpPr>
        <p:spPr>
          <a:ln/>
        </p:spPr>
      </p:sp>
      <p:sp>
        <p:nvSpPr>
          <p:cNvPr id="1290244" name="Rectangle 3">
            <a:extLst>
              <a:ext uri="{FF2B5EF4-FFF2-40B4-BE49-F238E27FC236}">
                <a16:creationId xmlns:a16="http://schemas.microsoft.com/office/drawing/2014/main" id="{6A19753B-46BF-4B32-A70E-023D075C3D52}"/>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en-US">
              <a:latin typeface="Arial" panose="020B0604020202020204" pitchFamily="34"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446119557"/>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1266" name="Rectangle 7">
            <a:extLst>
              <a:ext uri="{FF2B5EF4-FFF2-40B4-BE49-F238E27FC236}">
                <a16:creationId xmlns:a16="http://schemas.microsoft.com/office/drawing/2014/main" id="{E75BDA8A-168C-47B7-A55B-32711631B63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37BE154-9DA3-457A-AEDF-9977881FA88F}"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291267" name="Rectangle 2">
            <a:extLst>
              <a:ext uri="{FF2B5EF4-FFF2-40B4-BE49-F238E27FC236}">
                <a16:creationId xmlns:a16="http://schemas.microsoft.com/office/drawing/2014/main" id="{317682D4-78A5-4E2C-A313-07864479A192}"/>
              </a:ext>
            </a:extLst>
          </p:cNvPr>
          <p:cNvSpPr>
            <a:spLocks noGrp="1" noRot="1" noChangeAspect="1" noChangeArrowheads="1" noTextEdit="1"/>
          </p:cNvSpPr>
          <p:nvPr>
            <p:ph type="sldImg"/>
          </p:nvPr>
        </p:nvSpPr>
        <p:spPr>
          <a:ln/>
        </p:spPr>
      </p:sp>
      <p:sp>
        <p:nvSpPr>
          <p:cNvPr id="1291268" name="Rectangle 3">
            <a:extLst>
              <a:ext uri="{FF2B5EF4-FFF2-40B4-BE49-F238E27FC236}">
                <a16:creationId xmlns:a16="http://schemas.microsoft.com/office/drawing/2014/main" id="{9A9A6509-E1F8-4EED-9AC6-D6EEC0DEBEB2}"/>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en-US">
              <a:latin typeface="Arial" panose="020B0604020202020204" pitchFamily="34"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8194" name="Rectangle 7">
            <a:extLst>
              <a:ext uri="{FF2B5EF4-FFF2-40B4-BE49-F238E27FC236}">
                <a16:creationId xmlns:a16="http://schemas.microsoft.com/office/drawing/2014/main" id="{A641792C-310D-439E-BB36-17DC3276AE5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F4DBB65-B7AB-4A13-925D-49482C827C57}"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288195" name="Rectangle 2">
            <a:extLst>
              <a:ext uri="{FF2B5EF4-FFF2-40B4-BE49-F238E27FC236}">
                <a16:creationId xmlns:a16="http://schemas.microsoft.com/office/drawing/2014/main" id="{21520DD6-3433-44BB-9990-960DB6FE36F8}"/>
              </a:ext>
            </a:extLst>
          </p:cNvPr>
          <p:cNvSpPr>
            <a:spLocks noGrp="1" noRot="1" noChangeAspect="1" noChangeArrowheads="1" noTextEdit="1"/>
          </p:cNvSpPr>
          <p:nvPr>
            <p:ph type="sldImg"/>
          </p:nvPr>
        </p:nvSpPr>
        <p:spPr>
          <a:ln/>
        </p:spPr>
      </p:sp>
      <p:sp>
        <p:nvSpPr>
          <p:cNvPr id="1288196" name="Rectangle 3">
            <a:extLst>
              <a:ext uri="{FF2B5EF4-FFF2-40B4-BE49-F238E27FC236}">
                <a16:creationId xmlns:a16="http://schemas.microsoft.com/office/drawing/2014/main" id="{A9A0F2F8-6793-434F-9622-A436B0F1D557}"/>
              </a:ext>
            </a:extLst>
          </p:cNvPr>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pl-PL" altLang="en-US">
              <a:latin typeface="Arial" panose="020B0604020202020204" pitchFamily="34"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E62C08D-4DAA-4400-ADDF-B7E42D1CB8C2}" type="slidenum">
              <a:rPr lang="en-US" smtClean="0"/>
              <a:t>170</a:t>
            </a:fld>
            <a:endParaRPr lang="en-US"/>
          </a:p>
        </p:txBody>
      </p:sp>
    </p:spTree>
    <p:extLst>
      <p:ext uri="{BB962C8B-B14F-4D97-AF65-F5344CB8AC3E}">
        <p14:creationId xmlns:p14="http://schemas.microsoft.com/office/powerpoint/2010/main" val="88653167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4690" name="Rectangle 7">
            <a:extLst>
              <a:ext uri="{FF2B5EF4-FFF2-40B4-BE49-F238E27FC236}">
                <a16:creationId xmlns:a16="http://schemas.microsoft.com/office/drawing/2014/main" id="{06680747-D64F-4E63-B681-459277432B8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5159A8-2EA0-46B0-A9E2-D32537CD5FD9}"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394691" name="Rectangle 2">
            <a:extLst>
              <a:ext uri="{FF2B5EF4-FFF2-40B4-BE49-F238E27FC236}">
                <a16:creationId xmlns:a16="http://schemas.microsoft.com/office/drawing/2014/main" id="{55C0FFF2-86BF-4926-90BA-2CC9C441B5E8}"/>
              </a:ext>
            </a:extLst>
          </p:cNvPr>
          <p:cNvSpPr>
            <a:spLocks noGrp="1" noRot="1" noChangeAspect="1" noChangeArrowheads="1" noTextEdit="1"/>
          </p:cNvSpPr>
          <p:nvPr>
            <p:ph type="sldImg"/>
          </p:nvPr>
        </p:nvSpPr>
        <p:spPr>
          <a:ln/>
        </p:spPr>
      </p:sp>
      <p:sp>
        <p:nvSpPr>
          <p:cNvPr id="1394692" name="Rectangle 3">
            <a:extLst>
              <a:ext uri="{FF2B5EF4-FFF2-40B4-BE49-F238E27FC236}">
                <a16:creationId xmlns:a16="http://schemas.microsoft.com/office/drawing/2014/main" id="{48161DC3-184F-4C05-AFFC-6A20E2F246C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7762" name="Rectangle 7">
            <a:extLst>
              <a:ext uri="{FF2B5EF4-FFF2-40B4-BE49-F238E27FC236}">
                <a16:creationId xmlns:a16="http://schemas.microsoft.com/office/drawing/2014/main" id="{714E406D-0F3E-42DD-8DAB-98666C22601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E2FA1F4-29A0-40D6-AD8B-F0D166577F91}"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172</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397763" name="Rectangle 2">
            <a:extLst>
              <a:ext uri="{FF2B5EF4-FFF2-40B4-BE49-F238E27FC236}">
                <a16:creationId xmlns:a16="http://schemas.microsoft.com/office/drawing/2014/main" id="{4789B4A3-98B1-4C31-9B14-6AF23D87C4CD}"/>
              </a:ext>
            </a:extLst>
          </p:cNvPr>
          <p:cNvSpPr>
            <a:spLocks noGrp="1" noRot="1" noChangeAspect="1" noChangeArrowheads="1" noTextEdit="1"/>
          </p:cNvSpPr>
          <p:nvPr>
            <p:ph type="sldImg"/>
          </p:nvPr>
        </p:nvSpPr>
        <p:spPr>
          <a:ln/>
        </p:spPr>
      </p:sp>
      <p:sp>
        <p:nvSpPr>
          <p:cNvPr id="1397764" name="Rectangle 3">
            <a:extLst>
              <a:ext uri="{FF2B5EF4-FFF2-40B4-BE49-F238E27FC236}">
                <a16:creationId xmlns:a16="http://schemas.microsoft.com/office/drawing/2014/main" id="{3958F85D-4A0C-4ACD-8941-A712B9AB6A4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9810" name="Rectangle 7">
            <a:extLst>
              <a:ext uri="{FF2B5EF4-FFF2-40B4-BE49-F238E27FC236}">
                <a16:creationId xmlns:a16="http://schemas.microsoft.com/office/drawing/2014/main" id="{01932F49-D4EF-4C21-A70A-BD5BA74F859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1ACDB4A-83D0-449C-BB7B-7D1DEC42F3AB}"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399811" name="Rectangle 2">
            <a:extLst>
              <a:ext uri="{FF2B5EF4-FFF2-40B4-BE49-F238E27FC236}">
                <a16:creationId xmlns:a16="http://schemas.microsoft.com/office/drawing/2014/main" id="{15767C78-D48C-4FC4-A62E-BDDE8D8CC8CF}"/>
              </a:ext>
            </a:extLst>
          </p:cNvPr>
          <p:cNvSpPr>
            <a:spLocks noGrp="1" noRot="1" noChangeAspect="1" noChangeArrowheads="1" noTextEdit="1"/>
          </p:cNvSpPr>
          <p:nvPr>
            <p:ph type="sldImg"/>
          </p:nvPr>
        </p:nvSpPr>
        <p:spPr>
          <a:ln/>
        </p:spPr>
      </p:sp>
      <p:sp>
        <p:nvSpPr>
          <p:cNvPr id="1399812" name="Rectangle 3">
            <a:extLst>
              <a:ext uri="{FF2B5EF4-FFF2-40B4-BE49-F238E27FC236}">
                <a16:creationId xmlns:a16="http://schemas.microsoft.com/office/drawing/2014/main" id="{7F6E698E-BB09-414A-B7E8-7E0B12AB29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6066" name="Rectangle 7">
            <a:extLst>
              <a:ext uri="{FF2B5EF4-FFF2-40B4-BE49-F238E27FC236}">
                <a16:creationId xmlns:a16="http://schemas.microsoft.com/office/drawing/2014/main" id="{6522102E-F41B-4BF3-8892-95C9842949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A3731F-F0B1-4DB3-9D12-7688674A2D0A}"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174</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496067" name="Rectangle 2">
            <a:extLst>
              <a:ext uri="{FF2B5EF4-FFF2-40B4-BE49-F238E27FC236}">
                <a16:creationId xmlns:a16="http://schemas.microsoft.com/office/drawing/2014/main" id="{17C56F65-5147-4649-8AFB-1CB3ED33E494}"/>
              </a:ext>
            </a:extLst>
          </p:cNvPr>
          <p:cNvSpPr>
            <a:spLocks noGrp="1" noRot="1" noChangeAspect="1" noChangeArrowheads="1" noTextEdit="1"/>
          </p:cNvSpPr>
          <p:nvPr>
            <p:ph type="sldImg"/>
          </p:nvPr>
        </p:nvSpPr>
        <p:spPr>
          <a:ln/>
        </p:spPr>
      </p:sp>
      <p:sp>
        <p:nvSpPr>
          <p:cNvPr id="1496068" name="Rectangle 3">
            <a:extLst>
              <a:ext uri="{FF2B5EF4-FFF2-40B4-BE49-F238E27FC236}">
                <a16:creationId xmlns:a16="http://schemas.microsoft.com/office/drawing/2014/main" id="{605A1235-AC1F-42DC-A331-15DF81456B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02" name="Rectangle 7">
            <a:extLst>
              <a:ext uri="{FF2B5EF4-FFF2-40B4-BE49-F238E27FC236}">
                <a16:creationId xmlns:a16="http://schemas.microsoft.com/office/drawing/2014/main" id="{E05F7A02-CCA1-41F0-B19B-A16F1363778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DF2F04D-D29D-4638-893C-9818AE39D007}"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176</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382403" name="Rectangle 2">
            <a:extLst>
              <a:ext uri="{FF2B5EF4-FFF2-40B4-BE49-F238E27FC236}">
                <a16:creationId xmlns:a16="http://schemas.microsoft.com/office/drawing/2014/main" id="{880536C5-B1B7-45DD-B310-5FA520C7EDCA}"/>
              </a:ext>
            </a:extLst>
          </p:cNvPr>
          <p:cNvSpPr>
            <a:spLocks noGrp="1" noRot="1" noChangeAspect="1" noChangeArrowheads="1" noTextEdit="1"/>
          </p:cNvSpPr>
          <p:nvPr>
            <p:ph type="sldImg"/>
          </p:nvPr>
        </p:nvSpPr>
        <p:spPr>
          <a:ln/>
        </p:spPr>
      </p:sp>
      <p:sp>
        <p:nvSpPr>
          <p:cNvPr id="1382404" name="Rectangle 3">
            <a:extLst>
              <a:ext uri="{FF2B5EF4-FFF2-40B4-BE49-F238E27FC236}">
                <a16:creationId xmlns:a16="http://schemas.microsoft.com/office/drawing/2014/main" id="{74C69028-7B72-4FEF-A7A7-E791841D3EB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6498" name="Rectangle 7">
            <a:extLst>
              <a:ext uri="{FF2B5EF4-FFF2-40B4-BE49-F238E27FC236}">
                <a16:creationId xmlns:a16="http://schemas.microsoft.com/office/drawing/2014/main" id="{E8ADC8B4-987A-4120-8B8C-ED72D7F1DC7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F87271-3601-4CE1-B293-256D36163FF0}"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177</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386499" name="Rectangle 2">
            <a:extLst>
              <a:ext uri="{FF2B5EF4-FFF2-40B4-BE49-F238E27FC236}">
                <a16:creationId xmlns:a16="http://schemas.microsoft.com/office/drawing/2014/main" id="{03CE95A5-BAFE-4659-ABBB-29432F105A25}"/>
              </a:ext>
            </a:extLst>
          </p:cNvPr>
          <p:cNvSpPr>
            <a:spLocks noGrp="1" noRot="1" noChangeAspect="1" noChangeArrowheads="1" noTextEdit="1"/>
          </p:cNvSpPr>
          <p:nvPr>
            <p:ph type="sldImg"/>
          </p:nvPr>
        </p:nvSpPr>
        <p:spPr>
          <a:ln/>
        </p:spPr>
      </p:sp>
      <p:sp>
        <p:nvSpPr>
          <p:cNvPr id="1386500" name="Rectangle 3">
            <a:extLst>
              <a:ext uri="{FF2B5EF4-FFF2-40B4-BE49-F238E27FC236}">
                <a16:creationId xmlns:a16="http://schemas.microsoft.com/office/drawing/2014/main" id="{9B1A88BD-7E8E-4B1D-84BD-4C11579DEE2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0594" name="Rectangle 7">
            <a:extLst>
              <a:ext uri="{FF2B5EF4-FFF2-40B4-BE49-F238E27FC236}">
                <a16:creationId xmlns:a16="http://schemas.microsoft.com/office/drawing/2014/main" id="{B73EB433-AB3E-4121-BAB3-3EC5891DDDC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25F741-53E2-429E-A4D8-51233A1873E7}"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390595" name="Rectangle 2">
            <a:extLst>
              <a:ext uri="{FF2B5EF4-FFF2-40B4-BE49-F238E27FC236}">
                <a16:creationId xmlns:a16="http://schemas.microsoft.com/office/drawing/2014/main" id="{E0E3EB20-3542-4687-842B-6FDB81D60279}"/>
              </a:ext>
            </a:extLst>
          </p:cNvPr>
          <p:cNvSpPr>
            <a:spLocks noGrp="1" noRot="1" noChangeAspect="1" noChangeArrowheads="1" noTextEdit="1"/>
          </p:cNvSpPr>
          <p:nvPr>
            <p:ph type="sldImg"/>
          </p:nvPr>
        </p:nvSpPr>
        <p:spPr>
          <a:ln/>
        </p:spPr>
      </p:sp>
      <p:sp>
        <p:nvSpPr>
          <p:cNvPr id="1390596" name="Rectangle 3">
            <a:extLst>
              <a:ext uri="{FF2B5EF4-FFF2-40B4-BE49-F238E27FC236}">
                <a16:creationId xmlns:a16="http://schemas.microsoft.com/office/drawing/2014/main" id="{4DAA8459-FCD4-4A8A-930C-75652ADA66E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320784977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1618" name="Rectangle 7">
            <a:extLst>
              <a:ext uri="{FF2B5EF4-FFF2-40B4-BE49-F238E27FC236}">
                <a16:creationId xmlns:a16="http://schemas.microsoft.com/office/drawing/2014/main" id="{9D1B9830-8B8E-40AA-9CF9-4111304C333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25EA709-4163-48E7-A4DE-B4EAAA1A2E42}"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391619" name="Rectangle 2">
            <a:extLst>
              <a:ext uri="{FF2B5EF4-FFF2-40B4-BE49-F238E27FC236}">
                <a16:creationId xmlns:a16="http://schemas.microsoft.com/office/drawing/2014/main" id="{A91258B3-61D9-4CC8-9F97-CA277BB4878E}"/>
              </a:ext>
            </a:extLst>
          </p:cNvPr>
          <p:cNvSpPr>
            <a:spLocks noGrp="1" noRot="1" noChangeAspect="1" noChangeArrowheads="1" noTextEdit="1"/>
          </p:cNvSpPr>
          <p:nvPr>
            <p:ph type="sldImg"/>
          </p:nvPr>
        </p:nvSpPr>
        <p:spPr>
          <a:ln/>
        </p:spPr>
      </p:sp>
      <p:sp>
        <p:nvSpPr>
          <p:cNvPr id="1391620" name="Rectangle 3">
            <a:extLst>
              <a:ext uri="{FF2B5EF4-FFF2-40B4-BE49-F238E27FC236}">
                <a16:creationId xmlns:a16="http://schemas.microsoft.com/office/drawing/2014/main" id="{152D70A9-B8B0-417B-A714-C980D320F6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3426" name="Rectangle 7">
            <a:extLst>
              <a:ext uri="{FF2B5EF4-FFF2-40B4-BE49-F238E27FC236}">
                <a16:creationId xmlns:a16="http://schemas.microsoft.com/office/drawing/2014/main" id="{6E6EE2F3-447C-4931-ABB6-3D0EA69F97B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0ECB112-919E-4697-98EF-2CCDA6FDDB34}"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181</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383427" name="Rectangle 2">
            <a:extLst>
              <a:ext uri="{FF2B5EF4-FFF2-40B4-BE49-F238E27FC236}">
                <a16:creationId xmlns:a16="http://schemas.microsoft.com/office/drawing/2014/main" id="{4C85B244-53B4-4641-A7AF-096C2C1D446A}"/>
              </a:ext>
            </a:extLst>
          </p:cNvPr>
          <p:cNvSpPr>
            <a:spLocks noGrp="1" noRot="1" noChangeAspect="1" noChangeArrowheads="1" noTextEdit="1"/>
          </p:cNvSpPr>
          <p:nvPr>
            <p:ph type="sldImg"/>
          </p:nvPr>
        </p:nvSpPr>
        <p:spPr>
          <a:ln/>
        </p:spPr>
      </p:sp>
      <p:sp>
        <p:nvSpPr>
          <p:cNvPr id="1383428" name="Rectangle 3">
            <a:extLst>
              <a:ext uri="{FF2B5EF4-FFF2-40B4-BE49-F238E27FC236}">
                <a16:creationId xmlns:a16="http://schemas.microsoft.com/office/drawing/2014/main" id="{C8FE6C53-5108-4FFB-99F6-E82A76654C3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5474" name="Rectangle 7">
            <a:extLst>
              <a:ext uri="{FF2B5EF4-FFF2-40B4-BE49-F238E27FC236}">
                <a16:creationId xmlns:a16="http://schemas.microsoft.com/office/drawing/2014/main" id="{FA0B042E-3550-4E36-9212-0EB0F5F3D17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B70ACA-950C-4916-A8C4-4170A40DF7B5}"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182</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385475" name="Rectangle 2">
            <a:extLst>
              <a:ext uri="{FF2B5EF4-FFF2-40B4-BE49-F238E27FC236}">
                <a16:creationId xmlns:a16="http://schemas.microsoft.com/office/drawing/2014/main" id="{FD243CE4-B6D2-4A89-A075-A853F5AA6A5D}"/>
              </a:ext>
            </a:extLst>
          </p:cNvPr>
          <p:cNvSpPr>
            <a:spLocks noGrp="1" noRot="1" noChangeAspect="1" noChangeArrowheads="1" noTextEdit="1"/>
          </p:cNvSpPr>
          <p:nvPr>
            <p:ph type="sldImg"/>
          </p:nvPr>
        </p:nvSpPr>
        <p:spPr>
          <a:ln/>
        </p:spPr>
      </p:sp>
      <p:sp>
        <p:nvSpPr>
          <p:cNvPr id="1385476" name="Rectangle 3">
            <a:extLst>
              <a:ext uri="{FF2B5EF4-FFF2-40B4-BE49-F238E27FC236}">
                <a16:creationId xmlns:a16="http://schemas.microsoft.com/office/drawing/2014/main" id="{88640373-EB46-4FD8-82F0-296E44CA7D7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7522" name="Rectangle 7">
            <a:extLst>
              <a:ext uri="{FF2B5EF4-FFF2-40B4-BE49-F238E27FC236}">
                <a16:creationId xmlns:a16="http://schemas.microsoft.com/office/drawing/2014/main" id="{D3B3DD8E-C1F6-48EF-8D0A-C8C0FA83D3B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871944-DCE8-4D0C-8E31-E381FF3B5569}"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183</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387523" name="Rectangle 2">
            <a:extLst>
              <a:ext uri="{FF2B5EF4-FFF2-40B4-BE49-F238E27FC236}">
                <a16:creationId xmlns:a16="http://schemas.microsoft.com/office/drawing/2014/main" id="{2A7C4614-E6CD-400A-9B90-30AB477BEA75}"/>
              </a:ext>
            </a:extLst>
          </p:cNvPr>
          <p:cNvSpPr>
            <a:spLocks noGrp="1" noRot="1" noChangeAspect="1" noChangeArrowheads="1" noTextEdit="1"/>
          </p:cNvSpPr>
          <p:nvPr>
            <p:ph type="sldImg"/>
          </p:nvPr>
        </p:nvSpPr>
        <p:spPr>
          <a:ln/>
        </p:spPr>
      </p:sp>
      <p:sp>
        <p:nvSpPr>
          <p:cNvPr id="1387524" name="Rectangle 3">
            <a:extLst>
              <a:ext uri="{FF2B5EF4-FFF2-40B4-BE49-F238E27FC236}">
                <a16:creationId xmlns:a16="http://schemas.microsoft.com/office/drawing/2014/main" id="{57951F95-679F-48CE-BD6E-2E8385F11B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9570" name="Rectangle 7">
            <a:extLst>
              <a:ext uri="{FF2B5EF4-FFF2-40B4-BE49-F238E27FC236}">
                <a16:creationId xmlns:a16="http://schemas.microsoft.com/office/drawing/2014/main" id="{ADD9FF06-A7CF-4FDD-B667-20ED549E59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7262C83-6C90-4FD3-8F9D-180EE4494792}"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184</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389571" name="Rectangle 2">
            <a:extLst>
              <a:ext uri="{FF2B5EF4-FFF2-40B4-BE49-F238E27FC236}">
                <a16:creationId xmlns:a16="http://schemas.microsoft.com/office/drawing/2014/main" id="{234FA543-2528-4E9A-B40E-49414916353B}"/>
              </a:ext>
            </a:extLst>
          </p:cNvPr>
          <p:cNvSpPr>
            <a:spLocks noGrp="1" noRot="1" noChangeAspect="1" noChangeArrowheads="1" noTextEdit="1"/>
          </p:cNvSpPr>
          <p:nvPr>
            <p:ph type="sldImg"/>
          </p:nvPr>
        </p:nvSpPr>
        <p:spPr>
          <a:ln/>
        </p:spPr>
      </p:sp>
      <p:sp>
        <p:nvSpPr>
          <p:cNvPr id="1389572" name="Rectangle 3">
            <a:extLst>
              <a:ext uri="{FF2B5EF4-FFF2-40B4-BE49-F238E27FC236}">
                <a16:creationId xmlns:a16="http://schemas.microsoft.com/office/drawing/2014/main" id="{3F7728C2-D077-46CE-A983-C948F46F8AE5}"/>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2338" name="Rectangle 7">
            <a:extLst>
              <a:ext uri="{FF2B5EF4-FFF2-40B4-BE49-F238E27FC236}">
                <a16:creationId xmlns:a16="http://schemas.microsoft.com/office/drawing/2014/main" id="{41DC9BC3-50B6-45BB-A6F3-AF7481EDF44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84BB700-D529-4A03-B5F7-42340664BABE}"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185</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422339" name="Rectangle 2">
            <a:extLst>
              <a:ext uri="{FF2B5EF4-FFF2-40B4-BE49-F238E27FC236}">
                <a16:creationId xmlns:a16="http://schemas.microsoft.com/office/drawing/2014/main" id="{E258D69A-F7D5-4DE8-BB43-504CB7F13091}"/>
              </a:ext>
            </a:extLst>
          </p:cNvPr>
          <p:cNvSpPr>
            <a:spLocks noGrp="1" noRot="1" noChangeAspect="1" noChangeArrowheads="1" noTextEdit="1"/>
          </p:cNvSpPr>
          <p:nvPr>
            <p:ph type="sldImg"/>
          </p:nvPr>
        </p:nvSpPr>
        <p:spPr>
          <a:ln/>
        </p:spPr>
      </p:sp>
      <p:sp>
        <p:nvSpPr>
          <p:cNvPr id="1422340" name="Rectangle 3">
            <a:extLst>
              <a:ext uri="{FF2B5EF4-FFF2-40B4-BE49-F238E27FC236}">
                <a16:creationId xmlns:a16="http://schemas.microsoft.com/office/drawing/2014/main" id="{F8A83964-F310-4410-BA53-E511D60E72A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Arial" panose="020B0604020202020204"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6098" name="Rectangle 7">
            <a:extLst>
              <a:ext uri="{FF2B5EF4-FFF2-40B4-BE49-F238E27FC236}">
                <a16:creationId xmlns:a16="http://schemas.microsoft.com/office/drawing/2014/main" id="{9341070C-2497-43E6-95D9-F0BD220B7EB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92A6389-44BE-43BB-A62F-3F8C5251D078}"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187</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796099" name="Rectangle 2">
            <a:extLst>
              <a:ext uri="{FF2B5EF4-FFF2-40B4-BE49-F238E27FC236}">
                <a16:creationId xmlns:a16="http://schemas.microsoft.com/office/drawing/2014/main" id="{DD9B477F-E1EB-420A-BB51-62B4B9280CA9}"/>
              </a:ext>
            </a:extLst>
          </p:cNvPr>
          <p:cNvSpPr>
            <a:spLocks noGrp="1" noRot="1" noChangeAspect="1" noChangeArrowheads="1" noTextEdit="1"/>
          </p:cNvSpPr>
          <p:nvPr>
            <p:ph type="sldImg"/>
          </p:nvPr>
        </p:nvSpPr>
        <p:spPr>
          <a:ln/>
        </p:spPr>
      </p:sp>
      <p:sp>
        <p:nvSpPr>
          <p:cNvPr id="1796100" name="Rectangle 3">
            <a:extLst>
              <a:ext uri="{FF2B5EF4-FFF2-40B4-BE49-F238E27FC236}">
                <a16:creationId xmlns:a16="http://schemas.microsoft.com/office/drawing/2014/main" id="{4D128984-C4C2-4DE4-A67E-A48C55FA30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7122" name="Rectangle 7">
            <a:extLst>
              <a:ext uri="{FF2B5EF4-FFF2-40B4-BE49-F238E27FC236}">
                <a16:creationId xmlns:a16="http://schemas.microsoft.com/office/drawing/2014/main" id="{980A388A-A921-4346-A2C9-88DB08C29B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53B100E-181C-455F-AE08-5CF71CC0F325}"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188</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797123" name="Rectangle 2">
            <a:extLst>
              <a:ext uri="{FF2B5EF4-FFF2-40B4-BE49-F238E27FC236}">
                <a16:creationId xmlns:a16="http://schemas.microsoft.com/office/drawing/2014/main" id="{D8339689-0662-4B11-89AE-78B9493F7EE3}"/>
              </a:ext>
            </a:extLst>
          </p:cNvPr>
          <p:cNvSpPr>
            <a:spLocks noGrp="1" noRot="1" noChangeAspect="1" noChangeArrowheads="1" noTextEdit="1"/>
          </p:cNvSpPr>
          <p:nvPr>
            <p:ph type="sldImg"/>
          </p:nvPr>
        </p:nvSpPr>
        <p:spPr>
          <a:ln/>
        </p:spPr>
      </p:sp>
      <p:sp>
        <p:nvSpPr>
          <p:cNvPr id="1797124" name="Rectangle 3">
            <a:extLst>
              <a:ext uri="{FF2B5EF4-FFF2-40B4-BE49-F238E27FC236}">
                <a16:creationId xmlns:a16="http://schemas.microsoft.com/office/drawing/2014/main" id="{BF5EFC61-A35A-4FA1-8845-95304CBF9E0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8146" name="Rectangle 7">
            <a:extLst>
              <a:ext uri="{FF2B5EF4-FFF2-40B4-BE49-F238E27FC236}">
                <a16:creationId xmlns:a16="http://schemas.microsoft.com/office/drawing/2014/main" id="{3D555FAC-57C7-4B15-A1D3-A22260B3F5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33F6D2-358B-4446-8EF5-C6449401667B}"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189</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798147" name="Rectangle 2">
            <a:extLst>
              <a:ext uri="{FF2B5EF4-FFF2-40B4-BE49-F238E27FC236}">
                <a16:creationId xmlns:a16="http://schemas.microsoft.com/office/drawing/2014/main" id="{FBF2C27E-48F1-4FA6-97AF-B301E857C025}"/>
              </a:ext>
            </a:extLst>
          </p:cNvPr>
          <p:cNvSpPr>
            <a:spLocks noGrp="1" noRot="1" noChangeAspect="1" noChangeArrowheads="1" noTextEdit="1"/>
          </p:cNvSpPr>
          <p:nvPr>
            <p:ph type="sldImg"/>
          </p:nvPr>
        </p:nvSpPr>
        <p:spPr>
          <a:ln/>
        </p:spPr>
      </p:sp>
      <p:sp>
        <p:nvSpPr>
          <p:cNvPr id="1798148" name="Rectangle 3">
            <a:extLst>
              <a:ext uri="{FF2B5EF4-FFF2-40B4-BE49-F238E27FC236}">
                <a16:creationId xmlns:a16="http://schemas.microsoft.com/office/drawing/2014/main" id="{DB310294-6D7A-4A24-BE5C-112A9A58874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9170" name="Rectangle 7">
            <a:extLst>
              <a:ext uri="{FF2B5EF4-FFF2-40B4-BE49-F238E27FC236}">
                <a16:creationId xmlns:a16="http://schemas.microsoft.com/office/drawing/2014/main" id="{5942297E-D047-48D9-8A12-B36E7EE453B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350375-75BB-48B8-BF7D-438B84EA4B42}"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191</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799171" name="Rectangle 2">
            <a:extLst>
              <a:ext uri="{FF2B5EF4-FFF2-40B4-BE49-F238E27FC236}">
                <a16:creationId xmlns:a16="http://schemas.microsoft.com/office/drawing/2014/main" id="{80968CF3-2E46-484C-A2E4-D03C1F0FA9D8}"/>
              </a:ext>
            </a:extLst>
          </p:cNvPr>
          <p:cNvSpPr>
            <a:spLocks noGrp="1" noRot="1" noChangeAspect="1" noChangeArrowheads="1" noTextEdit="1"/>
          </p:cNvSpPr>
          <p:nvPr>
            <p:ph type="sldImg"/>
          </p:nvPr>
        </p:nvSpPr>
        <p:spPr>
          <a:ln/>
        </p:spPr>
      </p:sp>
      <p:sp>
        <p:nvSpPr>
          <p:cNvPr id="1799172" name="Rectangle 3">
            <a:extLst>
              <a:ext uri="{FF2B5EF4-FFF2-40B4-BE49-F238E27FC236}">
                <a16:creationId xmlns:a16="http://schemas.microsoft.com/office/drawing/2014/main" id="{C5689168-12EF-4763-B016-FF22EE368E3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96CD0EDE-A35E-4F54-80C3-5C71B125864E}" type="slidenum">
              <a:rPr kumimoji="0" lang="en-US" sz="1200" b="1" i="0" u="none" strike="noStrike" kern="1200" cap="none" spc="0" normalizeH="0" baseline="0" noProof="0" smtClean="0">
                <a:ln>
                  <a:noFill/>
                </a:ln>
                <a:solidFill>
                  <a:srgbClr val="000000"/>
                </a:solidFill>
                <a:effectLst/>
                <a:uLnTx/>
                <a:uFillTx/>
                <a:latin typeface="Times New Roman"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99</a:t>
            </a:fld>
            <a:endParaRPr kumimoji="0" lang="en-US" sz="1200" b="1" i="0" u="none" strike="noStrike" kern="1200" cap="none" spc="0" normalizeH="0" baseline="0" noProof="0" dirty="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96269371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0194" name="Rectangle 7">
            <a:extLst>
              <a:ext uri="{FF2B5EF4-FFF2-40B4-BE49-F238E27FC236}">
                <a16:creationId xmlns:a16="http://schemas.microsoft.com/office/drawing/2014/main" id="{FBD9D684-E5C7-4608-8FD9-69034601D1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AE2EA50-FFCB-4A76-900C-A7B6A22E7D9F}"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192</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800195" name="Rectangle 2">
            <a:extLst>
              <a:ext uri="{FF2B5EF4-FFF2-40B4-BE49-F238E27FC236}">
                <a16:creationId xmlns:a16="http://schemas.microsoft.com/office/drawing/2014/main" id="{D64179A6-7FA8-4115-9EF4-22A1DD9CDD39}"/>
              </a:ext>
            </a:extLst>
          </p:cNvPr>
          <p:cNvSpPr>
            <a:spLocks noGrp="1" noRot="1" noChangeAspect="1" noChangeArrowheads="1" noTextEdit="1"/>
          </p:cNvSpPr>
          <p:nvPr>
            <p:ph type="sldImg"/>
          </p:nvPr>
        </p:nvSpPr>
        <p:spPr>
          <a:ln/>
        </p:spPr>
      </p:sp>
      <p:sp>
        <p:nvSpPr>
          <p:cNvPr id="1800196" name="Rectangle 3">
            <a:extLst>
              <a:ext uri="{FF2B5EF4-FFF2-40B4-BE49-F238E27FC236}">
                <a16:creationId xmlns:a16="http://schemas.microsoft.com/office/drawing/2014/main" id="{8ABD5A5F-7C3B-42C7-96CE-B6150C18072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1218" name="Rectangle 7">
            <a:extLst>
              <a:ext uri="{FF2B5EF4-FFF2-40B4-BE49-F238E27FC236}">
                <a16:creationId xmlns:a16="http://schemas.microsoft.com/office/drawing/2014/main" id="{CF56FAB2-AF52-403D-BB95-E996B7E483E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4747691-2D37-4732-9561-FDE4D90A0D2B}"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193</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801219" name="Rectangle 2">
            <a:extLst>
              <a:ext uri="{FF2B5EF4-FFF2-40B4-BE49-F238E27FC236}">
                <a16:creationId xmlns:a16="http://schemas.microsoft.com/office/drawing/2014/main" id="{3E6B9FB9-D5C3-4653-86C3-BD33071AE5DC}"/>
              </a:ext>
            </a:extLst>
          </p:cNvPr>
          <p:cNvSpPr>
            <a:spLocks noGrp="1" noRot="1" noChangeAspect="1" noChangeArrowheads="1" noTextEdit="1"/>
          </p:cNvSpPr>
          <p:nvPr>
            <p:ph type="sldImg"/>
          </p:nvPr>
        </p:nvSpPr>
        <p:spPr>
          <a:ln/>
        </p:spPr>
      </p:sp>
      <p:sp>
        <p:nvSpPr>
          <p:cNvPr id="1801220" name="Rectangle 3">
            <a:extLst>
              <a:ext uri="{FF2B5EF4-FFF2-40B4-BE49-F238E27FC236}">
                <a16:creationId xmlns:a16="http://schemas.microsoft.com/office/drawing/2014/main" id="{0A691FAB-545F-465E-A362-08BEE0A1F48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42" name="Rectangle 7">
            <a:extLst>
              <a:ext uri="{FF2B5EF4-FFF2-40B4-BE49-F238E27FC236}">
                <a16:creationId xmlns:a16="http://schemas.microsoft.com/office/drawing/2014/main" id="{E806B58B-B2A2-45C6-B99B-F4F04166E5F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FCF9E2D-2274-40B7-9FA7-327B15E83C28}"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194</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802243" name="Rectangle 2">
            <a:extLst>
              <a:ext uri="{FF2B5EF4-FFF2-40B4-BE49-F238E27FC236}">
                <a16:creationId xmlns:a16="http://schemas.microsoft.com/office/drawing/2014/main" id="{EB15496F-F22E-4BE7-9DC3-015780433B29}"/>
              </a:ext>
            </a:extLst>
          </p:cNvPr>
          <p:cNvSpPr>
            <a:spLocks noGrp="1" noRot="1" noChangeAspect="1" noChangeArrowheads="1" noTextEdit="1"/>
          </p:cNvSpPr>
          <p:nvPr>
            <p:ph type="sldImg"/>
          </p:nvPr>
        </p:nvSpPr>
        <p:spPr>
          <a:ln/>
        </p:spPr>
      </p:sp>
      <p:sp>
        <p:nvSpPr>
          <p:cNvPr id="1802244" name="Rectangle 3">
            <a:extLst>
              <a:ext uri="{FF2B5EF4-FFF2-40B4-BE49-F238E27FC236}">
                <a16:creationId xmlns:a16="http://schemas.microsoft.com/office/drawing/2014/main" id="{11E19566-EED0-4EC1-8C24-54E49560230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3266" name="Rectangle 7">
            <a:extLst>
              <a:ext uri="{FF2B5EF4-FFF2-40B4-BE49-F238E27FC236}">
                <a16:creationId xmlns:a16="http://schemas.microsoft.com/office/drawing/2014/main" id="{8D593955-9292-4D17-AB85-DAB4705B30D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5DAC262-68A5-4450-9443-E60DB9A4AD60}"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195</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803267" name="Rectangle 2">
            <a:extLst>
              <a:ext uri="{FF2B5EF4-FFF2-40B4-BE49-F238E27FC236}">
                <a16:creationId xmlns:a16="http://schemas.microsoft.com/office/drawing/2014/main" id="{F0628699-A41C-4E76-8A13-91780B90FD64}"/>
              </a:ext>
            </a:extLst>
          </p:cNvPr>
          <p:cNvSpPr>
            <a:spLocks noGrp="1" noRot="1" noChangeAspect="1" noChangeArrowheads="1" noTextEdit="1"/>
          </p:cNvSpPr>
          <p:nvPr>
            <p:ph type="sldImg"/>
          </p:nvPr>
        </p:nvSpPr>
        <p:spPr>
          <a:ln/>
        </p:spPr>
      </p:sp>
      <p:sp>
        <p:nvSpPr>
          <p:cNvPr id="1803268" name="Rectangle 3">
            <a:extLst>
              <a:ext uri="{FF2B5EF4-FFF2-40B4-BE49-F238E27FC236}">
                <a16:creationId xmlns:a16="http://schemas.microsoft.com/office/drawing/2014/main" id="{A7159984-CFAC-4D21-8364-86385347A3F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4290" name="Rectangle 7">
            <a:extLst>
              <a:ext uri="{FF2B5EF4-FFF2-40B4-BE49-F238E27FC236}">
                <a16:creationId xmlns:a16="http://schemas.microsoft.com/office/drawing/2014/main" id="{80ED04BD-E175-47E8-A46B-C28956BA82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C6D202-F85F-478B-840B-60039108EA74}"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196</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804291" name="Rectangle 2">
            <a:extLst>
              <a:ext uri="{FF2B5EF4-FFF2-40B4-BE49-F238E27FC236}">
                <a16:creationId xmlns:a16="http://schemas.microsoft.com/office/drawing/2014/main" id="{EC345AB2-2849-4400-9100-5D92C2D51939}"/>
              </a:ext>
            </a:extLst>
          </p:cNvPr>
          <p:cNvSpPr>
            <a:spLocks noGrp="1" noRot="1" noChangeAspect="1" noChangeArrowheads="1" noTextEdit="1"/>
          </p:cNvSpPr>
          <p:nvPr>
            <p:ph type="sldImg"/>
          </p:nvPr>
        </p:nvSpPr>
        <p:spPr>
          <a:ln/>
        </p:spPr>
      </p:sp>
      <p:sp>
        <p:nvSpPr>
          <p:cNvPr id="1804292" name="Rectangle 3">
            <a:extLst>
              <a:ext uri="{FF2B5EF4-FFF2-40B4-BE49-F238E27FC236}">
                <a16:creationId xmlns:a16="http://schemas.microsoft.com/office/drawing/2014/main" id="{81984E52-D097-4EED-8D39-7A3677556CC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5314" name="Rectangle 7">
            <a:extLst>
              <a:ext uri="{FF2B5EF4-FFF2-40B4-BE49-F238E27FC236}">
                <a16:creationId xmlns:a16="http://schemas.microsoft.com/office/drawing/2014/main" id="{51CB2512-8A35-457D-AC89-1A9C4D8B2E0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9DF57D9-EFBE-48B2-AB97-164F43C2C6EC}"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197</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805315" name="Rectangle 2">
            <a:extLst>
              <a:ext uri="{FF2B5EF4-FFF2-40B4-BE49-F238E27FC236}">
                <a16:creationId xmlns:a16="http://schemas.microsoft.com/office/drawing/2014/main" id="{19973B9B-588F-453E-8244-6F9F6E2A9262}"/>
              </a:ext>
            </a:extLst>
          </p:cNvPr>
          <p:cNvSpPr>
            <a:spLocks noGrp="1" noRot="1" noChangeAspect="1" noChangeArrowheads="1" noTextEdit="1"/>
          </p:cNvSpPr>
          <p:nvPr>
            <p:ph type="sldImg"/>
          </p:nvPr>
        </p:nvSpPr>
        <p:spPr>
          <a:ln/>
        </p:spPr>
      </p:sp>
      <p:sp>
        <p:nvSpPr>
          <p:cNvPr id="1805316" name="Rectangle 3">
            <a:extLst>
              <a:ext uri="{FF2B5EF4-FFF2-40B4-BE49-F238E27FC236}">
                <a16:creationId xmlns:a16="http://schemas.microsoft.com/office/drawing/2014/main" id="{B4F622F0-E8A1-44C8-99CB-D4C776568EC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6338" name="Rectangle 7">
            <a:extLst>
              <a:ext uri="{FF2B5EF4-FFF2-40B4-BE49-F238E27FC236}">
                <a16:creationId xmlns:a16="http://schemas.microsoft.com/office/drawing/2014/main" id="{66C4FE71-B8EA-4BC5-B909-A3D00F3E1BB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342D3CF-4FC2-4FD8-9D6B-6525C9039955}"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198</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806339" name="Rectangle 2">
            <a:extLst>
              <a:ext uri="{FF2B5EF4-FFF2-40B4-BE49-F238E27FC236}">
                <a16:creationId xmlns:a16="http://schemas.microsoft.com/office/drawing/2014/main" id="{A9991A15-E67C-45FB-B05A-1CC313E4CDC7}"/>
              </a:ext>
            </a:extLst>
          </p:cNvPr>
          <p:cNvSpPr>
            <a:spLocks noGrp="1" noRot="1" noChangeAspect="1" noChangeArrowheads="1" noTextEdit="1"/>
          </p:cNvSpPr>
          <p:nvPr>
            <p:ph type="sldImg"/>
          </p:nvPr>
        </p:nvSpPr>
        <p:spPr>
          <a:ln/>
        </p:spPr>
      </p:sp>
      <p:sp>
        <p:nvSpPr>
          <p:cNvPr id="1806340" name="Rectangle 3">
            <a:extLst>
              <a:ext uri="{FF2B5EF4-FFF2-40B4-BE49-F238E27FC236}">
                <a16:creationId xmlns:a16="http://schemas.microsoft.com/office/drawing/2014/main" id="{7C35AAC0-2460-4F1C-B5F4-848566B40F9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7362" name="Rectangle 7">
            <a:extLst>
              <a:ext uri="{FF2B5EF4-FFF2-40B4-BE49-F238E27FC236}">
                <a16:creationId xmlns:a16="http://schemas.microsoft.com/office/drawing/2014/main" id="{535A471E-D75E-4F7C-B8D6-B440DBDADDF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18CDA64-EDE4-4AD5-B952-8DC772CF8A7D}"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199</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807363" name="Rectangle 2">
            <a:extLst>
              <a:ext uri="{FF2B5EF4-FFF2-40B4-BE49-F238E27FC236}">
                <a16:creationId xmlns:a16="http://schemas.microsoft.com/office/drawing/2014/main" id="{DFAE9245-45E6-4420-A257-C3E64A24E681}"/>
              </a:ext>
            </a:extLst>
          </p:cNvPr>
          <p:cNvSpPr>
            <a:spLocks noGrp="1" noRot="1" noChangeAspect="1" noChangeArrowheads="1" noTextEdit="1"/>
          </p:cNvSpPr>
          <p:nvPr>
            <p:ph type="sldImg"/>
          </p:nvPr>
        </p:nvSpPr>
        <p:spPr>
          <a:ln/>
        </p:spPr>
      </p:sp>
      <p:sp>
        <p:nvSpPr>
          <p:cNvPr id="1807364" name="Rectangle 3">
            <a:extLst>
              <a:ext uri="{FF2B5EF4-FFF2-40B4-BE49-F238E27FC236}">
                <a16:creationId xmlns:a16="http://schemas.microsoft.com/office/drawing/2014/main" id="{FADB7DAC-9F73-4284-8AA6-9FB9D1AD2B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8386" name="Rectangle 7">
            <a:extLst>
              <a:ext uri="{FF2B5EF4-FFF2-40B4-BE49-F238E27FC236}">
                <a16:creationId xmlns:a16="http://schemas.microsoft.com/office/drawing/2014/main" id="{E3302AC7-4136-476B-8882-7E1EFBD09C8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66CF430-C8C9-44CF-A5B4-3FE9295EE13F}" type="slidenum">
              <a:rPr kumimoji="0" lang="en-US" altLang="en-US" sz="1200" b="0" i="0" u="none" strike="noStrike" kern="1200" cap="none" spc="0" normalizeH="0" baseline="0" noProof="0" smtClean="0">
                <a:ln>
                  <a:noFill/>
                </a:ln>
                <a:solidFill>
                  <a:srgbClr val="000000"/>
                </a:solidFill>
                <a:effectLst/>
                <a:uLnTx/>
                <a:uFillTx/>
                <a:latin typeface="Calligrapher" pitchFamily="2"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200</a:t>
            </a:fld>
            <a:endParaRPr kumimoji="0" lang="en-US" altLang="en-US" sz="1200" b="0" i="0" u="none" strike="noStrike" kern="1200" cap="none" spc="0" normalizeH="0" baseline="0" noProof="0">
              <a:ln>
                <a:noFill/>
              </a:ln>
              <a:solidFill>
                <a:srgbClr val="000000"/>
              </a:solidFill>
              <a:effectLst/>
              <a:uLnTx/>
              <a:uFillTx/>
              <a:latin typeface="Calligrapher" pitchFamily="2" charset="0"/>
              <a:ea typeface="+mn-ea"/>
              <a:cs typeface="+mn-cs"/>
            </a:endParaRPr>
          </a:p>
        </p:txBody>
      </p:sp>
      <p:sp>
        <p:nvSpPr>
          <p:cNvPr id="1808387" name="Rectangle 2">
            <a:extLst>
              <a:ext uri="{FF2B5EF4-FFF2-40B4-BE49-F238E27FC236}">
                <a16:creationId xmlns:a16="http://schemas.microsoft.com/office/drawing/2014/main" id="{9218EC96-1F5F-4FAF-9B37-B4325A5B0FD1}"/>
              </a:ext>
            </a:extLst>
          </p:cNvPr>
          <p:cNvSpPr>
            <a:spLocks noGrp="1" noRot="1" noChangeAspect="1" noChangeArrowheads="1" noTextEdit="1"/>
          </p:cNvSpPr>
          <p:nvPr>
            <p:ph type="sldImg"/>
          </p:nvPr>
        </p:nvSpPr>
        <p:spPr>
          <a:ln/>
        </p:spPr>
      </p:sp>
      <p:sp>
        <p:nvSpPr>
          <p:cNvPr id="1808388" name="Rectangle 3">
            <a:extLst>
              <a:ext uri="{FF2B5EF4-FFF2-40B4-BE49-F238E27FC236}">
                <a16:creationId xmlns:a16="http://schemas.microsoft.com/office/drawing/2014/main" id="{0480D5B4-922A-4D3F-96C7-759A4F2671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9506" name="Rectangle 7">
            <a:extLst>
              <a:ext uri="{FF2B5EF4-FFF2-40B4-BE49-F238E27FC236}">
                <a16:creationId xmlns:a16="http://schemas.microsoft.com/office/drawing/2014/main" id="{20E051D0-4D8E-4BC9-9338-70CC46FEC8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7981FB1-B3B4-4575-A282-F5ED1AA34502}" type="slidenum">
              <a:rPr kumimoji="0" lang="en-US" altLang="en-US" sz="1200" b="0" i="0" u="none" strike="noStrike" kern="1200" cap="none" spc="0" normalizeH="0" baseline="0" noProof="0" smtClean="0">
                <a:ln>
                  <a:noFill/>
                </a:ln>
                <a:solidFill>
                  <a:srgbClr val="000000"/>
                </a:solidFill>
                <a:effectLst/>
                <a:uLnTx/>
                <a:uFillTx/>
                <a:latin typeface="Wide Latin" panose="020A0A07050505020404" pitchFamily="18"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202</a:t>
            </a:fld>
            <a:endParaRPr kumimoji="0" lang="en-US" altLang="en-US" sz="1200" b="0" i="0" u="none" strike="noStrike" kern="1200" cap="none" spc="0" normalizeH="0" baseline="0" noProof="0">
              <a:ln>
                <a:noFill/>
              </a:ln>
              <a:solidFill>
                <a:srgbClr val="000000"/>
              </a:solidFill>
              <a:effectLst/>
              <a:uLnTx/>
              <a:uFillTx/>
              <a:latin typeface="Wide Latin" panose="020A0A07050505020404" pitchFamily="18" charset="0"/>
              <a:ea typeface="+mn-ea"/>
              <a:cs typeface="+mn-cs"/>
            </a:endParaRPr>
          </a:p>
        </p:txBody>
      </p:sp>
      <p:sp>
        <p:nvSpPr>
          <p:cNvPr id="1429507" name="Rectangle 2">
            <a:extLst>
              <a:ext uri="{FF2B5EF4-FFF2-40B4-BE49-F238E27FC236}">
                <a16:creationId xmlns:a16="http://schemas.microsoft.com/office/drawing/2014/main" id="{5181A5D9-BD58-42B7-BA3D-8422B3E75330}"/>
              </a:ext>
            </a:extLst>
          </p:cNvPr>
          <p:cNvSpPr>
            <a:spLocks noGrp="1" noRot="1" noChangeAspect="1" noChangeArrowheads="1" noTextEdit="1"/>
          </p:cNvSpPr>
          <p:nvPr>
            <p:ph type="sldImg"/>
          </p:nvPr>
        </p:nvSpPr>
        <p:spPr>
          <a:ln/>
        </p:spPr>
      </p:sp>
      <p:sp>
        <p:nvSpPr>
          <p:cNvPr id="1429508" name="Rectangle 3">
            <a:extLst>
              <a:ext uri="{FF2B5EF4-FFF2-40B4-BE49-F238E27FC236}">
                <a16:creationId xmlns:a16="http://schemas.microsoft.com/office/drawing/2014/main" id="{BCF908A7-0DF9-4825-85AE-8DCA3285B4F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7/17/2020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8525254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7/17/2020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1466559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B6EEE842-7425-4B5D-B159-1FF60DC3F149}"/>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A9AB9949-8710-4205-ADE0-FE975EF87C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1AAF38F-ACB6-4020-9500-7F947C0BAB5A}"/>
              </a:ext>
            </a:extLst>
          </p:cNvPr>
          <p:cNvSpPr>
            <a:spLocks noGrp="1" noChangeArrowheads="1"/>
          </p:cNvSpPr>
          <p:nvPr>
            <p:ph type="sldNum" sz="quarter" idx="12"/>
          </p:nvPr>
        </p:nvSpPr>
        <p:spPr>
          <a:ln/>
        </p:spPr>
        <p:txBody>
          <a:bodyPr/>
          <a:lstStyle>
            <a:lvl1pPr>
              <a:defRPr/>
            </a:lvl1pPr>
          </a:lstStyle>
          <a:p>
            <a:fld id="{7A3542AE-2E75-4CAC-AEB7-2789DB6F798F}" type="slidenum">
              <a:rPr lang="en-US" altLang="en-US"/>
              <a:pPr/>
              <a:t>‹#›</a:t>
            </a:fld>
            <a:endParaRPr lang="en-US" altLang="en-US"/>
          </a:p>
        </p:txBody>
      </p:sp>
    </p:spTree>
    <p:extLst>
      <p:ext uri="{BB962C8B-B14F-4D97-AF65-F5344CB8AC3E}">
        <p14:creationId xmlns:p14="http://schemas.microsoft.com/office/powerpoint/2010/main" val="38860917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0F6D2AD0-4BF4-46CC-84DE-575203B5E8B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2E6D95C-8A20-4B3F-BE88-79E6FD4A30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09F15D9-3C46-445A-BAE5-31BBF27AE8EF}"/>
              </a:ext>
            </a:extLst>
          </p:cNvPr>
          <p:cNvSpPr>
            <a:spLocks noGrp="1" noChangeArrowheads="1"/>
          </p:cNvSpPr>
          <p:nvPr>
            <p:ph type="sldNum" sz="quarter" idx="12"/>
          </p:nvPr>
        </p:nvSpPr>
        <p:spPr>
          <a:ln/>
        </p:spPr>
        <p:txBody>
          <a:bodyPr/>
          <a:lstStyle>
            <a:lvl1pPr>
              <a:defRPr/>
            </a:lvl1pPr>
          </a:lstStyle>
          <a:p>
            <a:fld id="{A7EA67E1-2FF1-4B21-80FD-93FE1A381359}" type="slidenum">
              <a:rPr lang="en-US" altLang="en-US"/>
              <a:pPr/>
              <a:t>‹#›</a:t>
            </a:fld>
            <a:endParaRPr lang="en-US" altLang="en-US"/>
          </a:p>
        </p:txBody>
      </p:sp>
    </p:spTree>
    <p:extLst>
      <p:ext uri="{BB962C8B-B14F-4D97-AF65-F5344CB8AC3E}">
        <p14:creationId xmlns:p14="http://schemas.microsoft.com/office/powerpoint/2010/main" val="139411397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r>
              <a:rPr lang="en-US" noProof="0"/>
              <a:t>Click icon to add clip art</a:t>
            </a:r>
          </a:p>
        </p:txBody>
      </p:sp>
      <p:sp>
        <p:nvSpPr>
          <p:cNvPr id="5" name="Date Placeholder 4">
            <a:extLst>
              <a:ext uri="{FF2B5EF4-FFF2-40B4-BE49-F238E27FC236}">
                <a16:creationId xmlns:a16="http://schemas.microsoft.com/office/drawing/2014/main" id="{6B451441-99D4-47F4-9DB7-8FC1436417C5}"/>
              </a:ext>
            </a:extLst>
          </p:cNvPr>
          <p:cNvSpPr>
            <a:spLocks noGrp="1"/>
          </p:cNvSpPr>
          <p:nvPr>
            <p:ph type="dt" sz="half" idx="10"/>
          </p:nvPr>
        </p:nvSpPr>
        <p:spPr>
          <a:xfrm>
            <a:off x="914400" y="6248400"/>
            <a:ext cx="2540000" cy="457200"/>
          </a:xfrm>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7C68BB9A-AB45-4504-8283-738A521B42C1}"/>
              </a:ext>
            </a:extLst>
          </p:cNvPr>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90216644-9B83-4184-BFF8-23A71F3CD716}"/>
              </a:ext>
            </a:extLst>
          </p:cNvPr>
          <p:cNvSpPr>
            <a:spLocks noGrp="1"/>
          </p:cNvSpPr>
          <p:nvPr>
            <p:ph type="sldNum" sz="quarter" idx="12"/>
          </p:nvPr>
        </p:nvSpPr>
        <p:spPr>
          <a:xfrm>
            <a:off x="8737600" y="6248400"/>
            <a:ext cx="2540000" cy="457200"/>
          </a:xfrm>
        </p:spPr>
        <p:txBody>
          <a:bodyPr/>
          <a:lstStyle>
            <a:lvl1pPr>
              <a:defRPr/>
            </a:lvl1pPr>
          </a:lstStyle>
          <a:p>
            <a:fld id="{BCC94689-F58C-4867-8976-907678F4944E}" type="slidenum">
              <a:rPr lang="en-US" altLang="en-US"/>
              <a:pPr/>
              <a:t>‹#›</a:t>
            </a:fld>
            <a:endParaRPr lang="en-US" altLang="en-US"/>
          </a:p>
        </p:txBody>
      </p:sp>
    </p:spTree>
    <p:extLst>
      <p:ext uri="{BB962C8B-B14F-4D97-AF65-F5344CB8AC3E}">
        <p14:creationId xmlns:p14="http://schemas.microsoft.com/office/powerpoint/2010/main" val="363958573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7F6D56CC-B0B8-4D9C-95B6-EEA011E9DF5E}"/>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56B9710-25D4-4856-B990-E8F4E2207E88}"/>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A887A3C-DBC3-4D44-AC44-DE10933532B4}"/>
              </a:ext>
            </a:extLst>
          </p:cNvPr>
          <p:cNvSpPr>
            <a:spLocks noGrp="1" noChangeArrowheads="1"/>
          </p:cNvSpPr>
          <p:nvPr>
            <p:ph type="sldNum" sz="quarter" idx="12"/>
          </p:nvPr>
        </p:nvSpPr>
        <p:spPr/>
        <p:txBody>
          <a:bodyPr/>
          <a:lstStyle>
            <a:lvl1pPr>
              <a:defRPr/>
            </a:lvl1pPr>
          </a:lstStyle>
          <a:p>
            <a:fld id="{295FC454-F2EB-4F14-B91A-F48D47A31BC0}" type="slidenum">
              <a:rPr lang="en-US" altLang="en-US"/>
              <a:pPr/>
              <a:t>‹#›</a:t>
            </a:fld>
            <a:endParaRPr lang="en-US" altLang="en-US"/>
          </a:p>
        </p:txBody>
      </p:sp>
    </p:spTree>
    <p:extLst>
      <p:ext uri="{BB962C8B-B14F-4D97-AF65-F5344CB8AC3E}">
        <p14:creationId xmlns:p14="http://schemas.microsoft.com/office/powerpoint/2010/main" val="391482191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24FCB67-7728-4B5E-B5F7-1B1AF911B29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56E8E9B-7153-47DD-95A5-9C650C5C76E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10A7AFB-42A3-4A1D-8911-56F927B1BB63}"/>
              </a:ext>
            </a:extLst>
          </p:cNvPr>
          <p:cNvSpPr>
            <a:spLocks noGrp="1" noChangeArrowheads="1"/>
          </p:cNvSpPr>
          <p:nvPr>
            <p:ph type="sldNum" sz="quarter" idx="12"/>
          </p:nvPr>
        </p:nvSpPr>
        <p:spPr>
          <a:ln/>
        </p:spPr>
        <p:txBody>
          <a:bodyPr/>
          <a:lstStyle>
            <a:lvl1pPr>
              <a:defRPr/>
            </a:lvl1pPr>
          </a:lstStyle>
          <a:p>
            <a:fld id="{438E5878-B774-4D48-8E92-989F4395D822}" type="slidenum">
              <a:rPr lang="en-US" altLang="en-US"/>
              <a:pPr/>
              <a:t>‹#›</a:t>
            </a:fld>
            <a:endParaRPr lang="en-US" altLang="en-US"/>
          </a:p>
        </p:txBody>
      </p:sp>
    </p:spTree>
    <p:extLst>
      <p:ext uri="{BB962C8B-B14F-4D97-AF65-F5344CB8AC3E}">
        <p14:creationId xmlns:p14="http://schemas.microsoft.com/office/powerpoint/2010/main" val="337633899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A1CB949-608E-4CEB-B42D-F2BFE8D4D28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6700449-EC7D-4602-8CD5-58BC3D830DA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58CA0D7-3CD8-41B9-AF99-D6E886673C82}"/>
              </a:ext>
            </a:extLst>
          </p:cNvPr>
          <p:cNvSpPr>
            <a:spLocks noGrp="1" noChangeArrowheads="1"/>
          </p:cNvSpPr>
          <p:nvPr>
            <p:ph type="sldNum" sz="quarter" idx="12"/>
          </p:nvPr>
        </p:nvSpPr>
        <p:spPr>
          <a:ln/>
        </p:spPr>
        <p:txBody>
          <a:bodyPr/>
          <a:lstStyle>
            <a:lvl1pPr>
              <a:defRPr/>
            </a:lvl1pPr>
          </a:lstStyle>
          <a:p>
            <a:fld id="{DC70BB00-5E71-4112-B1C7-73BA49F6C3C4}" type="slidenum">
              <a:rPr lang="en-US" altLang="en-US"/>
              <a:pPr/>
              <a:t>‹#›</a:t>
            </a:fld>
            <a:endParaRPr lang="en-US" altLang="en-US"/>
          </a:p>
        </p:txBody>
      </p:sp>
    </p:spTree>
    <p:extLst>
      <p:ext uri="{BB962C8B-B14F-4D97-AF65-F5344CB8AC3E}">
        <p14:creationId xmlns:p14="http://schemas.microsoft.com/office/powerpoint/2010/main" val="292932433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594A61DE-526F-46DE-94B9-8FD037C27B62}"/>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A454E8C-ED3C-4B29-8764-78E1D73A66A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2472113-5A0A-4EA4-ABFC-40C7477EC430}"/>
              </a:ext>
            </a:extLst>
          </p:cNvPr>
          <p:cNvSpPr>
            <a:spLocks noGrp="1" noChangeArrowheads="1"/>
          </p:cNvSpPr>
          <p:nvPr>
            <p:ph type="sldNum" sz="quarter" idx="12"/>
          </p:nvPr>
        </p:nvSpPr>
        <p:spPr>
          <a:ln/>
        </p:spPr>
        <p:txBody>
          <a:bodyPr/>
          <a:lstStyle>
            <a:lvl1pPr>
              <a:defRPr/>
            </a:lvl1pPr>
          </a:lstStyle>
          <a:p>
            <a:fld id="{AC9D5038-C1B0-4590-89B5-9C6CD69D54BE}" type="slidenum">
              <a:rPr lang="en-US" altLang="en-US"/>
              <a:pPr/>
              <a:t>‹#›</a:t>
            </a:fld>
            <a:endParaRPr lang="en-US" altLang="en-US"/>
          </a:p>
        </p:txBody>
      </p:sp>
    </p:spTree>
    <p:extLst>
      <p:ext uri="{BB962C8B-B14F-4D97-AF65-F5344CB8AC3E}">
        <p14:creationId xmlns:p14="http://schemas.microsoft.com/office/powerpoint/2010/main" val="13880195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89B657A-7A60-4C45-80CE-AD694589088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6EC006F3-0EEA-49D5-8726-70F06C40E47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E01554AD-95D4-41E2-AEF7-75072E35955F}"/>
              </a:ext>
            </a:extLst>
          </p:cNvPr>
          <p:cNvSpPr>
            <a:spLocks noGrp="1" noChangeArrowheads="1"/>
          </p:cNvSpPr>
          <p:nvPr>
            <p:ph type="sldNum" sz="quarter" idx="12"/>
          </p:nvPr>
        </p:nvSpPr>
        <p:spPr>
          <a:ln/>
        </p:spPr>
        <p:txBody>
          <a:bodyPr/>
          <a:lstStyle>
            <a:lvl1pPr>
              <a:defRPr/>
            </a:lvl1pPr>
          </a:lstStyle>
          <a:p>
            <a:fld id="{EE76E954-4A95-4302-8F39-E6DFA17A1F2F}" type="slidenum">
              <a:rPr lang="en-US" altLang="en-US"/>
              <a:pPr/>
              <a:t>‹#›</a:t>
            </a:fld>
            <a:endParaRPr lang="en-US" altLang="en-US"/>
          </a:p>
        </p:txBody>
      </p:sp>
    </p:spTree>
    <p:extLst>
      <p:ext uri="{BB962C8B-B14F-4D97-AF65-F5344CB8AC3E}">
        <p14:creationId xmlns:p14="http://schemas.microsoft.com/office/powerpoint/2010/main" val="218654174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5FF25D4E-7484-4FBB-85A9-E42292013B4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536154A-F7D4-4E86-B113-A621F94719D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2413333-7C00-47D8-9DFF-DDC0CCE088DE}"/>
              </a:ext>
            </a:extLst>
          </p:cNvPr>
          <p:cNvSpPr>
            <a:spLocks noGrp="1" noChangeArrowheads="1"/>
          </p:cNvSpPr>
          <p:nvPr>
            <p:ph type="sldNum" sz="quarter" idx="12"/>
          </p:nvPr>
        </p:nvSpPr>
        <p:spPr>
          <a:ln/>
        </p:spPr>
        <p:txBody>
          <a:bodyPr/>
          <a:lstStyle>
            <a:lvl1pPr>
              <a:defRPr/>
            </a:lvl1pPr>
          </a:lstStyle>
          <a:p>
            <a:fld id="{4B2ADBD3-EF61-465B-83E4-DD8692128A21}" type="slidenum">
              <a:rPr lang="en-US" altLang="en-US"/>
              <a:pPr/>
              <a:t>‹#›</a:t>
            </a:fld>
            <a:endParaRPr lang="en-US" altLang="en-US"/>
          </a:p>
        </p:txBody>
      </p:sp>
    </p:spTree>
    <p:extLst>
      <p:ext uri="{BB962C8B-B14F-4D97-AF65-F5344CB8AC3E}">
        <p14:creationId xmlns:p14="http://schemas.microsoft.com/office/powerpoint/2010/main" val="285308831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E225D98-5467-4B74-AFB3-C3CF1C302EE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424124A0-B04C-478D-A629-174F3717969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946D3ED-5454-41E9-9EC6-A9A605488D48}"/>
              </a:ext>
            </a:extLst>
          </p:cNvPr>
          <p:cNvSpPr>
            <a:spLocks noGrp="1" noChangeArrowheads="1"/>
          </p:cNvSpPr>
          <p:nvPr>
            <p:ph type="sldNum" sz="quarter" idx="12"/>
          </p:nvPr>
        </p:nvSpPr>
        <p:spPr>
          <a:ln/>
        </p:spPr>
        <p:txBody>
          <a:bodyPr/>
          <a:lstStyle>
            <a:lvl1pPr>
              <a:defRPr/>
            </a:lvl1pPr>
          </a:lstStyle>
          <a:p>
            <a:fld id="{BE5D556A-5EA9-460F-8B84-69F785773DC4}" type="slidenum">
              <a:rPr lang="en-US" altLang="en-US"/>
              <a:pPr/>
              <a:t>‹#›</a:t>
            </a:fld>
            <a:endParaRPr lang="en-US" altLang="en-US"/>
          </a:p>
        </p:txBody>
      </p:sp>
    </p:spTree>
    <p:extLst>
      <p:ext uri="{BB962C8B-B14F-4D97-AF65-F5344CB8AC3E}">
        <p14:creationId xmlns:p14="http://schemas.microsoft.com/office/powerpoint/2010/main" val="22401002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7/17/2020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81205565"/>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14741DD-C147-446E-8715-2DA162FF19C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2922950-1566-497F-9529-520D8346330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93539150-FD42-4F77-930C-0245F4733A37}"/>
              </a:ext>
            </a:extLst>
          </p:cNvPr>
          <p:cNvSpPr>
            <a:spLocks noGrp="1" noChangeArrowheads="1"/>
          </p:cNvSpPr>
          <p:nvPr>
            <p:ph type="sldNum" sz="quarter" idx="12"/>
          </p:nvPr>
        </p:nvSpPr>
        <p:spPr>
          <a:ln/>
        </p:spPr>
        <p:txBody>
          <a:bodyPr/>
          <a:lstStyle>
            <a:lvl1pPr>
              <a:defRPr/>
            </a:lvl1pPr>
          </a:lstStyle>
          <a:p>
            <a:fld id="{D888D509-A8A6-4840-9E54-347AAFD7E21B}" type="slidenum">
              <a:rPr lang="en-US" altLang="en-US"/>
              <a:pPr/>
              <a:t>‹#›</a:t>
            </a:fld>
            <a:endParaRPr lang="en-US" altLang="en-US"/>
          </a:p>
        </p:txBody>
      </p:sp>
    </p:spTree>
    <p:extLst>
      <p:ext uri="{BB962C8B-B14F-4D97-AF65-F5344CB8AC3E}">
        <p14:creationId xmlns:p14="http://schemas.microsoft.com/office/powerpoint/2010/main" val="325706263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0BF76B11-CC8D-4892-94FE-5ECC85B5A64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A5CF5391-1ACD-4454-A463-54823A6EDDE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A6D13E9-A8C3-4C69-BCCD-C15C6FF7B4E1}"/>
              </a:ext>
            </a:extLst>
          </p:cNvPr>
          <p:cNvSpPr>
            <a:spLocks noGrp="1" noChangeArrowheads="1"/>
          </p:cNvSpPr>
          <p:nvPr>
            <p:ph type="sldNum" sz="quarter" idx="12"/>
          </p:nvPr>
        </p:nvSpPr>
        <p:spPr>
          <a:ln/>
        </p:spPr>
        <p:txBody>
          <a:bodyPr/>
          <a:lstStyle>
            <a:lvl1pPr>
              <a:defRPr/>
            </a:lvl1pPr>
          </a:lstStyle>
          <a:p>
            <a:fld id="{2141568D-DCCB-4FDF-9268-228B2CCAE80D}" type="slidenum">
              <a:rPr lang="en-US" altLang="en-US"/>
              <a:pPr/>
              <a:t>‹#›</a:t>
            </a:fld>
            <a:endParaRPr lang="en-US" altLang="en-US"/>
          </a:p>
        </p:txBody>
      </p:sp>
    </p:spTree>
    <p:extLst>
      <p:ext uri="{BB962C8B-B14F-4D97-AF65-F5344CB8AC3E}">
        <p14:creationId xmlns:p14="http://schemas.microsoft.com/office/powerpoint/2010/main" val="280683922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DFEE45AE-8E98-4675-8C17-38364B67219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92D863F-33EF-4958-8C5C-34806CD658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D368577-B23A-48FE-A39F-B14B1B69E02D}"/>
              </a:ext>
            </a:extLst>
          </p:cNvPr>
          <p:cNvSpPr>
            <a:spLocks noGrp="1" noChangeArrowheads="1"/>
          </p:cNvSpPr>
          <p:nvPr>
            <p:ph type="sldNum" sz="quarter" idx="12"/>
          </p:nvPr>
        </p:nvSpPr>
        <p:spPr>
          <a:ln/>
        </p:spPr>
        <p:txBody>
          <a:bodyPr/>
          <a:lstStyle>
            <a:lvl1pPr>
              <a:defRPr/>
            </a:lvl1pPr>
          </a:lstStyle>
          <a:p>
            <a:fld id="{CA86A506-7215-410A-8698-434DEDEF83FE}" type="slidenum">
              <a:rPr lang="en-US" altLang="en-US"/>
              <a:pPr/>
              <a:t>‹#›</a:t>
            </a:fld>
            <a:endParaRPr lang="en-US" altLang="en-US"/>
          </a:p>
        </p:txBody>
      </p:sp>
    </p:spTree>
    <p:extLst>
      <p:ext uri="{BB962C8B-B14F-4D97-AF65-F5344CB8AC3E}">
        <p14:creationId xmlns:p14="http://schemas.microsoft.com/office/powerpoint/2010/main" val="411988557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593DDA7-8E19-47C0-89F5-3C2758A40D4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6E20592-8E45-42AF-8E9F-435C4221CD2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A95E189-F124-4B91-BCA3-5F157CE34B4F}"/>
              </a:ext>
            </a:extLst>
          </p:cNvPr>
          <p:cNvSpPr>
            <a:spLocks noGrp="1" noChangeArrowheads="1"/>
          </p:cNvSpPr>
          <p:nvPr>
            <p:ph type="sldNum" sz="quarter" idx="12"/>
          </p:nvPr>
        </p:nvSpPr>
        <p:spPr>
          <a:ln/>
        </p:spPr>
        <p:txBody>
          <a:bodyPr/>
          <a:lstStyle>
            <a:lvl1pPr>
              <a:defRPr/>
            </a:lvl1pPr>
          </a:lstStyle>
          <a:p>
            <a:fld id="{1DEB819A-EFF8-461B-8809-F54CCEA6DED6}" type="slidenum">
              <a:rPr lang="en-US" altLang="en-US"/>
              <a:pPr/>
              <a:t>‹#›</a:t>
            </a:fld>
            <a:endParaRPr lang="en-US" altLang="en-US"/>
          </a:p>
        </p:txBody>
      </p:sp>
    </p:spTree>
    <p:extLst>
      <p:ext uri="{BB962C8B-B14F-4D97-AF65-F5344CB8AC3E}">
        <p14:creationId xmlns:p14="http://schemas.microsoft.com/office/powerpoint/2010/main" val="334782192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AA636CF3-569C-40AC-8AAB-A7CD11D0163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128F7A83-9C61-4080-8D3E-C59566A6C1A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2503E3E0-4F06-4E9D-A071-66C6975E0E19}"/>
              </a:ext>
            </a:extLst>
          </p:cNvPr>
          <p:cNvSpPr>
            <a:spLocks noGrp="1" noChangeArrowheads="1"/>
          </p:cNvSpPr>
          <p:nvPr>
            <p:ph type="sldNum" sz="quarter" idx="12"/>
          </p:nvPr>
        </p:nvSpPr>
        <p:spPr>
          <a:ln/>
        </p:spPr>
        <p:txBody>
          <a:bodyPr/>
          <a:lstStyle>
            <a:lvl1pPr>
              <a:defRPr/>
            </a:lvl1pPr>
          </a:lstStyle>
          <a:p>
            <a:fld id="{64BD2EB8-373C-4E69-B575-0691297645F6}" type="slidenum">
              <a:rPr lang="en-US" altLang="en-US"/>
              <a:pPr/>
              <a:t>‹#›</a:t>
            </a:fld>
            <a:endParaRPr lang="en-US" altLang="en-US"/>
          </a:p>
        </p:txBody>
      </p:sp>
    </p:spTree>
    <p:extLst>
      <p:ext uri="{BB962C8B-B14F-4D97-AF65-F5344CB8AC3E}">
        <p14:creationId xmlns:p14="http://schemas.microsoft.com/office/powerpoint/2010/main" val="372182496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74A7C383-050E-4ADE-BBB0-BB90BD2B439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5249A92C-E0E6-41BE-A950-20282D5F47A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35D670F-4051-4B86-B73A-A0F1087BA8A2}"/>
              </a:ext>
            </a:extLst>
          </p:cNvPr>
          <p:cNvSpPr>
            <a:spLocks noGrp="1" noChangeArrowheads="1"/>
          </p:cNvSpPr>
          <p:nvPr>
            <p:ph type="sldNum" sz="quarter" idx="12"/>
          </p:nvPr>
        </p:nvSpPr>
        <p:spPr>
          <a:ln/>
        </p:spPr>
        <p:txBody>
          <a:bodyPr/>
          <a:lstStyle>
            <a:lvl1pPr>
              <a:defRPr/>
            </a:lvl1pPr>
          </a:lstStyle>
          <a:p>
            <a:fld id="{64659B7E-5663-4BF4-B620-71BB84B255FB}" type="slidenum">
              <a:rPr lang="en-US" altLang="en-US"/>
              <a:pPr/>
              <a:t>‹#›</a:t>
            </a:fld>
            <a:endParaRPr lang="en-US" altLang="en-US"/>
          </a:p>
        </p:txBody>
      </p:sp>
    </p:spTree>
    <p:extLst>
      <p:ext uri="{BB962C8B-B14F-4D97-AF65-F5344CB8AC3E}">
        <p14:creationId xmlns:p14="http://schemas.microsoft.com/office/powerpoint/2010/main" val="221880581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r>
              <a:rPr lang="en-US" noProof="0"/>
              <a:t>Click icon to add clip art</a:t>
            </a:r>
          </a:p>
        </p:txBody>
      </p:sp>
      <p:sp>
        <p:nvSpPr>
          <p:cNvPr id="5" name="Date Placeholder 4">
            <a:extLst>
              <a:ext uri="{FF2B5EF4-FFF2-40B4-BE49-F238E27FC236}">
                <a16:creationId xmlns:a16="http://schemas.microsoft.com/office/drawing/2014/main" id="{60D9C11B-8B14-4F47-8E52-73F4FCA411BA}"/>
              </a:ext>
            </a:extLst>
          </p:cNvPr>
          <p:cNvSpPr>
            <a:spLocks noGrp="1"/>
          </p:cNvSpPr>
          <p:nvPr>
            <p:ph type="dt" sz="half" idx="10"/>
          </p:nvPr>
        </p:nvSpPr>
        <p:spPr>
          <a:xfrm>
            <a:off x="914400" y="6248400"/>
            <a:ext cx="2540000" cy="457200"/>
          </a:xfrm>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70639B70-869A-458E-8CE9-D88E47072D38}"/>
              </a:ext>
            </a:extLst>
          </p:cNvPr>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2467F323-7A7C-4F41-B87D-28588860BE80}"/>
              </a:ext>
            </a:extLst>
          </p:cNvPr>
          <p:cNvSpPr>
            <a:spLocks noGrp="1"/>
          </p:cNvSpPr>
          <p:nvPr>
            <p:ph type="sldNum" sz="quarter" idx="12"/>
          </p:nvPr>
        </p:nvSpPr>
        <p:spPr>
          <a:xfrm>
            <a:off x="8737600" y="6248400"/>
            <a:ext cx="2540000" cy="457200"/>
          </a:xfrm>
        </p:spPr>
        <p:txBody>
          <a:bodyPr/>
          <a:lstStyle>
            <a:lvl1pPr>
              <a:defRPr/>
            </a:lvl1pPr>
          </a:lstStyle>
          <a:p>
            <a:fld id="{1971FE42-EF97-4057-88A0-07083035560A}" type="slidenum">
              <a:rPr lang="en-US" altLang="en-US"/>
              <a:pPr/>
              <a:t>‹#›</a:t>
            </a:fld>
            <a:endParaRPr lang="en-US" altLang="en-US"/>
          </a:p>
        </p:txBody>
      </p:sp>
    </p:spTree>
    <p:extLst>
      <p:ext uri="{BB962C8B-B14F-4D97-AF65-F5344CB8AC3E}">
        <p14:creationId xmlns:p14="http://schemas.microsoft.com/office/powerpoint/2010/main" val="18327002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632860329"/>
      </p:ext>
    </p:extLst>
  </p:cSld>
  <p:clrMapOvr>
    <a:masterClrMapping/>
  </p:clrMapOvr>
  <p:transition>
    <p:random/>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8485156"/>
      </p:ext>
    </p:extLst>
  </p:cSld>
  <p:clrMapOvr>
    <a:masterClrMapping/>
  </p:clrMapOvr>
  <p:transition>
    <p:random/>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533746639"/>
      </p:ext>
    </p:extLst>
  </p:cSld>
  <p:clrMapOvr>
    <a:masterClrMapping/>
  </p:clrMapOvr>
  <p:transition>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7/17/2020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480594345"/>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0674700"/>
      </p:ext>
    </p:extLst>
  </p:cSld>
  <p:clrMapOvr>
    <a:masterClrMapping/>
  </p:clrMapOvr>
  <p:transition>
    <p:random/>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2061792"/>
      </p:ext>
    </p:extLst>
  </p:cSld>
  <p:clrMapOvr>
    <a:masterClrMapping/>
  </p:clrMapOvr>
  <p:transition>
    <p:random/>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269904875"/>
      </p:ext>
    </p:extLst>
  </p:cSld>
  <p:clrMapOvr>
    <a:masterClrMapping/>
  </p:clrMapOvr>
  <p:transition>
    <p:random/>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3454556"/>
      </p:ext>
    </p:extLst>
  </p:cSld>
  <p:clrMapOvr>
    <a:masterClrMapping/>
  </p:clrMapOvr>
  <p:transition>
    <p:random/>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89670774"/>
      </p:ext>
    </p:extLst>
  </p:cSld>
  <p:clrMapOvr>
    <a:masterClrMapping/>
  </p:clrMapOvr>
  <p:transition>
    <p:random/>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906462342"/>
      </p:ext>
    </p:extLst>
  </p:cSld>
  <p:clrMapOvr>
    <a:masterClrMapping/>
  </p:clrMapOvr>
  <p:transition>
    <p:random/>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3955223"/>
      </p:ext>
    </p:extLst>
  </p:cSld>
  <p:clrMapOvr>
    <a:masterClrMapping/>
  </p:clrMapOvr>
  <p:transition>
    <p:random/>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16205399"/>
      </p:ext>
    </p:extLst>
  </p:cSld>
  <p:clrMapOvr>
    <a:masterClrMapping/>
  </p:clrMapOvr>
  <p:transition>
    <p:random/>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10446485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0188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7/17/2020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5883623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29179658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8000" y="2057400"/>
            <a:ext cx="5588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9200" y="2057400"/>
            <a:ext cx="5588000" cy="4419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3052750"/>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8964281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8233877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014839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5282707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8722769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809753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18600" y="304800"/>
            <a:ext cx="2870200" cy="6172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08000" y="304800"/>
            <a:ext cx="8407400" cy="6172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2118935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731200632"/>
      </p:ext>
    </p:extLst>
  </p:cSld>
  <p:clrMapOvr>
    <a:masterClrMapping/>
  </p:clrMapOvr>
  <p:transition>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7/17/2020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8740690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77555393"/>
      </p:ext>
    </p:extLst>
  </p:cSld>
  <p:clrMapOvr>
    <a:masterClrMapping/>
  </p:clrMapOvr>
  <p:transition>
    <p:random/>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548780059"/>
      </p:ext>
    </p:extLst>
  </p:cSld>
  <p:clrMapOvr>
    <a:masterClrMapping/>
  </p:clrMapOvr>
  <p:transition>
    <p:random/>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3188443"/>
      </p:ext>
    </p:extLst>
  </p:cSld>
  <p:clrMapOvr>
    <a:masterClrMapping/>
  </p:clrMapOvr>
  <p:transition>
    <p:random/>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4394205"/>
      </p:ext>
    </p:extLst>
  </p:cSld>
  <p:clrMapOvr>
    <a:masterClrMapping/>
  </p:clrMapOvr>
  <p:transition>
    <p:random/>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01374574"/>
      </p:ext>
    </p:extLst>
  </p:cSld>
  <p:clrMapOvr>
    <a:masterClrMapping/>
  </p:clrMapOvr>
  <p:transition>
    <p:random/>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4116637"/>
      </p:ext>
    </p:extLst>
  </p:cSld>
  <p:clrMapOvr>
    <a:masterClrMapping/>
  </p:clrMapOvr>
  <p:transition>
    <p:random/>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406519421"/>
      </p:ext>
    </p:extLst>
  </p:cSld>
  <p:clrMapOvr>
    <a:masterClrMapping/>
  </p:clrMapOvr>
  <p:transition>
    <p:random/>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56543085"/>
      </p:ext>
    </p:extLst>
  </p:cSld>
  <p:clrMapOvr>
    <a:masterClrMapping/>
  </p:clrMapOvr>
  <p:transition>
    <p:random/>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2677429"/>
      </p:ext>
    </p:extLst>
  </p:cSld>
  <p:clrMapOvr>
    <a:masterClrMapping/>
  </p:clrMapOvr>
  <p:transition>
    <p:random/>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228600"/>
            <a:ext cx="2590800" cy="5867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228600"/>
            <a:ext cx="7569200" cy="5867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2474449"/>
      </p:ext>
    </p:extLst>
  </p:cSld>
  <p:clrMapOvr>
    <a:masterClrMapping/>
  </p:clrMapOvr>
  <p:transition>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7/17/2020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6230268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A08948E5-0EC4-4C6C-842A-D47D70724C56}"/>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181A6CB-D455-4705-A193-6B293087BF60}"/>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BD35070-3109-4B0D-836D-155554C54BF0}"/>
              </a:ext>
            </a:extLst>
          </p:cNvPr>
          <p:cNvSpPr>
            <a:spLocks noGrp="1" noChangeArrowheads="1"/>
          </p:cNvSpPr>
          <p:nvPr>
            <p:ph type="sldNum" sz="quarter" idx="12"/>
          </p:nvPr>
        </p:nvSpPr>
        <p:spPr/>
        <p:txBody>
          <a:bodyPr/>
          <a:lstStyle>
            <a:lvl1pPr>
              <a:defRPr/>
            </a:lvl1pPr>
          </a:lstStyle>
          <a:p>
            <a:fld id="{ABC66E3D-4AF9-42BF-A331-58FE720B1D3E}" type="slidenum">
              <a:rPr lang="en-US" altLang="en-US"/>
              <a:pPr/>
              <a:t>‹#›</a:t>
            </a:fld>
            <a:endParaRPr lang="en-US" altLang="en-US"/>
          </a:p>
        </p:txBody>
      </p:sp>
    </p:spTree>
    <p:extLst>
      <p:ext uri="{BB962C8B-B14F-4D97-AF65-F5344CB8AC3E}">
        <p14:creationId xmlns:p14="http://schemas.microsoft.com/office/powerpoint/2010/main" val="27531551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7208483-6E91-4A80-AA8E-BC6C20A7728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BEC0142-0FA5-4155-ACEB-3EEDDA612F0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B825249-8024-4DF9-8BA1-21F339459B96}"/>
              </a:ext>
            </a:extLst>
          </p:cNvPr>
          <p:cNvSpPr>
            <a:spLocks noGrp="1" noChangeArrowheads="1"/>
          </p:cNvSpPr>
          <p:nvPr>
            <p:ph type="sldNum" sz="quarter" idx="12"/>
          </p:nvPr>
        </p:nvSpPr>
        <p:spPr>
          <a:ln/>
        </p:spPr>
        <p:txBody>
          <a:bodyPr/>
          <a:lstStyle>
            <a:lvl1pPr>
              <a:defRPr/>
            </a:lvl1pPr>
          </a:lstStyle>
          <a:p>
            <a:fld id="{00798217-DBE4-43CE-8AA3-8F6200CDA5F2}" type="slidenum">
              <a:rPr lang="en-US" altLang="en-US"/>
              <a:pPr/>
              <a:t>‹#›</a:t>
            </a:fld>
            <a:endParaRPr lang="en-US" altLang="en-US"/>
          </a:p>
        </p:txBody>
      </p:sp>
    </p:spTree>
    <p:extLst>
      <p:ext uri="{BB962C8B-B14F-4D97-AF65-F5344CB8AC3E}">
        <p14:creationId xmlns:p14="http://schemas.microsoft.com/office/powerpoint/2010/main" val="1142572570"/>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13B813F9-0262-4077-A6A6-A8E789531C0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DCA215E-FA98-4695-8AED-287878C6105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AD9FCAA-AB17-4ACA-AFA3-A2BD1BA2E5A6}"/>
              </a:ext>
            </a:extLst>
          </p:cNvPr>
          <p:cNvSpPr>
            <a:spLocks noGrp="1" noChangeArrowheads="1"/>
          </p:cNvSpPr>
          <p:nvPr>
            <p:ph type="sldNum" sz="quarter" idx="12"/>
          </p:nvPr>
        </p:nvSpPr>
        <p:spPr>
          <a:ln/>
        </p:spPr>
        <p:txBody>
          <a:bodyPr/>
          <a:lstStyle>
            <a:lvl1pPr>
              <a:defRPr/>
            </a:lvl1pPr>
          </a:lstStyle>
          <a:p>
            <a:fld id="{F0FBC5E3-4285-4C25-99A3-A73B3FBA04A3}" type="slidenum">
              <a:rPr lang="en-US" altLang="en-US"/>
              <a:pPr/>
              <a:t>‹#›</a:t>
            </a:fld>
            <a:endParaRPr lang="en-US" altLang="en-US"/>
          </a:p>
        </p:txBody>
      </p:sp>
    </p:spTree>
    <p:extLst>
      <p:ext uri="{BB962C8B-B14F-4D97-AF65-F5344CB8AC3E}">
        <p14:creationId xmlns:p14="http://schemas.microsoft.com/office/powerpoint/2010/main" val="396153967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1823808A-67F2-4CFF-92F9-833E59321A8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441F229-AE9B-433E-B14D-D883F0AA153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C60CAA9-9D77-4C34-BAB3-D4DA5C191ADB}"/>
              </a:ext>
            </a:extLst>
          </p:cNvPr>
          <p:cNvSpPr>
            <a:spLocks noGrp="1" noChangeArrowheads="1"/>
          </p:cNvSpPr>
          <p:nvPr>
            <p:ph type="sldNum" sz="quarter" idx="12"/>
          </p:nvPr>
        </p:nvSpPr>
        <p:spPr>
          <a:ln/>
        </p:spPr>
        <p:txBody>
          <a:bodyPr/>
          <a:lstStyle>
            <a:lvl1pPr>
              <a:defRPr/>
            </a:lvl1pPr>
          </a:lstStyle>
          <a:p>
            <a:fld id="{74BC0831-86BC-4074-8E69-6135E4B46086}" type="slidenum">
              <a:rPr lang="en-US" altLang="en-US"/>
              <a:pPr/>
              <a:t>‹#›</a:t>
            </a:fld>
            <a:endParaRPr lang="en-US" altLang="en-US"/>
          </a:p>
        </p:txBody>
      </p:sp>
    </p:spTree>
    <p:extLst>
      <p:ext uri="{BB962C8B-B14F-4D97-AF65-F5344CB8AC3E}">
        <p14:creationId xmlns:p14="http://schemas.microsoft.com/office/powerpoint/2010/main" val="1866863896"/>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3A6902A-7C90-43EB-924D-B90A0957C2EC}"/>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CE23EC9-73BF-4B00-B744-8330B0CEC48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46491EF-E0CD-4DA9-BE1F-BA75897228CD}"/>
              </a:ext>
            </a:extLst>
          </p:cNvPr>
          <p:cNvSpPr>
            <a:spLocks noGrp="1" noChangeArrowheads="1"/>
          </p:cNvSpPr>
          <p:nvPr>
            <p:ph type="sldNum" sz="quarter" idx="12"/>
          </p:nvPr>
        </p:nvSpPr>
        <p:spPr>
          <a:ln/>
        </p:spPr>
        <p:txBody>
          <a:bodyPr/>
          <a:lstStyle>
            <a:lvl1pPr>
              <a:defRPr/>
            </a:lvl1pPr>
          </a:lstStyle>
          <a:p>
            <a:fld id="{AF48B563-1417-48C2-B168-6C8672D2AE90}" type="slidenum">
              <a:rPr lang="en-US" altLang="en-US"/>
              <a:pPr/>
              <a:t>‹#›</a:t>
            </a:fld>
            <a:endParaRPr lang="en-US" altLang="en-US"/>
          </a:p>
        </p:txBody>
      </p:sp>
    </p:spTree>
    <p:extLst>
      <p:ext uri="{BB962C8B-B14F-4D97-AF65-F5344CB8AC3E}">
        <p14:creationId xmlns:p14="http://schemas.microsoft.com/office/powerpoint/2010/main" val="1600427117"/>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D15306EB-4EC7-4817-8508-947550B23D2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FD014BC-71D0-456E-9D4E-A156BC20D3C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369A6DDF-1D2C-40D1-B0A4-227578748853}"/>
              </a:ext>
            </a:extLst>
          </p:cNvPr>
          <p:cNvSpPr>
            <a:spLocks noGrp="1" noChangeArrowheads="1"/>
          </p:cNvSpPr>
          <p:nvPr>
            <p:ph type="sldNum" sz="quarter" idx="12"/>
          </p:nvPr>
        </p:nvSpPr>
        <p:spPr>
          <a:ln/>
        </p:spPr>
        <p:txBody>
          <a:bodyPr/>
          <a:lstStyle>
            <a:lvl1pPr>
              <a:defRPr/>
            </a:lvl1pPr>
          </a:lstStyle>
          <a:p>
            <a:fld id="{4E593662-A4C7-455F-A01D-5AF8C69F8DEA}" type="slidenum">
              <a:rPr lang="en-US" altLang="en-US"/>
              <a:pPr/>
              <a:t>‹#›</a:t>
            </a:fld>
            <a:endParaRPr lang="en-US" altLang="en-US"/>
          </a:p>
        </p:txBody>
      </p:sp>
    </p:spTree>
    <p:extLst>
      <p:ext uri="{BB962C8B-B14F-4D97-AF65-F5344CB8AC3E}">
        <p14:creationId xmlns:p14="http://schemas.microsoft.com/office/powerpoint/2010/main" val="163303151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07E638E-21DA-42D3-9296-C7061F566B24}"/>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07167340-C90E-4E6D-8A42-C5A44C920E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A049EE6-C3E6-4075-9822-E0C603251E88}"/>
              </a:ext>
            </a:extLst>
          </p:cNvPr>
          <p:cNvSpPr>
            <a:spLocks noGrp="1" noChangeArrowheads="1"/>
          </p:cNvSpPr>
          <p:nvPr>
            <p:ph type="sldNum" sz="quarter" idx="12"/>
          </p:nvPr>
        </p:nvSpPr>
        <p:spPr>
          <a:ln/>
        </p:spPr>
        <p:txBody>
          <a:bodyPr/>
          <a:lstStyle>
            <a:lvl1pPr>
              <a:defRPr/>
            </a:lvl1pPr>
          </a:lstStyle>
          <a:p>
            <a:fld id="{A83B9B12-FC95-4858-BE49-65A44B6407B5}" type="slidenum">
              <a:rPr lang="en-US" altLang="en-US"/>
              <a:pPr/>
              <a:t>‹#›</a:t>
            </a:fld>
            <a:endParaRPr lang="en-US" altLang="en-US"/>
          </a:p>
        </p:txBody>
      </p:sp>
    </p:spTree>
    <p:extLst>
      <p:ext uri="{BB962C8B-B14F-4D97-AF65-F5344CB8AC3E}">
        <p14:creationId xmlns:p14="http://schemas.microsoft.com/office/powerpoint/2010/main" val="3491911059"/>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B8930F8-D2D7-47FC-8CE7-1D3FE657D28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B8F8B39-5928-42E1-AE5B-09F8D3BDB43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974E96F-96AE-4552-A82B-C0865B3FCCFE}"/>
              </a:ext>
            </a:extLst>
          </p:cNvPr>
          <p:cNvSpPr>
            <a:spLocks noGrp="1" noChangeArrowheads="1"/>
          </p:cNvSpPr>
          <p:nvPr>
            <p:ph type="sldNum" sz="quarter" idx="12"/>
          </p:nvPr>
        </p:nvSpPr>
        <p:spPr>
          <a:ln/>
        </p:spPr>
        <p:txBody>
          <a:bodyPr/>
          <a:lstStyle>
            <a:lvl1pPr>
              <a:defRPr/>
            </a:lvl1pPr>
          </a:lstStyle>
          <a:p>
            <a:fld id="{D0EE929E-AC64-4169-91E2-B1D7D2EDDBC5}" type="slidenum">
              <a:rPr lang="en-US" altLang="en-US"/>
              <a:pPr/>
              <a:t>‹#›</a:t>
            </a:fld>
            <a:endParaRPr lang="en-US" altLang="en-US"/>
          </a:p>
        </p:txBody>
      </p:sp>
    </p:spTree>
    <p:extLst>
      <p:ext uri="{BB962C8B-B14F-4D97-AF65-F5344CB8AC3E}">
        <p14:creationId xmlns:p14="http://schemas.microsoft.com/office/powerpoint/2010/main" val="362383262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29FDC76A-917E-419F-B9B7-5234BB094DC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5C75F61-67D1-443D-8F3F-D72A53436CF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F55B011-E5FA-4A78-B549-5C0126E366C3}"/>
              </a:ext>
            </a:extLst>
          </p:cNvPr>
          <p:cNvSpPr>
            <a:spLocks noGrp="1" noChangeArrowheads="1"/>
          </p:cNvSpPr>
          <p:nvPr>
            <p:ph type="sldNum" sz="quarter" idx="12"/>
          </p:nvPr>
        </p:nvSpPr>
        <p:spPr>
          <a:ln/>
        </p:spPr>
        <p:txBody>
          <a:bodyPr/>
          <a:lstStyle>
            <a:lvl1pPr>
              <a:defRPr/>
            </a:lvl1pPr>
          </a:lstStyle>
          <a:p>
            <a:fld id="{4552F8BD-FBBE-4BA2-9903-FDF5329E8E91}" type="slidenum">
              <a:rPr lang="en-US" altLang="en-US"/>
              <a:pPr/>
              <a:t>‹#›</a:t>
            </a:fld>
            <a:endParaRPr lang="en-US" altLang="en-US"/>
          </a:p>
        </p:txBody>
      </p:sp>
    </p:spTree>
    <p:extLst>
      <p:ext uri="{BB962C8B-B14F-4D97-AF65-F5344CB8AC3E}">
        <p14:creationId xmlns:p14="http://schemas.microsoft.com/office/powerpoint/2010/main" val="3437976181"/>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306DDDC-A9D0-45B2-AF1C-2520C9BFF53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DE75F3F-C9DE-476C-9CE1-F0B91E6686C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5E50480-78FE-47D9-81E9-04004674C11F}"/>
              </a:ext>
            </a:extLst>
          </p:cNvPr>
          <p:cNvSpPr>
            <a:spLocks noGrp="1" noChangeArrowheads="1"/>
          </p:cNvSpPr>
          <p:nvPr>
            <p:ph type="sldNum" sz="quarter" idx="12"/>
          </p:nvPr>
        </p:nvSpPr>
        <p:spPr>
          <a:ln/>
        </p:spPr>
        <p:txBody>
          <a:bodyPr/>
          <a:lstStyle>
            <a:lvl1pPr>
              <a:defRPr/>
            </a:lvl1pPr>
          </a:lstStyle>
          <a:p>
            <a:fld id="{863F40D5-7FC1-4732-8E92-CBB6C05C1CB7}" type="slidenum">
              <a:rPr lang="en-US" altLang="en-US"/>
              <a:pPr/>
              <a:t>‹#›</a:t>
            </a:fld>
            <a:endParaRPr lang="en-US" altLang="en-US"/>
          </a:p>
        </p:txBody>
      </p:sp>
    </p:spTree>
    <p:extLst>
      <p:ext uri="{BB962C8B-B14F-4D97-AF65-F5344CB8AC3E}">
        <p14:creationId xmlns:p14="http://schemas.microsoft.com/office/powerpoint/2010/main" val="31787497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17E833E-1B6D-415F-AD29-75AE8C43BD0D}" type="datetime1">
              <a:rPr lang="en-US" smtClean="0"/>
              <a:t>7/17/2020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09415868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2ABD8AA-BF72-407D-B2C6-11773C9CDE1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BD523BC-BB5F-41D0-94DC-E6E22E8355E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E8DED47-B312-4DA4-8039-D3F983A9E20B}"/>
              </a:ext>
            </a:extLst>
          </p:cNvPr>
          <p:cNvSpPr>
            <a:spLocks noGrp="1" noChangeArrowheads="1"/>
          </p:cNvSpPr>
          <p:nvPr>
            <p:ph type="sldNum" sz="quarter" idx="12"/>
          </p:nvPr>
        </p:nvSpPr>
        <p:spPr>
          <a:ln/>
        </p:spPr>
        <p:txBody>
          <a:bodyPr/>
          <a:lstStyle>
            <a:lvl1pPr>
              <a:defRPr/>
            </a:lvl1pPr>
          </a:lstStyle>
          <a:p>
            <a:fld id="{026F3ADE-969A-48F2-BFE0-560D6A0ADC9F}" type="slidenum">
              <a:rPr lang="en-US" altLang="en-US"/>
              <a:pPr/>
              <a:t>‹#›</a:t>
            </a:fld>
            <a:endParaRPr lang="en-US" altLang="en-US"/>
          </a:p>
        </p:txBody>
      </p:sp>
    </p:spTree>
    <p:extLst>
      <p:ext uri="{BB962C8B-B14F-4D97-AF65-F5344CB8AC3E}">
        <p14:creationId xmlns:p14="http://schemas.microsoft.com/office/powerpoint/2010/main" val="235289383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07E1C831-3531-4C80-83B8-21412D91CCA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4F91A8F-AF8A-4169-802C-C2D9F9D38F3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FAED134-8821-4913-9182-659DA0040C0B}"/>
              </a:ext>
            </a:extLst>
          </p:cNvPr>
          <p:cNvSpPr>
            <a:spLocks noGrp="1" noChangeArrowheads="1"/>
          </p:cNvSpPr>
          <p:nvPr>
            <p:ph type="sldNum" sz="quarter" idx="12"/>
          </p:nvPr>
        </p:nvSpPr>
        <p:spPr>
          <a:ln/>
        </p:spPr>
        <p:txBody>
          <a:bodyPr/>
          <a:lstStyle>
            <a:lvl1pPr>
              <a:defRPr/>
            </a:lvl1pPr>
          </a:lstStyle>
          <a:p>
            <a:fld id="{0867741D-B819-46DE-8ACF-9C7478459B7C}" type="slidenum">
              <a:rPr lang="en-US" altLang="en-US"/>
              <a:pPr/>
              <a:t>‹#›</a:t>
            </a:fld>
            <a:endParaRPr lang="en-US" altLang="en-US"/>
          </a:p>
        </p:txBody>
      </p:sp>
    </p:spTree>
    <p:extLst>
      <p:ext uri="{BB962C8B-B14F-4D97-AF65-F5344CB8AC3E}">
        <p14:creationId xmlns:p14="http://schemas.microsoft.com/office/powerpoint/2010/main" val="75649609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8919E26D-4ABB-4E0A-BABF-AA55439EDE30}"/>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3D16FE7-501E-426C-A045-324DF5052AF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2CBEC5A-1081-49CF-A5C3-D900014BD822}"/>
              </a:ext>
            </a:extLst>
          </p:cNvPr>
          <p:cNvSpPr>
            <a:spLocks noGrp="1" noChangeArrowheads="1"/>
          </p:cNvSpPr>
          <p:nvPr>
            <p:ph type="sldNum" sz="quarter" idx="12"/>
          </p:nvPr>
        </p:nvSpPr>
        <p:spPr>
          <a:ln/>
        </p:spPr>
        <p:txBody>
          <a:bodyPr/>
          <a:lstStyle>
            <a:lvl1pPr>
              <a:defRPr/>
            </a:lvl1pPr>
          </a:lstStyle>
          <a:p>
            <a:fld id="{F0B2F7F1-E40F-486F-9B6B-A44410493D96}" type="slidenum">
              <a:rPr lang="en-US" altLang="en-US"/>
              <a:pPr/>
              <a:t>‹#›</a:t>
            </a:fld>
            <a:endParaRPr lang="en-US" altLang="en-US"/>
          </a:p>
        </p:txBody>
      </p:sp>
    </p:spTree>
    <p:extLst>
      <p:ext uri="{BB962C8B-B14F-4D97-AF65-F5344CB8AC3E}">
        <p14:creationId xmlns:p14="http://schemas.microsoft.com/office/powerpoint/2010/main" val="2676654356"/>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ext Placeholder 2"/>
          <p:cNvSpPr>
            <a:spLocks noGrp="1"/>
          </p:cNvSpPr>
          <p:nvPr>
            <p:ph type="body" sz="half" idx="1"/>
          </p:nvPr>
        </p:nvSpPr>
        <p:spPr>
          <a:xfrm>
            <a:off x="914400" y="1981200"/>
            <a:ext cx="508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981200"/>
            <a:ext cx="5080000" cy="4114800"/>
          </a:xfrm>
        </p:spPr>
        <p:txBody>
          <a:bodyPr/>
          <a:lstStyle/>
          <a:p>
            <a:pPr lvl="0"/>
            <a:r>
              <a:rPr lang="en-US" noProof="0"/>
              <a:t>Click icon to add clip art</a:t>
            </a:r>
          </a:p>
        </p:txBody>
      </p:sp>
      <p:sp>
        <p:nvSpPr>
          <p:cNvPr id="5" name="Date Placeholder 4">
            <a:extLst>
              <a:ext uri="{FF2B5EF4-FFF2-40B4-BE49-F238E27FC236}">
                <a16:creationId xmlns:a16="http://schemas.microsoft.com/office/drawing/2014/main" id="{0D307038-7EF2-417F-B2E1-E2D9BC70EC8C}"/>
              </a:ext>
            </a:extLst>
          </p:cNvPr>
          <p:cNvSpPr>
            <a:spLocks noGrp="1"/>
          </p:cNvSpPr>
          <p:nvPr>
            <p:ph type="dt" sz="half" idx="10"/>
          </p:nvPr>
        </p:nvSpPr>
        <p:spPr>
          <a:xfrm>
            <a:off x="914400" y="6248400"/>
            <a:ext cx="2540000" cy="457200"/>
          </a:xfrm>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116E8FB3-B05F-49BC-880F-6F1C9BD7A40E}"/>
              </a:ext>
            </a:extLst>
          </p:cNvPr>
          <p:cNvSpPr>
            <a:spLocks noGrp="1"/>
          </p:cNvSpPr>
          <p:nvPr>
            <p:ph type="ftr" sz="quarter" idx="11"/>
          </p:nvPr>
        </p:nvSpPr>
        <p:spPr>
          <a:xfrm>
            <a:off x="4165600" y="6248400"/>
            <a:ext cx="3860800" cy="457200"/>
          </a:xfrm>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E30BC37E-8FC3-40A9-A0F9-7698FD9B2252}"/>
              </a:ext>
            </a:extLst>
          </p:cNvPr>
          <p:cNvSpPr>
            <a:spLocks noGrp="1"/>
          </p:cNvSpPr>
          <p:nvPr>
            <p:ph type="sldNum" sz="quarter" idx="12"/>
          </p:nvPr>
        </p:nvSpPr>
        <p:spPr>
          <a:xfrm>
            <a:off x="8737600" y="6248400"/>
            <a:ext cx="2540000" cy="457200"/>
          </a:xfrm>
        </p:spPr>
        <p:txBody>
          <a:bodyPr/>
          <a:lstStyle>
            <a:lvl1pPr>
              <a:defRPr/>
            </a:lvl1pPr>
          </a:lstStyle>
          <a:p>
            <a:fld id="{F5B21DD8-33C3-4845-BCBA-9E6F6111996F}" type="slidenum">
              <a:rPr lang="en-US" altLang="en-US"/>
              <a:pPr/>
              <a:t>‹#›</a:t>
            </a:fld>
            <a:endParaRPr lang="en-US" altLang="en-US"/>
          </a:p>
        </p:txBody>
      </p:sp>
    </p:spTree>
    <p:extLst>
      <p:ext uri="{BB962C8B-B14F-4D97-AF65-F5344CB8AC3E}">
        <p14:creationId xmlns:p14="http://schemas.microsoft.com/office/powerpoint/2010/main" val="128732142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showMasterPhAnim="0" type="title" preserve="1">
  <p:cSld name="Title Slide">
    <p:spTree>
      <p:nvGrpSpPr>
        <p:cNvPr id="1" name=""/>
        <p:cNvGrpSpPr/>
        <p:nvPr/>
      </p:nvGrpSpPr>
      <p:grpSpPr>
        <a:xfrm>
          <a:off x="0" y="0"/>
          <a:ext cx="0" cy="0"/>
          <a:chOff x="0" y="0"/>
          <a:chExt cx="0" cy="0"/>
        </a:xfrm>
      </p:grpSpPr>
      <p:grpSp>
        <p:nvGrpSpPr>
          <p:cNvPr id="4" name="Group 1026">
            <a:extLst>
              <a:ext uri="{FF2B5EF4-FFF2-40B4-BE49-F238E27FC236}">
                <a16:creationId xmlns:a16="http://schemas.microsoft.com/office/drawing/2014/main" id="{93AF49F9-98B7-45C0-9458-9259BF5FA2F2}"/>
              </a:ext>
            </a:extLst>
          </p:cNvPr>
          <p:cNvGrpSpPr>
            <a:grpSpLocks/>
          </p:cNvGrpSpPr>
          <p:nvPr/>
        </p:nvGrpSpPr>
        <p:grpSpPr bwMode="auto">
          <a:xfrm>
            <a:off x="0" y="1"/>
            <a:ext cx="1447800" cy="6854825"/>
            <a:chOff x="0" y="0"/>
            <a:chExt cx="684" cy="4318"/>
          </a:xfrm>
        </p:grpSpPr>
        <p:sp>
          <p:nvSpPr>
            <p:cNvPr id="5" name="Rectangle 1027">
              <a:extLst>
                <a:ext uri="{FF2B5EF4-FFF2-40B4-BE49-F238E27FC236}">
                  <a16:creationId xmlns:a16="http://schemas.microsoft.com/office/drawing/2014/main" id="{230A8D26-CD7A-4F9A-9784-097FBD9CFF22}"/>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nvGrpSpPr>
            <p:cNvPr id="6" name="Group 1028">
              <a:extLst>
                <a:ext uri="{FF2B5EF4-FFF2-40B4-BE49-F238E27FC236}">
                  <a16:creationId xmlns:a16="http://schemas.microsoft.com/office/drawing/2014/main" id="{751578BA-548D-4C44-8846-F0824973084E}"/>
                </a:ext>
              </a:extLst>
            </p:cNvPr>
            <p:cNvGrpSpPr>
              <a:grpSpLocks/>
            </p:cNvGrpSpPr>
            <p:nvPr/>
          </p:nvGrpSpPr>
          <p:grpSpPr bwMode="auto">
            <a:xfrm>
              <a:off x="48" y="103"/>
              <a:ext cx="96" cy="4126"/>
              <a:chOff x="48" y="103"/>
              <a:chExt cx="96" cy="4126"/>
            </a:xfrm>
          </p:grpSpPr>
          <p:sp>
            <p:nvSpPr>
              <p:cNvPr id="7" name="Rectangle 1029">
                <a:extLst>
                  <a:ext uri="{FF2B5EF4-FFF2-40B4-BE49-F238E27FC236}">
                    <a16:creationId xmlns:a16="http://schemas.microsoft.com/office/drawing/2014/main" id="{C8B59223-5456-47D9-9118-C7B4002957A3}"/>
                  </a:ext>
                </a:extLst>
              </p:cNvPr>
              <p:cNvSpPr>
                <a:spLocks noChangeArrowheads="1"/>
              </p:cNvSpPr>
              <p:nvPr/>
            </p:nvSpPr>
            <p:spPr bwMode="auto">
              <a:xfrm>
                <a:off x="48" y="110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8" name="Rectangle 1030">
                <a:extLst>
                  <a:ext uri="{FF2B5EF4-FFF2-40B4-BE49-F238E27FC236}">
                    <a16:creationId xmlns:a16="http://schemas.microsoft.com/office/drawing/2014/main" id="{E096609D-98EF-4E74-80DB-C1D9DB3BAD17}"/>
                  </a:ext>
                </a:extLst>
              </p:cNvPr>
              <p:cNvSpPr>
                <a:spLocks noChangeArrowheads="1"/>
              </p:cNvSpPr>
              <p:nvPr/>
            </p:nvSpPr>
            <p:spPr bwMode="auto">
              <a:xfrm>
                <a:off x="48" y="1250"/>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9" name="Rectangle 1031">
                <a:extLst>
                  <a:ext uri="{FF2B5EF4-FFF2-40B4-BE49-F238E27FC236}">
                    <a16:creationId xmlns:a16="http://schemas.microsoft.com/office/drawing/2014/main" id="{F455696F-8A52-4511-A0B5-6F45965ACD75}"/>
                  </a:ext>
                </a:extLst>
              </p:cNvPr>
              <p:cNvSpPr>
                <a:spLocks noChangeArrowheads="1"/>
              </p:cNvSpPr>
              <p:nvPr/>
            </p:nvSpPr>
            <p:spPr bwMode="auto">
              <a:xfrm>
                <a:off x="48" y="139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0" name="Rectangle 1032">
                <a:extLst>
                  <a:ext uri="{FF2B5EF4-FFF2-40B4-BE49-F238E27FC236}">
                    <a16:creationId xmlns:a16="http://schemas.microsoft.com/office/drawing/2014/main" id="{1D520B01-964A-46D5-8EA4-E65794286889}"/>
                  </a:ext>
                </a:extLst>
              </p:cNvPr>
              <p:cNvSpPr>
                <a:spLocks noChangeArrowheads="1"/>
              </p:cNvSpPr>
              <p:nvPr/>
            </p:nvSpPr>
            <p:spPr bwMode="auto">
              <a:xfrm>
                <a:off x="48" y="1538"/>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1" name="Rectangle 1033">
                <a:extLst>
                  <a:ext uri="{FF2B5EF4-FFF2-40B4-BE49-F238E27FC236}">
                    <a16:creationId xmlns:a16="http://schemas.microsoft.com/office/drawing/2014/main" id="{7C973F7D-5ADF-421C-8876-01B1B59289A8}"/>
                  </a:ext>
                </a:extLst>
              </p:cNvPr>
              <p:cNvSpPr>
                <a:spLocks noChangeArrowheads="1"/>
              </p:cNvSpPr>
              <p:nvPr/>
            </p:nvSpPr>
            <p:spPr bwMode="auto">
              <a:xfrm>
                <a:off x="48" y="1683"/>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2" name="Rectangle 1034">
                <a:extLst>
                  <a:ext uri="{FF2B5EF4-FFF2-40B4-BE49-F238E27FC236}">
                    <a16:creationId xmlns:a16="http://schemas.microsoft.com/office/drawing/2014/main" id="{372CB5E2-7BC4-465A-BD66-76EBFED859BC}"/>
                  </a:ext>
                </a:extLst>
              </p:cNvPr>
              <p:cNvSpPr>
                <a:spLocks noChangeArrowheads="1"/>
              </p:cNvSpPr>
              <p:nvPr/>
            </p:nvSpPr>
            <p:spPr bwMode="auto">
              <a:xfrm>
                <a:off x="48" y="1826"/>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3" name="Rectangle 1035">
                <a:extLst>
                  <a:ext uri="{FF2B5EF4-FFF2-40B4-BE49-F238E27FC236}">
                    <a16:creationId xmlns:a16="http://schemas.microsoft.com/office/drawing/2014/main" id="{58291AA2-65E2-4DC0-BD62-69597DB2864A}"/>
                  </a:ext>
                </a:extLst>
              </p:cNvPr>
              <p:cNvSpPr>
                <a:spLocks noChangeArrowheads="1"/>
              </p:cNvSpPr>
              <p:nvPr/>
            </p:nvSpPr>
            <p:spPr bwMode="auto">
              <a:xfrm>
                <a:off x="48" y="197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4" name="Rectangle 1036">
                <a:extLst>
                  <a:ext uri="{FF2B5EF4-FFF2-40B4-BE49-F238E27FC236}">
                    <a16:creationId xmlns:a16="http://schemas.microsoft.com/office/drawing/2014/main" id="{EFA75FC0-E7A6-4000-ACE4-A8F85CDFE865}"/>
                  </a:ext>
                </a:extLst>
              </p:cNvPr>
              <p:cNvSpPr>
                <a:spLocks noChangeArrowheads="1"/>
              </p:cNvSpPr>
              <p:nvPr/>
            </p:nvSpPr>
            <p:spPr bwMode="auto">
              <a:xfrm>
                <a:off x="48" y="2116"/>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5" name="Rectangle 1037">
                <a:extLst>
                  <a:ext uri="{FF2B5EF4-FFF2-40B4-BE49-F238E27FC236}">
                    <a16:creationId xmlns:a16="http://schemas.microsoft.com/office/drawing/2014/main" id="{F0527E3E-93FD-4E38-91B4-39590EEE4A8D}"/>
                  </a:ext>
                </a:extLst>
              </p:cNvPr>
              <p:cNvSpPr>
                <a:spLocks noChangeArrowheads="1"/>
              </p:cNvSpPr>
              <p:nvPr/>
            </p:nvSpPr>
            <p:spPr bwMode="auto">
              <a:xfrm>
                <a:off x="48" y="2259"/>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6" name="Rectangle 1038">
                <a:extLst>
                  <a:ext uri="{FF2B5EF4-FFF2-40B4-BE49-F238E27FC236}">
                    <a16:creationId xmlns:a16="http://schemas.microsoft.com/office/drawing/2014/main" id="{4DE3AE7D-C371-4649-AF05-70CC5AED2F8E}"/>
                  </a:ext>
                </a:extLst>
              </p:cNvPr>
              <p:cNvSpPr>
                <a:spLocks noChangeArrowheads="1"/>
              </p:cNvSpPr>
              <p:nvPr/>
            </p:nvSpPr>
            <p:spPr bwMode="auto">
              <a:xfrm>
                <a:off x="48" y="2404"/>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7" name="Rectangle 1039">
                <a:extLst>
                  <a:ext uri="{FF2B5EF4-FFF2-40B4-BE49-F238E27FC236}">
                    <a16:creationId xmlns:a16="http://schemas.microsoft.com/office/drawing/2014/main" id="{3471CB35-045E-47B5-827E-75D35F6848AB}"/>
                  </a:ext>
                </a:extLst>
              </p:cNvPr>
              <p:cNvSpPr>
                <a:spLocks noChangeArrowheads="1"/>
              </p:cNvSpPr>
              <p:nvPr/>
            </p:nvSpPr>
            <p:spPr bwMode="auto">
              <a:xfrm>
                <a:off x="48" y="2549"/>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8" name="Rectangle 1040">
                <a:extLst>
                  <a:ext uri="{FF2B5EF4-FFF2-40B4-BE49-F238E27FC236}">
                    <a16:creationId xmlns:a16="http://schemas.microsoft.com/office/drawing/2014/main" id="{6C18FBB5-3464-4A27-B61D-1D67834C914D}"/>
                  </a:ext>
                </a:extLst>
              </p:cNvPr>
              <p:cNvSpPr>
                <a:spLocks noChangeArrowheads="1"/>
              </p:cNvSpPr>
              <p:nvPr/>
            </p:nvSpPr>
            <p:spPr bwMode="auto">
              <a:xfrm>
                <a:off x="48" y="2691"/>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19" name="Rectangle 1041">
                <a:extLst>
                  <a:ext uri="{FF2B5EF4-FFF2-40B4-BE49-F238E27FC236}">
                    <a16:creationId xmlns:a16="http://schemas.microsoft.com/office/drawing/2014/main" id="{78741B16-2AA1-4BE3-BE1F-A7AFC54ACB8B}"/>
                  </a:ext>
                </a:extLst>
              </p:cNvPr>
              <p:cNvSpPr>
                <a:spLocks noChangeArrowheads="1"/>
              </p:cNvSpPr>
              <p:nvPr/>
            </p:nvSpPr>
            <p:spPr bwMode="auto">
              <a:xfrm>
                <a:off x="48" y="2836"/>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0" name="Rectangle 1042">
                <a:extLst>
                  <a:ext uri="{FF2B5EF4-FFF2-40B4-BE49-F238E27FC236}">
                    <a16:creationId xmlns:a16="http://schemas.microsoft.com/office/drawing/2014/main" id="{F2D80CC2-B775-456B-8A80-A8DDC3D085CA}"/>
                  </a:ext>
                </a:extLst>
              </p:cNvPr>
              <p:cNvSpPr>
                <a:spLocks noChangeArrowheads="1"/>
              </p:cNvSpPr>
              <p:nvPr/>
            </p:nvSpPr>
            <p:spPr bwMode="auto">
              <a:xfrm>
                <a:off x="48" y="2979"/>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1" name="Rectangle 1043">
                <a:extLst>
                  <a:ext uri="{FF2B5EF4-FFF2-40B4-BE49-F238E27FC236}">
                    <a16:creationId xmlns:a16="http://schemas.microsoft.com/office/drawing/2014/main" id="{ADB921D0-BC12-4509-8511-79E9218DF34D}"/>
                  </a:ext>
                </a:extLst>
              </p:cNvPr>
              <p:cNvSpPr>
                <a:spLocks noChangeArrowheads="1"/>
              </p:cNvSpPr>
              <p:nvPr/>
            </p:nvSpPr>
            <p:spPr bwMode="auto">
              <a:xfrm>
                <a:off x="48" y="3124"/>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2" name="Rectangle 1044">
                <a:extLst>
                  <a:ext uri="{FF2B5EF4-FFF2-40B4-BE49-F238E27FC236}">
                    <a16:creationId xmlns:a16="http://schemas.microsoft.com/office/drawing/2014/main" id="{A38EDE94-8ACA-4FB2-BF2F-172DB3686C42}"/>
                  </a:ext>
                </a:extLst>
              </p:cNvPr>
              <p:cNvSpPr>
                <a:spLocks noChangeArrowheads="1"/>
              </p:cNvSpPr>
              <p:nvPr/>
            </p:nvSpPr>
            <p:spPr bwMode="auto">
              <a:xfrm>
                <a:off x="48" y="3269"/>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3" name="Rectangle 1045">
                <a:extLst>
                  <a:ext uri="{FF2B5EF4-FFF2-40B4-BE49-F238E27FC236}">
                    <a16:creationId xmlns:a16="http://schemas.microsoft.com/office/drawing/2014/main" id="{3914A684-1B27-409D-90AA-2D450BC69E6D}"/>
                  </a:ext>
                </a:extLst>
              </p:cNvPr>
              <p:cNvSpPr>
                <a:spLocks noChangeArrowheads="1"/>
              </p:cNvSpPr>
              <p:nvPr/>
            </p:nvSpPr>
            <p:spPr bwMode="auto">
              <a:xfrm>
                <a:off x="48" y="3412"/>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4" name="Rectangle 1046">
                <a:extLst>
                  <a:ext uri="{FF2B5EF4-FFF2-40B4-BE49-F238E27FC236}">
                    <a16:creationId xmlns:a16="http://schemas.microsoft.com/office/drawing/2014/main" id="{CE51FA3B-4B78-459B-BA77-5BD9237C61BC}"/>
                  </a:ext>
                </a:extLst>
              </p:cNvPr>
              <p:cNvSpPr>
                <a:spLocks noChangeArrowheads="1"/>
              </p:cNvSpPr>
              <p:nvPr/>
            </p:nvSpPr>
            <p:spPr bwMode="auto">
              <a:xfrm>
                <a:off x="48" y="3557"/>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5" name="Rectangle 1047">
                <a:extLst>
                  <a:ext uri="{FF2B5EF4-FFF2-40B4-BE49-F238E27FC236}">
                    <a16:creationId xmlns:a16="http://schemas.microsoft.com/office/drawing/2014/main" id="{DCBB5D2D-FC06-4B4F-A0C9-11D28356E845}"/>
                  </a:ext>
                </a:extLst>
              </p:cNvPr>
              <p:cNvSpPr>
                <a:spLocks noChangeArrowheads="1"/>
              </p:cNvSpPr>
              <p:nvPr/>
            </p:nvSpPr>
            <p:spPr bwMode="auto">
              <a:xfrm>
                <a:off x="48" y="3702"/>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6" name="Rectangle 1048">
                <a:extLst>
                  <a:ext uri="{FF2B5EF4-FFF2-40B4-BE49-F238E27FC236}">
                    <a16:creationId xmlns:a16="http://schemas.microsoft.com/office/drawing/2014/main" id="{FC77C7FB-E6F7-4DE5-A99D-FC8D2342C1EF}"/>
                  </a:ext>
                </a:extLst>
              </p:cNvPr>
              <p:cNvSpPr>
                <a:spLocks noChangeArrowheads="1"/>
              </p:cNvSpPr>
              <p:nvPr/>
            </p:nvSpPr>
            <p:spPr bwMode="auto">
              <a:xfrm>
                <a:off x="48" y="384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7" name="Rectangle 1049">
                <a:extLst>
                  <a:ext uri="{FF2B5EF4-FFF2-40B4-BE49-F238E27FC236}">
                    <a16:creationId xmlns:a16="http://schemas.microsoft.com/office/drawing/2014/main" id="{DA2F3BE5-026D-4264-BBBD-E0425EF57AC9}"/>
                  </a:ext>
                </a:extLst>
              </p:cNvPr>
              <p:cNvSpPr>
                <a:spLocks noChangeArrowheads="1"/>
              </p:cNvSpPr>
              <p:nvPr/>
            </p:nvSpPr>
            <p:spPr bwMode="auto">
              <a:xfrm>
                <a:off x="48" y="399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8" name="Rectangle 1050">
                <a:extLst>
                  <a:ext uri="{FF2B5EF4-FFF2-40B4-BE49-F238E27FC236}">
                    <a16:creationId xmlns:a16="http://schemas.microsoft.com/office/drawing/2014/main" id="{332B23DA-715E-4E7E-A414-3972AF2DCDFD}"/>
                  </a:ext>
                </a:extLst>
              </p:cNvPr>
              <p:cNvSpPr>
                <a:spLocks noChangeArrowheads="1"/>
              </p:cNvSpPr>
              <p:nvPr/>
            </p:nvSpPr>
            <p:spPr bwMode="auto">
              <a:xfrm>
                <a:off x="48" y="4134"/>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29" name="Rectangle 1051">
                <a:extLst>
                  <a:ext uri="{FF2B5EF4-FFF2-40B4-BE49-F238E27FC236}">
                    <a16:creationId xmlns:a16="http://schemas.microsoft.com/office/drawing/2014/main" id="{771FDB16-6E7F-4999-A859-9D8436F6052D}"/>
                  </a:ext>
                </a:extLst>
              </p:cNvPr>
              <p:cNvSpPr>
                <a:spLocks noChangeArrowheads="1"/>
              </p:cNvSpPr>
              <p:nvPr/>
            </p:nvSpPr>
            <p:spPr bwMode="auto">
              <a:xfrm>
                <a:off x="48" y="103"/>
                <a:ext cx="96" cy="94"/>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0" name="Rectangle 1052">
                <a:extLst>
                  <a:ext uri="{FF2B5EF4-FFF2-40B4-BE49-F238E27FC236}">
                    <a16:creationId xmlns:a16="http://schemas.microsoft.com/office/drawing/2014/main" id="{7A2686C3-C6C6-4BE3-982A-4713EE87E6A0}"/>
                  </a:ext>
                </a:extLst>
              </p:cNvPr>
              <p:cNvSpPr>
                <a:spLocks noChangeArrowheads="1"/>
              </p:cNvSpPr>
              <p:nvPr/>
            </p:nvSpPr>
            <p:spPr bwMode="auto">
              <a:xfrm>
                <a:off x="48" y="246"/>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1" name="Rectangle 1053">
                <a:extLst>
                  <a:ext uri="{FF2B5EF4-FFF2-40B4-BE49-F238E27FC236}">
                    <a16:creationId xmlns:a16="http://schemas.microsoft.com/office/drawing/2014/main" id="{6517B713-8D18-4246-8EFD-696FF86062A3}"/>
                  </a:ext>
                </a:extLst>
              </p:cNvPr>
              <p:cNvSpPr>
                <a:spLocks noChangeArrowheads="1"/>
              </p:cNvSpPr>
              <p:nvPr/>
            </p:nvSpPr>
            <p:spPr bwMode="auto">
              <a:xfrm>
                <a:off x="48" y="39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2" name="Rectangle 1054">
                <a:extLst>
                  <a:ext uri="{FF2B5EF4-FFF2-40B4-BE49-F238E27FC236}">
                    <a16:creationId xmlns:a16="http://schemas.microsoft.com/office/drawing/2014/main" id="{F5D2002E-FE70-4E35-A884-C74250209A0E}"/>
                  </a:ext>
                </a:extLst>
              </p:cNvPr>
              <p:cNvSpPr>
                <a:spLocks noChangeArrowheads="1"/>
              </p:cNvSpPr>
              <p:nvPr/>
            </p:nvSpPr>
            <p:spPr bwMode="auto">
              <a:xfrm>
                <a:off x="48" y="535"/>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3" name="Rectangle 1055">
                <a:extLst>
                  <a:ext uri="{FF2B5EF4-FFF2-40B4-BE49-F238E27FC236}">
                    <a16:creationId xmlns:a16="http://schemas.microsoft.com/office/drawing/2014/main" id="{0C3EDCF5-92D4-4AAE-8D5C-3AE03D5F392A}"/>
                  </a:ext>
                </a:extLst>
              </p:cNvPr>
              <p:cNvSpPr>
                <a:spLocks noChangeArrowheads="1"/>
              </p:cNvSpPr>
              <p:nvPr/>
            </p:nvSpPr>
            <p:spPr bwMode="auto">
              <a:xfrm>
                <a:off x="48" y="678"/>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4" name="Rectangle 1056">
                <a:extLst>
                  <a:ext uri="{FF2B5EF4-FFF2-40B4-BE49-F238E27FC236}">
                    <a16:creationId xmlns:a16="http://schemas.microsoft.com/office/drawing/2014/main" id="{6EC42241-067D-4ED6-8F65-4E608A8C0022}"/>
                  </a:ext>
                </a:extLst>
              </p:cNvPr>
              <p:cNvSpPr>
                <a:spLocks noChangeArrowheads="1"/>
              </p:cNvSpPr>
              <p:nvPr/>
            </p:nvSpPr>
            <p:spPr bwMode="auto">
              <a:xfrm>
                <a:off x="48" y="82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35" name="Rectangle 1057">
                <a:extLst>
                  <a:ext uri="{FF2B5EF4-FFF2-40B4-BE49-F238E27FC236}">
                    <a16:creationId xmlns:a16="http://schemas.microsoft.com/office/drawing/2014/main" id="{91AB8CF6-1EAB-4870-BC73-680A66787AA2}"/>
                  </a:ext>
                </a:extLst>
              </p:cNvPr>
              <p:cNvSpPr>
                <a:spLocks noChangeArrowheads="1"/>
              </p:cNvSpPr>
              <p:nvPr/>
            </p:nvSpPr>
            <p:spPr bwMode="auto">
              <a:xfrm>
                <a:off x="48" y="968"/>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pSp>
      <p:sp>
        <p:nvSpPr>
          <p:cNvPr id="44066" name="Rectangle 1058"/>
          <p:cNvSpPr>
            <a:spLocks noGrp="1" noChangeArrowheads="1"/>
          </p:cNvSpPr>
          <p:nvPr>
            <p:ph type="ctrTitle" sz="quarter"/>
          </p:nvPr>
        </p:nvSpPr>
        <p:spPr>
          <a:xfrm>
            <a:off x="1524000" y="2286000"/>
            <a:ext cx="10363200" cy="1143000"/>
          </a:xfrm>
        </p:spPr>
        <p:txBody>
          <a:bodyPr/>
          <a:lstStyle>
            <a:lvl1pPr algn="ctr">
              <a:defRPr>
                <a:solidFill>
                  <a:srgbClr val="00FFFF"/>
                </a:solidFill>
              </a:defRPr>
            </a:lvl1pPr>
          </a:lstStyle>
          <a:p>
            <a:r>
              <a:rPr lang="en-US"/>
              <a:t>Click to edit Master title style</a:t>
            </a:r>
            <a:endParaRPr lang="fr-FR"/>
          </a:p>
        </p:txBody>
      </p:sp>
      <p:sp>
        <p:nvSpPr>
          <p:cNvPr id="44067" name="Rectangle 1059"/>
          <p:cNvSpPr>
            <a:spLocks noGrp="1" noChangeArrowheads="1"/>
          </p:cNvSpPr>
          <p:nvPr>
            <p:ph type="subTitle" sz="quarter" idx="1"/>
          </p:nvPr>
        </p:nvSpPr>
        <p:spPr>
          <a:xfrm>
            <a:off x="2438400" y="3886200"/>
            <a:ext cx="8534400" cy="1752600"/>
          </a:xfrm>
        </p:spPr>
        <p:txBody>
          <a:bodyPr lIns="92075" tIns="46038" rIns="92075" bIns="46038"/>
          <a:lstStyle>
            <a:lvl1pPr marL="0" indent="0" algn="ctr">
              <a:buFont typeface="Wingdings" pitchFamily="2" charset="2"/>
              <a:buNone/>
              <a:defRPr>
                <a:solidFill>
                  <a:srgbClr val="FFFFFF"/>
                </a:solidFill>
              </a:defRPr>
            </a:lvl1pPr>
          </a:lstStyle>
          <a:p>
            <a:r>
              <a:rPr lang="en-US"/>
              <a:t>Click to edit Master subtitle style</a:t>
            </a:r>
            <a:endParaRPr lang="fr-FR"/>
          </a:p>
        </p:txBody>
      </p:sp>
      <p:sp>
        <p:nvSpPr>
          <p:cNvPr id="36" name="Rectangle 1060">
            <a:extLst>
              <a:ext uri="{FF2B5EF4-FFF2-40B4-BE49-F238E27FC236}">
                <a16:creationId xmlns:a16="http://schemas.microsoft.com/office/drawing/2014/main" id="{4D7F933A-5568-4F8F-9553-407564F948F3}"/>
              </a:ext>
            </a:extLst>
          </p:cNvPr>
          <p:cNvSpPr>
            <a:spLocks noGrp="1" noChangeArrowheads="1"/>
          </p:cNvSpPr>
          <p:nvPr>
            <p:ph type="dt" sz="quarter" idx="10"/>
          </p:nvPr>
        </p:nvSpPr>
        <p:spPr/>
        <p:txBody>
          <a:bodyPr/>
          <a:lstStyle>
            <a:lvl1pPr>
              <a:defRPr>
                <a:solidFill>
                  <a:srgbClr val="FFFFFF"/>
                </a:solidFill>
                <a:latin typeface="Storybook" pitchFamily="2" charset="0"/>
              </a:defRPr>
            </a:lvl1pPr>
          </a:lstStyle>
          <a:p>
            <a:pPr>
              <a:defRPr/>
            </a:pPr>
            <a:endParaRPr lang="fr-FR"/>
          </a:p>
        </p:txBody>
      </p:sp>
      <p:sp>
        <p:nvSpPr>
          <p:cNvPr id="37" name="Rectangle 1061">
            <a:extLst>
              <a:ext uri="{FF2B5EF4-FFF2-40B4-BE49-F238E27FC236}">
                <a16:creationId xmlns:a16="http://schemas.microsoft.com/office/drawing/2014/main" id="{FA87F174-E114-4119-BD2F-B93765274FAD}"/>
              </a:ext>
            </a:extLst>
          </p:cNvPr>
          <p:cNvSpPr>
            <a:spLocks noGrp="1" noChangeArrowheads="1"/>
          </p:cNvSpPr>
          <p:nvPr>
            <p:ph type="ftr" sz="quarter" idx="11"/>
          </p:nvPr>
        </p:nvSpPr>
        <p:spPr/>
        <p:txBody>
          <a:bodyPr/>
          <a:lstStyle>
            <a:lvl1pPr>
              <a:defRPr>
                <a:solidFill>
                  <a:srgbClr val="FFFFFF"/>
                </a:solidFill>
              </a:defRPr>
            </a:lvl1pPr>
          </a:lstStyle>
          <a:p>
            <a:pPr>
              <a:defRPr/>
            </a:pPr>
            <a:r>
              <a:rPr lang="fr-FR"/>
              <a:t>MG Production</a:t>
            </a:r>
          </a:p>
        </p:txBody>
      </p:sp>
    </p:spTree>
    <p:extLst>
      <p:ext uri="{BB962C8B-B14F-4D97-AF65-F5344CB8AC3E}">
        <p14:creationId xmlns:p14="http://schemas.microsoft.com/office/powerpoint/2010/main" val="169739861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A30FC0-0F36-4D53-8C95-BE944B0D7C53}"/>
              </a:ext>
            </a:extLst>
          </p:cNvPr>
          <p:cNvSpPr>
            <a:spLocks noGrp="1"/>
          </p:cNvSpPr>
          <p:nvPr>
            <p:ph type="dt" sz="half" idx="10"/>
          </p:nvPr>
        </p:nvSpPr>
        <p:spPr/>
        <p:txBody>
          <a:bodyPr/>
          <a:lstStyle>
            <a:lvl1pPr>
              <a:defRPr>
                <a:latin typeface="Storybook" pitchFamily="2" charset="0"/>
              </a:defRPr>
            </a:lvl1pPr>
          </a:lstStyle>
          <a:p>
            <a:pPr>
              <a:defRPr/>
            </a:pPr>
            <a:endParaRPr lang="fr-FR"/>
          </a:p>
        </p:txBody>
      </p:sp>
      <p:sp>
        <p:nvSpPr>
          <p:cNvPr id="5" name="Footer Placeholder 4">
            <a:extLst>
              <a:ext uri="{FF2B5EF4-FFF2-40B4-BE49-F238E27FC236}">
                <a16:creationId xmlns:a16="http://schemas.microsoft.com/office/drawing/2014/main" id="{4106BCBD-3FC3-434A-B557-9E02D86767F1}"/>
              </a:ext>
            </a:extLst>
          </p:cNvPr>
          <p:cNvSpPr>
            <a:spLocks noGrp="1"/>
          </p:cNvSpPr>
          <p:nvPr>
            <p:ph type="ftr" sz="quarter" idx="11"/>
          </p:nvPr>
        </p:nvSpPr>
        <p:spPr/>
        <p:txBody>
          <a:bodyPr/>
          <a:lstStyle>
            <a:lvl1pPr>
              <a:defRPr/>
            </a:lvl1pPr>
          </a:lstStyle>
          <a:p>
            <a:pPr>
              <a:defRPr/>
            </a:pPr>
            <a:r>
              <a:rPr lang="fr-FR"/>
              <a:t>MG Production</a:t>
            </a:r>
          </a:p>
        </p:txBody>
      </p:sp>
    </p:spTree>
    <p:extLst>
      <p:ext uri="{BB962C8B-B14F-4D97-AF65-F5344CB8AC3E}">
        <p14:creationId xmlns:p14="http://schemas.microsoft.com/office/powerpoint/2010/main" val="384682487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a:extLst>
              <a:ext uri="{FF2B5EF4-FFF2-40B4-BE49-F238E27FC236}">
                <a16:creationId xmlns:a16="http://schemas.microsoft.com/office/drawing/2014/main" id="{5539799C-7D0E-4E2C-A3D5-4AE80B636220}"/>
              </a:ext>
            </a:extLst>
          </p:cNvPr>
          <p:cNvSpPr>
            <a:spLocks noGrp="1"/>
          </p:cNvSpPr>
          <p:nvPr>
            <p:ph type="dt" sz="half" idx="10"/>
          </p:nvPr>
        </p:nvSpPr>
        <p:spPr/>
        <p:txBody>
          <a:bodyPr/>
          <a:lstStyle>
            <a:lvl1pPr>
              <a:defRPr>
                <a:latin typeface="Storybook" pitchFamily="2" charset="0"/>
              </a:defRPr>
            </a:lvl1pPr>
          </a:lstStyle>
          <a:p>
            <a:pPr>
              <a:defRPr/>
            </a:pPr>
            <a:endParaRPr lang="fr-FR"/>
          </a:p>
        </p:txBody>
      </p:sp>
      <p:sp>
        <p:nvSpPr>
          <p:cNvPr id="5" name="Footer Placeholder 4">
            <a:extLst>
              <a:ext uri="{FF2B5EF4-FFF2-40B4-BE49-F238E27FC236}">
                <a16:creationId xmlns:a16="http://schemas.microsoft.com/office/drawing/2014/main" id="{8256FA0B-34B2-417F-B794-8BC268B3B1DE}"/>
              </a:ext>
            </a:extLst>
          </p:cNvPr>
          <p:cNvSpPr>
            <a:spLocks noGrp="1"/>
          </p:cNvSpPr>
          <p:nvPr>
            <p:ph type="ftr" sz="quarter" idx="11"/>
          </p:nvPr>
        </p:nvSpPr>
        <p:spPr/>
        <p:txBody>
          <a:bodyPr/>
          <a:lstStyle>
            <a:lvl1pPr>
              <a:defRPr/>
            </a:lvl1pPr>
          </a:lstStyle>
          <a:p>
            <a:pPr>
              <a:defRPr/>
            </a:pPr>
            <a:r>
              <a:rPr lang="fr-FR"/>
              <a:t>MG Production</a:t>
            </a:r>
          </a:p>
        </p:txBody>
      </p:sp>
    </p:spTree>
    <p:extLst>
      <p:ext uri="{BB962C8B-B14F-4D97-AF65-F5344CB8AC3E}">
        <p14:creationId xmlns:p14="http://schemas.microsoft.com/office/powerpoint/2010/main" val="146696243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599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43184" y="1946275"/>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C269C15-34FE-4D20-8C1D-5AACB4093C0A}"/>
              </a:ext>
            </a:extLst>
          </p:cNvPr>
          <p:cNvSpPr>
            <a:spLocks noGrp="1"/>
          </p:cNvSpPr>
          <p:nvPr>
            <p:ph type="dt" sz="half" idx="10"/>
          </p:nvPr>
        </p:nvSpPr>
        <p:spPr/>
        <p:txBody>
          <a:bodyPr/>
          <a:lstStyle>
            <a:lvl1pPr>
              <a:defRPr>
                <a:latin typeface="Storybook" pitchFamily="2" charset="0"/>
              </a:defRPr>
            </a:lvl1pPr>
          </a:lstStyle>
          <a:p>
            <a:pPr>
              <a:defRPr/>
            </a:pPr>
            <a:endParaRPr lang="fr-FR"/>
          </a:p>
        </p:txBody>
      </p:sp>
      <p:sp>
        <p:nvSpPr>
          <p:cNvPr id="6" name="Footer Placeholder 5">
            <a:extLst>
              <a:ext uri="{FF2B5EF4-FFF2-40B4-BE49-F238E27FC236}">
                <a16:creationId xmlns:a16="http://schemas.microsoft.com/office/drawing/2014/main" id="{1ED33D72-43F7-41B7-8EA0-0F1B72CA323D}"/>
              </a:ext>
            </a:extLst>
          </p:cNvPr>
          <p:cNvSpPr>
            <a:spLocks noGrp="1"/>
          </p:cNvSpPr>
          <p:nvPr>
            <p:ph type="ftr" sz="quarter" idx="11"/>
          </p:nvPr>
        </p:nvSpPr>
        <p:spPr/>
        <p:txBody>
          <a:bodyPr/>
          <a:lstStyle>
            <a:lvl1pPr>
              <a:defRPr/>
            </a:lvl1pPr>
          </a:lstStyle>
          <a:p>
            <a:pPr>
              <a:defRPr/>
            </a:pPr>
            <a:r>
              <a:rPr lang="fr-FR"/>
              <a:t>MG Production</a:t>
            </a:r>
          </a:p>
        </p:txBody>
      </p:sp>
    </p:spTree>
    <p:extLst>
      <p:ext uri="{BB962C8B-B14F-4D97-AF65-F5344CB8AC3E}">
        <p14:creationId xmlns:p14="http://schemas.microsoft.com/office/powerpoint/2010/main" val="88040452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729DCF8-CDFA-48DB-BC7B-5FF1BF900D16}"/>
              </a:ext>
            </a:extLst>
          </p:cNvPr>
          <p:cNvSpPr>
            <a:spLocks noGrp="1"/>
          </p:cNvSpPr>
          <p:nvPr>
            <p:ph type="dt" sz="half" idx="10"/>
          </p:nvPr>
        </p:nvSpPr>
        <p:spPr/>
        <p:txBody>
          <a:bodyPr/>
          <a:lstStyle>
            <a:lvl1pPr>
              <a:defRPr>
                <a:latin typeface="Storybook" pitchFamily="2" charset="0"/>
              </a:defRPr>
            </a:lvl1pPr>
          </a:lstStyle>
          <a:p>
            <a:pPr>
              <a:defRPr/>
            </a:pPr>
            <a:endParaRPr lang="fr-FR"/>
          </a:p>
        </p:txBody>
      </p:sp>
      <p:sp>
        <p:nvSpPr>
          <p:cNvPr id="8" name="Footer Placeholder 7">
            <a:extLst>
              <a:ext uri="{FF2B5EF4-FFF2-40B4-BE49-F238E27FC236}">
                <a16:creationId xmlns:a16="http://schemas.microsoft.com/office/drawing/2014/main" id="{2B323152-3969-4EE3-BD54-E77216136597}"/>
              </a:ext>
            </a:extLst>
          </p:cNvPr>
          <p:cNvSpPr>
            <a:spLocks noGrp="1"/>
          </p:cNvSpPr>
          <p:nvPr>
            <p:ph type="ftr" sz="quarter" idx="11"/>
          </p:nvPr>
        </p:nvSpPr>
        <p:spPr/>
        <p:txBody>
          <a:bodyPr/>
          <a:lstStyle>
            <a:lvl1pPr>
              <a:defRPr/>
            </a:lvl1pPr>
          </a:lstStyle>
          <a:p>
            <a:pPr>
              <a:defRPr/>
            </a:pPr>
            <a:r>
              <a:rPr lang="fr-FR"/>
              <a:t>MG Production</a:t>
            </a:r>
          </a:p>
        </p:txBody>
      </p:sp>
    </p:spTree>
    <p:extLst>
      <p:ext uri="{BB962C8B-B14F-4D97-AF65-F5344CB8AC3E}">
        <p14:creationId xmlns:p14="http://schemas.microsoft.com/office/powerpoint/2010/main" val="3135520968"/>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DB627C-8691-4CAE-91E2-A2809775C543}"/>
              </a:ext>
            </a:extLst>
          </p:cNvPr>
          <p:cNvSpPr>
            <a:spLocks noGrp="1"/>
          </p:cNvSpPr>
          <p:nvPr>
            <p:ph type="dt" sz="half" idx="10"/>
          </p:nvPr>
        </p:nvSpPr>
        <p:spPr/>
        <p:txBody>
          <a:bodyPr/>
          <a:lstStyle>
            <a:lvl1pPr>
              <a:defRPr>
                <a:latin typeface="Storybook" pitchFamily="2" charset="0"/>
              </a:defRPr>
            </a:lvl1pPr>
          </a:lstStyle>
          <a:p>
            <a:pPr>
              <a:defRPr/>
            </a:pPr>
            <a:endParaRPr lang="fr-FR"/>
          </a:p>
        </p:txBody>
      </p:sp>
      <p:sp>
        <p:nvSpPr>
          <p:cNvPr id="4" name="Footer Placeholder 3">
            <a:extLst>
              <a:ext uri="{FF2B5EF4-FFF2-40B4-BE49-F238E27FC236}">
                <a16:creationId xmlns:a16="http://schemas.microsoft.com/office/drawing/2014/main" id="{670C8777-E86E-4834-A43B-BC8446387779}"/>
              </a:ext>
            </a:extLst>
          </p:cNvPr>
          <p:cNvSpPr>
            <a:spLocks noGrp="1"/>
          </p:cNvSpPr>
          <p:nvPr>
            <p:ph type="ftr" sz="quarter" idx="11"/>
          </p:nvPr>
        </p:nvSpPr>
        <p:spPr/>
        <p:txBody>
          <a:bodyPr/>
          <a:lstStyle>
            <a:lvl1pPr>
              <a:defRPr/>
            </a:lvl1pPr>
          </a:lstStyle>
          <a:p>
            <a:pPr>
              <a:defRPr/>
            </a:pPr>
            <a:r>
              <a:rPr lang="fr-FR"/>
              <a:t>MG Production</a:t>
            </a:r>
          </a:p>
        </p:txBody>
      </p:sp>
    </p:spTree>
    <p:extLst>
      <p:ext uri="{BB962C8B-B14F-4D97-AF65-F5344CB8AC3E}">
        <p14:creationId xmlns:p14="http://schemas.microsoft.com/office/powerpoint/2010/main" val="296161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83068" y="609599"/>
            <a:ext cx="228448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6" y="609599"/>
            <a:ext cx="7916872" cy="5181601"/>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52596F-08A7-4B70-989A-F2B1CF31E66B}" type="datetime1">
              <a:rPr lang="en-US" smtClean="0"/>
              <a:t>7/17/2020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3452774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D258801-96E1-4D31-8AD3-2E39ABC1418F}"/>
              </a:ext>
            </a:extLst>
          </p:cNvPr>
          <p:cNvSpPr>
            <a:spLocks noGrp="1"/>
          </p:cNvSpPr>
          <p:nvPr>
            <p:ph type="dt" sz="half" idx="10"/>
          </p:nvPr>
        </p:nvSpPr>
        <p:spPr/>
        <p:txBody>
          <a:bodyPr/>
          <a:lstStyle>
            <a:lvl1pPr>
              <a:defRPr>
                <a:latin typeface="Storybook" pitchFamily="2" charset="0"/>
              </a:defRPr>
            </a:lvl1pPr>
          </a:lstStyle>
          <a:p>
            <a:pPr>
              <a:defRPr/>
            </a:pPr>
            <a:endParaRPr lang="fr-FR"/>
          </a:p>
        </p:txBody>
      </p:sp>
      <p:sp>
        <p:nvSpPr>
          <p:cNvPr id="3" name="Footer Placeholder 2">
            <a:extLst>
              <a:ext uri="{FF2B5EF4-FFF2-40B4-BE49-F238E27FC236}">
                <a16:creationId xmlns:a16="http://schemas.microsoft.com/office/drawing/2014/main" id="{44329C75-38B3-47B6-A992-DF26D9E59295}"/>
              </a:ext>
            </a:extLst>
          </p:cNvPr>
          <p:cNvSpPr>
            <a:spLocks noGrp="1"/>
          </p:cNvSpPr>
          <p:nvPr>
            <p:ph type="ftr" sz="quarter" idx="11"/>
          </p:nvPr>
        </p:nvSpPr>
        <p:spPr/>
        <p:txBody>
          <a:bodyPr/>
          <a:lstStyle>
            <a:lvl1pPr>
              <a:defRPr/>
            </a:lvl1pPr>
          </a:lstStyle>
          <a:p>
            <a:pPr>
              <a:defRPr/>
            </a:pPr>
            <a:r>
              <a:rPr lang="fr-FR"/>
              <a:t>MG Production</a:t>
            </a:r>
          </a:p>
        </p:txBody>
      </p:sp>
    </p:spTree>
    <p:extLst>
      <p:ext uri="{BB962C8B-B14F-4D97-AF65-F5344CB8AC3E}">
        <p14:creationId xmlns:p14="http://schemas.microsoft.com/office/powerpoint/2010/main" val="398074981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0C7A5084-8EB8-476C-96EF-CB17BC1C192F}"/>
              </a:ext>
            </a:extLst>
          </p:cNvPr>
          <p:cNvSpPr>
            <a:spLocks noGrp="1"/>
          </p:cNvSpPr>
          <p:nvPr>
            <p:ph type="dt" sz="half" idx="10"/>
          </p:nvPr>
        </p:nvSpPr>
        <p:spPr/>
        <p:txBody>
          <a:bodyPr/>
          <a:lstStyle>
            <a:lvl1pPr>
              <a:defRPr>
                <a:latin typeface="Storybook" pitchFamily="2" charset="0"/>
              </a:defRPr>
            </a:lvl1pPr>
          </a:lstStyle>
          <a:p>
            <a:pPr>
              <a:defRPr/>
            </a:pPr>
            <a:endParaRPr lang="fr-FR"/>
          </a:p>
        </p:txBody>
      </p:sp>
      <p:sp>
        <p:nvSpPr>
          <p:cNvPr id="6" name="Footer Placeholder 5">
            <a:extLst>
              <a:ext uri="{FF2B5EF4-FFF2-40B4-BE49-F238E27FC236}">
                <a16:creationId xmlns:a16="http://schemas.microsoft.com/office/drawing/2014/main" id="{3F724CA3-C536-49E2-BE78-A38697A045C0}"/>
              </a:ext>
            </a:extLst>
          </p:cNvPr>
          <p:cNvSpPr>
            <a:spLocks noGrp="1"/>
          </p:cNvSpPr>
          <p:nvPr>
            <p:ph type="ftr" sz="quarter" idx="11"/>
          </p:nvPr>
        </p:nvSpPr>
        <p:spPr/>
        <p:txBody>
          <a:bodyPr/>
          <a:lstStyle>
            <a:lvl1pPr>
              <a:defRPr/>
            </a:lvl1pPr>
          </a:lstStyle>
          <a:p>
            <a:pPr>
              <a:defRPr/>
            </a:pPr>
            <a:r>
              <a:rPr lang="fr-FR"/>
              <a:t>MG Production</a:t>
            </a:r>
          </a:p>
        </p:txBody>
      </p:sp>
    </p:spTree>
    <p:extLst>
      <p:ext uri="{BB962C8B-B14F-4D97-AF65-F5344CB8AC3E}">
        <p14:creationId xmlns:p14="http://schemas.microsoft.com/office/powerpoint/2010/main" val="146735958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a:extLst>
              <a:ext uri="{FF2B5EF4-FFF2-40B4-BE49-F238E27FC236}">
                <a16:creationId xmlns:a16="http://schemas.microsoft.com/office/drawing/2014/main" id="{E0C170AE-6478-4B04-8ADC-658D847442B5}"/>
              </a:ext>
            </a:extLst>
          </p:cNvPr>
          <p:cNvSpPr>
            <a:spLocks noGrp="1"/>
          </p:cNvSpPr>
          <p:nvPr>
            <p:ph type="dt" sz="half" idx="10"/>
          </p:nvPr>
        </p:nvSpPr>
        <p:spPr/>
        <p:txBody>
          <a:bodyPr/>
          <a:lstStyle>
            <a:lvl1pPr>
              <a:defRPr>
                <a:latin typeface="Storybook" pitchFamily="2" charset="0"/>
              </a:defRPr>
            </a:lvl1pPr>
          </a:lstStyle>
          <a:p>
            <a:pPr>
              <a:defRPr/>
            </a:pPr>
            <a:endParaRPr lang="fr-FR"/>
          </a:p>
        </p:txBody>
      </p:sp>
      <p:sp>
        <p:nvSpPr>
          <p:cNvPr id="6" name="Footer Placeholder 5">
            <a:extLst>
              <a:ext uri="{FF2B5EF4-FFF2-40B4-BE49-F238E27FC236}">
                <a16:creationId xmlns:a16="http://schemas.microsoft.com/office/drawing/2014/main" id="{88564E19-5F0A-43CB-9F7B-D72DCEB169F9}"/>
              </a:ext>
            </a:extLst>
          </p:cNvPr>
          <p:cNvSpPr>
            <a:spLocks noGrp="1"/>
          </p:cNvSpPr>
          <p:nvPr>
            <p:ph type="ftr" sz="quarter" idx="11"/>
          </p:nvPr>
        </p:nvSpPr>
        <p:spPr/>
        <p:txBody>
          <a:bodyPr/>
          <a:lstStyle>
            <a:lvl1pPr>
              <a:defRPr/>
            </a:lvl1pPr>
          </a:lstStyle>
          <a:p>
            <a:pPr>
              <a:defRPr/>
            </a:pPr>
            <a:r>
              <a:rPr lang="fr-FR"/>
              <a:t>MG Production</a:t>
            </a:r>
          </a:p>
        </p:txBody>
      </p:sp>
    </p:spTree>
    <p:extLst>
      <p:ext uri="{BB962C8B-B14F-4D97-AF65-F5344CB8AC3E}">
        <p14:creationId xmlns:p14="http://schemas.microsoft.com/office/powerpoint/2010/main" val="1249594523"/>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D9D758-48BD-4374-A01A-7D17948C6131}"/>
              </a:ext>
            </a:extLst>
          </p:cNvPr>
          <p:cNvSpPr>
            <a:spLocks noGrp="1"/>
          </p:cNvSpPr>
          <p:nvPr>
            <p:ph type="dt" sz="half" idx="10"/>
          </p:nvPr>
        </p:nvSpPr>
        <p:spPr/>
        <p:txBody>
          <a:bodyPr/>
          <a:lstStyle>
            <a:lvl1pPr>
              <a:defRPr>
                <a:latin typeface="Storybook" pitchFamily="2" charset="0"/>
              </a:defRPr>
            </a:lvl1pPr>
          </a:lstStyle>
          <a:p>
            <a:pPr>
              <a:defRPr/>
            </a:pPr>
            <a:endParaRPr lang="fr-FR"/>
          </a:p>
        </p:txBody>
      </p:sp>
      <p:sp>
        <p:nvSpPr>
          <p:cNvPr id="5" name="Footer Placeholder 4">
            <a:extLst>
              <a:ext uri="{FF2B5EF4-FFF2-40B4-BE49-F238E27FC236}">
                <a16:creationId xmlns:a16="http://schemas.microsoft.com/office/drawing/2014/main" id="{BA8A7C43-4736-40E9-B1D9-B3F5D9E82801}"/>
              </a:ext>
            </a:extLst>
          </p:cNvPr>
          <p:cNvSpPr>
            <a:spLocks noGrp="1"/>
          </p:cNvSpPr>
          <p:nvPr>
            <p:ph type="ftr" sz="quarter" idx="11"/>
          </p:nvPr>
        </p:nvSpPr>
        <p:spPr/>
        <p:txBody>
          <a:bodyPr/>
          <a:lstStyle>
            <a:lvl1pPr>
              <a:defRPr/>
            </a:lvl1pPr>
          </a:lstStyle>
          <a:p>
            <a:pPr>
              <a:defRPr/>
            </a:pPr>
            <a:r>
              <a:rPr lang="fr-FR"/>
              <a:t>MG Production</a:t>
            </a:r>
          </a:p>
        </p:txBody>
      </p:sp>
    </p:spTree>
    <p:extLst>
      <p:ext uri="{BB962C8B-B14F-4D97-AF65-F5344CB8AC3E}">
        <p14:creationId xmlns:p14="http://schemas.microsoft.com/office/powerpoint/2010/main" val="99454856"/>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323917" y="609601"/>
            <a:ext cx="2599267"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0" y="609601"/>
            <a:ext cx="7596717"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2DAB40E-D53C-4014-8A31-D2223F77D83A}"/>
              </a:ext>
            </a:extLst>
          </p:cNvPr>
          <p:cNvSpPr>
            <a:spLocks noGrp="1"/>
          </p:cNvSpPr>
          <p:nvPr>
            <p:ph type="dt" sz="half" idx="10"/>
          </p:nvPr>
        </p:nvSpPr>
        <p:spPr/>
        <p:txBody>
          <a:bodyPr/>
          <a:lstStyle>
            <a:lvl1pPr>
              <a:defRPr>
                <a:latin typeface="Storybook" pitchFamily="2" charset="0"/>
              </a:defRPr>
            </a:lvl1pPr>
          </a:lstStyle>
          <a:p>
            <a:pPr>
              <a:defRPr/>
            </a:pPr>
            <a:endParaRPr lang="fr-FR"/>
          </a:p>
        </p:txBody>
      </p:sp>
      <p:sp>
        <p:nvSpPr>
          <p:cNvPr id="5" name="Footer Placeholder 4">
            <a:extLst>
              <a:ext uri="{FF2B5EF4-FFF2-40B4-BE49-F238E27FC236}">
                <a16:creationId xmlns:a16="http://schemas.microsoft.com/office/drawing/2014/main" id="{457B66AE-C373-4D80-9BBE-27BADDBAF64B}"/>
              </a:ext>
            </a:extLst>
          </p:cNvPr>
          <p:cNvSpPr>
            <a:spLocks noGrp="1"/>
          </p:cNvSpPr>
          <p:nvPr>
            <p:ph type="ftr" sz="quarter" idx="11"/>
          </p:nvPr>
        </p:nvSpPr>
        <p:spPr/>
        <p:txBody>
          <a:bodyPr/>
          <a:lstStyle>
            <a:lvl1pPr>
              <a:defRPr/>
            </a:lvl1pPr>
          </a:lstStyle>
          <a:p>
            <a:pPr>
              <a:defRPr/>
            </a:pPr>
            <a:r>
              <a:rPr lang="fr-FR"/>
              <a:t>MG Production</a:t>
            </a:r>
          </a:p>
        </p:txBody>
      </p:sp>
    </p:spTree>
    <p:extLst>
      <p:ext uri="{BB962C8B-B14F-4D97-AF65-F5344CB8AC3E}">
        <p14:creationId xmlns:p14="http://schemas.microsoft.com/office/powerpoint/2010/main" val="126254113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FDA8392B-223B-496B-821D-7AD6CE079AD1}"/>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C3B241A-B3C2-4964-BC7E-A56C535A6B01}"/>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2E20CDD-6F99-423B-81F4-EBBB159AE640}"/>
              </a:ext>
            </a:extLst>
          </p:cNvPr>
          <p:cNvSpPr>
            <a:spLocks noGrp="1" noChangeArrowheads="1"/>
          </p:cNvSpPr>
          <p:nvPr>
            <p:ph type="sldNum" sz="quarter" idx="12"/>
          </p:nvPr>
        </p:nvSpPr>
        <p:spPr/>
        <p:txBody>
          <a:bodyPr/>
          <a:lstStyle>
            <a:lvl1pPr>
              <a:defRPr/>
            </a:lvl1pPr>
          </a:lstStyle>
          <a:p>
            <a:fld id="{41ADD50F-5564-4839-B1A6-8EAD325BB6A5}" type="slidenum">
              <a:rPr lang="en-US" altLang="en-US"/>
              <a:pPr/>
              <a:t>‹#›</a:t>
            </a:fld>
            <a:endParaRPr lang="en-US" altLang="en-US"/>
          </a:p>
        </p:txBody>
      </p:sp>
    </p:spTree>
    <p:extLst>
      <p:ext uri="{BB962C8B-B14F-4D97-AF65-F5344CB8AC3E}">
        <p14:creationId xmlns:p14="http://schemas.microsoft.com/office/powerpoint/2010/main" val="362724860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C85DD5B-27FF-4981-8F01-A3008A32678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B5099F9-3267-42B4-AF68-B2917BE1144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441EB1D-7967-4F75-B6CA-A42ADB513B65}"/>
              </a:ext>
            </a:extLst>
          </p:cNvPr>
          <p:cNvSpPr>
            <a:spLocks noGrp="1" noChangeArrowheads="1"/>
          </p:cNvSpPr>
          <p:nvPr>
            <p:ph type="sldNum" sz="quarter" idx="12"/>
          </p:nvPr>
        </p:nvSpPr>
        <p:spPr>
          <a:ln/>
        </p:spPr>
        <p:txBody>
          <a:bodyPr/>
          <a:lstStyle>
            <a:lvl1pPr>
              <a:defRPr/>
            </a:lvl1pPr>
          </a:lstStyle>
          <a:p>
            <a:fld id="{BD85A68A-FEC8-4AA7-88D5-78B80B4E1898}" type="slidenum">
              <a:rPr lang="en-US" altLang="en-US"/>
              <a:pPr/>
              <a:t>‹#›</a:t>
            </a:fld>
            <a:endParaRPr lang="en-US" altLang="en-US"/>
          </a:p>
        </p:txBody>
      </p:sp>
    </p:spTree>
    <p:extLst>
      <p:ext uri="{BB962C8B-B14F-4D97-AF65-F5344CB8AC3E}">
        <p14:creationId xmlns:p14="http://schemas.microsoft.com/office/powerpoint/2010/main" val="795392755"/>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FB1F2309-3105-4AAC-9B94-8F974087A3C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B35AD4BE-8151-4BD4-B4F6-6E5E746DBBF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88C91F0-988A-4247-B4D3-250CDC46DCC0}"/>
              </a:ext>
            </a:extLst>
          </p:cNvPr>
          <p:cNvSpPr>
            <a:spLocks noGrp="1" noChangeArrowheads="1"/>
          </p:cNvSpPr>
          <p:nvPr>
            <p:ph type="sldNum" sz="quarter" idx="12"/>
          </p:nvPr>
        </p:nvSpPr>
        <p:spPr>
          <a:ln/>
        </p:spPr>
        <p:txBody>
          <a:bodyPr/>
          <a:lstStyle>
            <a:lvl1pPr>
              <a:defRPr/>
            </a:lvl1pPr>
          </a:lstStyle>
          <a:p>
            <a:fld id="{176601F7-A7E2-494E-A60C-4EFA5D30C055}" type="slidenum">
              <a:rPr lang="en-US" altLang="en-US"/>
              <a:pPr/>
              <a:t>‹#›</a:t>
            </a:fld>
            <a:endParaRPr lang="en-US" altLang="en-US"/>
          </a:p>
        </p:txBody>
      </p:sp>
    </p:spTree>
    <p:extLst>
      <p:ext uri="{BB962C8B-B14F-4D97-AF65-F5344CB8AC3E}">
        <p14:creationId xmlns:p14="http://schemas.microsoft.com/office/powerpoint/2010/main" val="302672556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EB07D4C-DF7F-451C-A704-B2965E71E8C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32FDD9E6-4C32-4A56-B56C-5165E8EFD0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7BE8940-24D4-4737-96C5-D0F03B718197}"/>
              </a:ext>
            </a:extLst>
          </p:cNvPr>
          <p:cNvSpPr>
            <a:spLocks noGrp="1" noChangeArrowheads="1"/>
          </p:cNvSpPr>
          <p:nvPr>
            <p:ph type="sldNum" sz="quarter" idx="12"/>
          </p:nvPr>
        </p:nvSpPr>
        <p:spPr>
          <a:ln/>
        </p:spPr>
        <p:txBody>
          <a:bodyPr/>
          <a:lstStyle>
            <a:lvl1pPr>
              <a:defRPr/>
            </a:lvl1pPr>
          </a:lstStyle>
          <a:p>
            <a:fld id="{105F3F56-0324-4C7D-BDB9-395337126818}" type="slidenum">
              <a:rPr lang="en-US" altLang="en-US"/>
              <a:pPr/>
              <a:t>‹#›</a:t>
            </a:fld>
            <a:endParaRPr lang="en-US" altLang="en-US"/>
          </a:p>
        </p:txBody>
      </p:sp>
    </p:spTree>
    <p:extLst>
      <p:ext uri="{BB962C8B-B14F-4D97-AF65-F5344CB8AC3E}">
        <p14:creationId xmlns:p14="http://schemas.microsoft.com/office/powerpoint/2010/main" val="229061792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7C41C9B6-7633-44BD-A8B8-F9EBFA65B547}"/>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0D23D5A7-BDE7-44B8-A472-8F1EAE9A63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42237D4-751D-4DA2-B043-AB2A927917C3}"/>
              </a:ext>
            </a:extLst>
          </p:cNvPr>
          <p:cNvSpPr>
            <a:spLocks noGrp="1" noChangeArrowheads="1"/>
          </p:cNvSpPr>
          <p:nvPr>
            <p:ph type="sldNum" sz="quarter" idx="12"/>
          </p:nvPr>
        </p:nvSpPr>
        <p:spPr>
          <a:ln/>
        </p:spPr>
        <p:txBody>
          <a:bodyPr/>
          <a:lstStyle>
            <a:lvl1pPr>
              <a:defRPr/>
            </a:lvl1pPr>
          </a:lstStyle>
          <a:p>
            <a:fld id="{02B627DB-C135-4095-A840-2979255F664E}" type="slidenum">
              <a:rPr lang="en-US" altLang="en-US"/>
              <a:pPr/>
              <a:t>‹#›</a:t>
            </a:fld>
            <a:endParaRPr lang="en-US" altLang="en-US"/>
          </a:p>
        </p:txBody>
      </p:sp>
    </p:spTree>
    <p:extLst>
      <p:ext uri="{BB962C8B-B14F-4D97-AF65-F5344CB8AC3E}">
        <p14:creationId xmlns:p14="http://schemas.microsoft.com/office/powerpoint/2010/main" val="6975814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724401"/>
            <a:ext cx="10363200" cy="1774825"/>
          </a:xfrm>
          <a:solidFill>
            <a:srgbClr val="C3FF57"/>
          </a:solidFill>
          <a:ln w="76200">
            <a:solidFill>
              <a:srgbClr val="3399FF"/>
            </a:solidFill>
          </a:ln>
        </p:spPr>
        <p:txBody>
          <a:bodyPr>
            <a:normAutofit/>
          </a:bodyPr>
          <a:lstStyle>
            <a:lvl1pPr>
              <a:defRPr sz="4800" b="1"/>
            </a:lvl1pPr>
          </a:lstStyle>
          <a:p>
            <a:r>
              <a:rPr lang="en-US" dirty="0"/>
              <a:t>Click to edit Master title style</a:t>
            </a:r>
          </a:p>
        </p:txBody>
      </p:sp>
      <p:grpSp>
        <p:nvGrpSpPr>
          <p:cNvPr id="8" name="Group 7"/>
          <p:cNvGrpSpPr/>
          <p:nvPr userDrawn="1"/>
        </p:nvGrpSpPr>
        <p:grpSpPr>
          <a:xfrm>
            <a:off x="508000" y="381000"/>
            <a:ext cx="11176000" cy="4495800"/>
            <a:chOff x="228600" y="228600"/>
            <a:chExt cx="8686800" cy="4800600"/>
          </a:xfrm>
        </p:grpSpPr>
        <p:sp>
          <p:nvSpPr>
            <p:cNvPr id="9" name="Rounded Rectangle 8"/>
            <p:cNvSpPr/>
            <p:nvPr/>
          </p:nvSpPr>
          <p:spPr>
            <a:xfrm>
              <a:off x="228600" y="228600"/>
              <a:ext cx="8686800" cy="4800600"/>
            </a:xfrm>
            <a:prstGeom prst="roundRect">
              <a:avLst>
                <a:gd name="adj" fmla="val 7558"/>
              </a:avLst>
            </a:prstGeom>
            <a:solidFill>
              <a:schemeClr val="bg1"/>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noFill/>
              </a:endParaRPr>
            </a:p>
          </p:txBody>
        </p:sp>
        <p:pic>
          <p:nvPicPr>
            <p:cNvPr id="10" name="Picture 9" descr="Title.jpg"/>
            <p:cNvPicPr>
              <a:picLocks noChangeAspect="1"/>
            </p:cNvPicPr>
            <p:nvPr/>
          </p:nvPicPr>
          <p:blipFill>
            <a:blip r:embed="rId2" cstate="print"/>
            <a:stretch>
              <a:fillRect/>
            </a:stretch>
          </p:blipFill>
          <p:spPr>
            <a:xfrm>
              <a:off x="533400" y="533400"/>
              <a:ext cx="8065155" cy="4191000"/>
            </a:xfrm>
            <a:prstGeom prst="rect">
              <a:avLst/>
            </a:prstGeom>
            <a:ln>
              <a:noFill/>
            </a:ln>
          </p:spPr>
        </p:pic>
      </p:gr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7/17/2020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7533765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C110B9E6-8FAE-421D-97BF-449007894F9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4B9B8EA-C7DC-45BA-A95B-08D382B5E6C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300B810-EB5C-48CC-A522-F4ECAE1E605C}"/>
              </a:ext>
            </a:extLst>
          </p:cNvPr>
          <p:cNvSpPr>
            <a:spLocks noGrp="1" noChangeArrowheads="1"/>
          </p:cNvSpPr>
          <p:nvPr>
            <p:ph type="sldNum" sz="quarter" idx="12"/>
          </p:nvPr>
        </p:nvSpPr>
        <p:spPr>
          <a:ln/>
        </p:spPr>
        <p:txBody>
          <a:bodyPr/>
          <a:lstStyle>
            <a:lvl1pPr>
              <a:defRPr/>
            </a:lvl1pPr>
          </a:lstStyle>
          <a:p>
            <a:fld id="{E6ED3179-D59C-4010-80E3-B3FD179B0B1B}" type="slidenum">
              <a:rPr lang="en-US" altLang="en-US"/>
              <a:pPr/>
              <a:t>‹#›</a:t>
            </a:fld>
            <a:endParaRPr lang="en-US" altLang="en-US"/>
          </a:p>
        </p:txBody>
      </p:sp>
    </p:spTree>
    <p:extLst>
      <p:ext uri="{BB962C8B-B14F-4D97-AF65-F5344CB8AC3E}">
        <p14:creationId xmlns:p14="http://schemas.microsoft.com/office/powerpoint/2010/main" val="100556631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243B802-EFA9-4B0A-B20E-E6410F1C8BD3}"/>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156CCF6-56DD-42F8-9288-3B36F15FB04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B6157B65-0DDD-4A2F-A495-8953493A7D8D}"/>
              </a:ext>
            </a:extLst>
          </p:cNvPr>
          <p:cNvSpPr>
            <a:spLocks noGrp="1" noChangeArrowheads="1"/>
          </p:cNvSpPr>
          <p:nvPr>
            <p:ph type="sldNum" sz="quarter" idx="12"/>
          </p:nvPr>
        </p:nvSpPr>
        <p:spPr>
          <a:ln/>
        </p:spPr>
        <p:txBody>
          <a:bodyPr/>
          <a:lstStyle>
            <a:lvl1pPr>
              <a:defRPr/>
            </a:lvl1pPr>
          </a:lstStyle>
          <a:p>
            <a:fld id="{9DBD8448-5EAC-4EA8-9F83-71CE5E504D77}" type="slidenum">
              <a:rPr lang="en-US" altLang="en-US"/>
              <a:pPr/>
              <a:t>‹#›</a:t>
            </a:fld>
            <a:endParaRPr lang="en-US" altLang="en-US"/>
          </a:p>
        </p:txBody>
      </p:sp>
    </p:spTree>
    <p:extLst>
      <p:ext uri="{BB962C8B-B14F-4D97-AF65-F5344CB8AC3E}">
        <p14:creationId xmlns:p14="http://schemas.microsoft.com/office/powerpoint/2010/main" val="72742668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82DF9CA-AA99-4551-8890-8CE4C97563D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869471E-190C-4076-AFF3-CD765306448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87C5034-7DA9-4B0F-BF50-3B770EE5FCB2}"/>
              </a:ext>
            </a:extLst>
          </p:cNvPr>
          <p:cNvSpPr>
            <a:spLocks noGrp="1" noChangeArrowheads="1"/>
          </p:cNvSpPr>
          <p:nvPr>
            <p:ph type="sldNum" sz="quarter" idx="12"/>
          </p:nvPr>
        </p:nvSpPr>
        <p:spPr>
          <a:ln/>
        </p:spPr>
        <p:txBody>
          <a:bodyPr/>
          <a:lstStyle>
            <a:lvl1pPr>
              <a:defRPr/>
            </a:lvl1pPr>
          </a:lstStyle>
          <a:p>
            <a:fld id="{4DEA8951-C2C2-4A69-ABB0-E32552F9A4EE}" type="slidenum">
              <a:rPr lang="en-US" altLang="en-US"/>
              <a:pPr/>
              <a:t>‹#›</a:t>
            </a:fld>
            <a:endParaRPr lang="en-US" altLang="en-US"/>
          </a:p>
        </p:txBody>
      </p:sp>
    </p:spTree>
    <p:extLst>
      <p:ext uri="{BB962C8B-B14F-4D97-AF65-F5344CB8AC3E}">
        <p14:creationId xmlns:p14="http://schemas.microsoft.com/office/powerpoint/2010/main" val="413545360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938C660-7BF6-4116-B77B-ACE146DEC72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9EE4C07B-CBAA-4359-A5E6-06A6491DB37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B64CB840-AB28-4C2A-9A3C-B0FE6429DE4A}"/>
              </a:ext>
            </a:extLst>
          </p:cNvPr>
          <p:cNvSpPr>
            <a:spLocks noGrp="1" noChangeArrowheads="1"/>
          </p:cNvSpPr>
          <p:nvPr>
            <p:ph type="sldNum" sz="quarter" idx="12"/>
          </p:nvPr>
        </p:nvSpPr>
        <p:spPr>
          <a:ln/>
        </p:spPr>
        <p:txBody>
          <a:bodyPr/>
          <a:lstStyle>
            <a:lvl1pPr>
              <a:defRPr/>
            </a:lvl1pPr>
          </a:lstStyle>
          <a:p>
            <a:fld id="{6EC16ABF-4AEC-4EE6-81D2-5B2EC3A4C23C}" type="slidenum">
              <a:rPr lang="en-US" altLang="en-US"/>
              <a:pPr/>
              <a:t>‹#›</a:t>
            </a:fld>
            <a:endParaRPr lang="en-US" altLang="en-US"/>
          </a:p>
        </p:txBody>
      </p:sp>
    </p:spTree>
    <p:extLst>
      <p:ext uri="{BB962C8B-B14F-4D97-AF65-F5344CB8AC3E}">
        <p14:creationId xmlns:p14="http://schemas.microsoft.com/office/powerpoint/2010/main" val="2293654924"/>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F51FD6A-DA17-4F4B-95AB-0742B2DE30E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186EA59-7E3F-4825-BB47-E04BFD8AAED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DC337B3-8BFD-4F91-A49B-C7B1A646A2E2}"/>
              </a:ext>
            </a:extLst>
          </p:cNvPr>
          <p:cNvSpPr>
            <a:spLocks noGrp="1" noChangeArrowheads="1"/>
          </p:cNvSpPr>
          <p:nvPr>
            <p:ph type="sldNum" sz="quarter" idx="12"/>
          </p:nvPr>
        </p:nvSpPr>
        <p:spPr>
          <a:ln/>
        </p:spPr>
        <p:txBody>
          <a:bodyPr/>
          <a:lstStyle>
            <a:lvl1pPr>
              <a:defRPr/>
            </a:lvl1pPr>
          </a:lstStyle>
          <a:p>
            <a:fld id="{1B7B6F8C-0607-43AF-963E-38D2A3FAD6BB}" type="slidenum">
              <a:rPr lang="en-US" altLang="en-US"/>
              <a:pPr/>
              <a:t>‹#›</a:t>
            </a:fld>
            <a:endParaRPr lang="en-US" altLang="en-US"/>
          </a:p>
        </p:txBody>
      </p:sp>
    </p:spTree>
    <p:extLst>
      <p:ext uri="{BB962C8B-B14F-4D97-AF65-F5344CB8AC3E}">
        <p14:creationId xmlns:p14="http://schemas.microsoft.com/office/powerpoint/2010/main" val="93712296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2336FAA-ECD3-420A-B0BE-EEB60841518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2740991-BEFC-4305-B444-15C0217AE54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FF7D497-35E7-4619-9AAA-3A1AC4CE2CE7}"/>
              </a:ext>
            </a:extLst>
          </p:cNvPr>
          <p:cNvSpPr>
            <a:spLocks noGrp="1" noChangeArrowheads="1"/>
          </p:cNvSpPr>
          <p:nvPr>
            <p:ph type="sldNum" sz="quarter" idx="12"/>
          </p:nvPr>
        </p:nvSpPr>
        <p:spPr>
          <a:ln/>
        </p:spPr>
        <p:txBody>
          <a:bodyPr/>
          <a:lstStyle>
            <a:lvl1pPr>
              <a:defRPr/>
            </a:lvl1pPr>
          </a:lstStyle>
          <a:p>
            <a:fld id="{FA631014-C868-4C35-A4CA-659AFC164A71}" type="slidenum">
              <a:rPr lang="en-US" altLang="en-US"/>
              <a:pPr/>
              <a:t>‹#›</a:t>
            </a:fld>
            <a:endParaRPr lang="en-US" altLang="en-US"/>
          </a:p>
        </p:txBody>
      </p:sp>
    </p:spTree>
    <p:extLst>
      <p:ext uri="{BB962C8B-B14F-4D97-AF65-F5344CB8AC3E}">
        <p14:creationId xmlns:p14="http://schemas.microsoft.com/office/powerpoint/2010/main" val="1980310612"/>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E8FA8F4F-CE2D-4A99-B567-6391D477AB0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9BF0524B-1AB9-49A0-881F-D105C6C68A0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292DADF-31B8-4021-BAFA-0E3A0AF26966}"/>
              </a:ext>
            </a:extLst>
          </p:cNvPr>
          <p:cNvSpPr>
            <a:spLocks noGrp="1" noChangeArrowheads="1"/>
          </p:cNvSpPr>
          <p:nvPr>
            <p:ph type="sldNum" sz="quarter" idx="12"/>
          </p:nvPr>
        </p:nvSpPr>
        <p:spPr>
          <a:ln/>
        </p:spPr>
        <p:txBody>
          <a:bodyPr/>
          <a:lstStyle>
            <a:lvl1pPr>
              <a:defRPr/>
            </a:lvl1pPr>
          </a:lstStyle>
          <a:p>
            <a:fld id="{A8BC882A-E6A4-47AB-BF7B-500DEA81CB3E}" type="slidenum">
              <a:rPr lang="en-US" altLang="en-US"/>
              <a:pPr/>
              <a:t>‹#›</a:t>
            </a:fld>
            <a:endParaRPr lang="en-US" altLang="en-US"/>
          </a:p>
        </p:txBody>
      </p:sp>
    </p:spTree>
    <p:extLst>
      <p:ext uri="{BB962C8B-B14F-4D97-AF65-F5344CB8AC3E}">
        <p14:creationId xmlns:p14="http://schemas.microsoft.com/office/powerpoint/2010/main" val="383547190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6E3C7639-C363-4837-B15D-01D509508E6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28F4F42-5F0B-4965-9FBC-563789CE7B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B13C88C-5161-4694-B39C-0EE9E653C701}"/>
              </a:ext>
            </a:extLst>
          </p:cNvPr>
          <p:cNvSpPr>
            <a:spLocks noGrp="1" noChangeArrowheads="1"/>
          </p:cNvSpPr>
          <p:nvPr>
            <p:ph type="sldNum" sz="quarter" idx="12"/>
          </p:nvPr>
        </p:nvSpPr>
        <p:spPr>
          <a:ln/>
        </p:spPr>
        <p:txBody>
          <a:bodyPr/>
          <a:lstStyle>
            <a:lvl1pPr>
              <a:defRPr/>
            </a:lvl1pPr>
          </a:lstStyle>
          <a:p>
            <a:fld id="{B980F639-1776-42CB-81DE-69E07B40C426}" type="slidenum">
              <a:rPr lang="en-US" altLang="en-US"/>
              <a:pPr/>
              <a:t>‹#›</a:t>
            </a:fld>
            <a:endParaRPr lang="en-US" altLang="en-US"/>
          </a:p>
        </p:txBody>
      </p:sp>
    </p:spTree>
    <p:extLst>
      <p:ext uri="{BB962C8B-B14F-4D97-AF65-F5344CB8AC3E}">
        <p14:creationId xmlns:p14="http://schemas.microsoft.com/office/powerpoint/2010/main" val="302487285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hart Placeholder 2"/>
          <p:cNvSpPr>
            <a:spLocks noGrp="1"/>
          </p:cNvSpPr>
          <p:nvPr>
            <p:ph type="chart"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7C97A379-262E-44D9-A288-64E3FBE9E55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FC19BDB-A832-47A2-820D-5AEC8ABBCBE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DBA76CA-6CB8-4AB0-AB82-9FCDF82CC76E}"/>
              </a:ext>
            </a:extLst>
          </p:cNvPr>
          <p:cNvSpPr>
            <a:spLocks noGrp="1" noChangeArrowheads="1"/>
          </p:cNvSpPr>
          <p:nvPr>
            <p:ph type="sldNum" sz="quarter" idx="12"/>
          </p:nvPr>
        </p:nvSpPr>
        <p:spPr>
          <a:ln/>
        </p:spPr>
        <p:txBody>
          <a:bodyPr/>
          <a:lstStyle>
            <a:lvl1pPr>
              <a:defRPr/>
            </a:lvl1pPr>
          </a:lstStyle>
          <a:p>
            <a:fld id="{7A97DA1C-C609-4545-81A7-6DA7C20EE807}" type="slidenum">
              <a:rPr lang="en-US" altLang="en-US"/>
              <a:pPr/>
              <a:t>‹#›</a:t>
            </a:fld>
            <a:endParaRPr lang="en-US" altLang="en-US"/>
          </a:p>
        </p:txBody>
      </p:sp>
    </p:spTree>
    <p:extLst>
      <p:ext uri="{BB962C8B-B14F-4D97-AF65-F5344CB8AC3E}">
        <p14:creationId xmlns:p14="http://schemas.microsoft.com/office/powerpoint/2010/main" val="692452825"/>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600201"/>
            <a:ext cx="5384800" cy="4525963"/>
          </a:xfrm>
        </p:spPr>
        <p:txBody>
          <a:bodyPr/>
          <a:lstStyle/>
          <a:p>
            <a:pPr lvl="0"/>
            <a:endParaRPr lang="en-US" noProof="0"/>
          </a:p>
        </p:txBody>
      </p:sp>
      <p:sp>
        <p:nvSpPr>
          <p:cNvPr id="5" name="Rectangle 4">
            <a:extLst>
              <a:ext uri="{FF2B5EF4-FFF2-40B4-BE49-F238E27FC236}">
                <a16:creationId xmlns:a16="http://schemas.microsoft.com/office/drawing/2014/main" id="{C3A18C86-20A1-4DDD-9A2F-2F775490C6DF}"/>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545AF30-6628-4FF5-8E27-E74603E90D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665C799-5850-4222-BFE8-85A98B2D2070}"/>
              </a:ext>
            </a:extLst>
          </p:cNvPr>
          <p:cNvSpPr>
            <a:spLocks noGrp="1" noChangeArrowheads="1"/>
          </p:cNvSpPr>
          <p:nvPr>
            <p:ph type="sldNum" sz="quarter" idx="12"/>
          </p:nvPr>
        </p:nvSpPr>
        <p:spPr>
          <a:ln/>
        </p:spPr>
        <p:txBody>
          <a:bodyPr/>
          <a:lstStyle>
            <a:lvl1pPr>
              <a:defRPr/>
            </a:lvl1pPr>
          </a:lstStyle>
          <a:p>
            <a:fld id="{875CF2C7-DFEE-4FD3-A498-66B46D45679B}" type="slidenum">
              <a:rPr lang="en-US" altLang="en-US"/>
              <a:pPr/>
              <a:t>‹#›</a:t>
            </a:fld>
            <a:endParaRPr lang="en-US" altLang="en-US"/>
          </a:p>
        </p:txBody>
      </p:sp>
    </p:spTree>
    <p:extLst>
      <p:ext uri="{BB962C8B-B14F-4D97-AF65-F5344CB8AC3E}">
        <p14:creationId xmlns:p14="http://schemas.microsoft.com/office/powerpoint/2010/main" val="39561765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19200"/>
            <a:ext cx="10972800" cy="5105400"/>
          </a:xfrm>
          <a:prstGeom prst="roundRect">
            <a:avLst>
              <a:gd name="adj" fmla="val 3304"/>
            </a:avLst>
          </a:prstGeom>
          <a:solidFill>
            <a:schemeClr val="bg1"/>
          </a:solidFill>
          <a:ln w="76200">
            <a:solidFill>
              <a:srgbClr val="3399FF"/>
            </a:solidFill>
          </a:ln>
        </p:spPr>
        <p:txBody>
          <a:bodyPr lIns="91440" tIns="36576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3200" y="274638"/>
            <a:ext cx="12090400" cy="1249362"/>
          </a:xfrm>
          <a:prstGeom prst="roundRect">
            <a:avLst>
              <a:gd name="adj" fmla="val 10572"/>
            </a:avLst>
          </a:prstGeom>
          <a:solidFill>
            <a:srgbClr val="C3FF57"/>
          </a:solidFill>
          <a:ln w="76200">
            <a:solidFill>
              <a:srgbClr val="FF9900"/>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4094299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9ABF469-8BEC-4082-9B61-69A104A04F5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D50EED3-62D8-4D7F-A4C2-F6C14709069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956343D-265E-40BD-9E8C-D034562AE867}"/>
              </a:ext>
            </a:extLst>
          </p:cNvPr>
          <p:cNvSpPr>
            <a:spLocks noGrp="1" noChangeArrowheads="1"/>
          </p:cNvSpPr>
          <p:nvPr>
            <p:ph type="sldNum" sz="quarter" idx="12"/>
          </p:nvPr>
        </p:nvSpPr>
        <p:spPr>
          <a:ln/>
        </p:spPr>
        <p:txBody>
          <a:bodyPr/>
          <a:lstStyle>
            <a:lvl1pPr>
              <a:defRPr/>
            </a:lvl1pPr>
          </a:lstStyle>
          <a:p>
            <a:fld id="{EA713B00-CE9A-4C1F-9AA0-50C5C7A78ABA}" type="slidenum">
              <a:rPr lang="en-US" altLang="en-US"/>
              <a:pPr/>
              <a:t>‹#›</a:t>
            </a:fld>
            <a:endParaRPr lang="en-US" altLang="en-US"/>
          </a:p>
        </p:txBody>
      </p:sp>
    </p:spTree>
    <p:extLst>
      <p:ext uri="{BB962C8B-B14F-4D97-AF65-F5344CB8AC3E}">
        <p14:creationId xmlns:p14="http://schemas.microsoft.com/office/powerpoint/2010/main" val="150391452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16" name="Rectangle 15"/>
          <p:cNvSpPr/>
          <p:nvPr/>
        </p:nvSpPr>
        <p:spPr>
          <a:xfrm>
            <a:off x="1" y="0"/>
            <a:ext cx="12192000" cy="6858000"/>
          </a:xfrm>
          <a:prstGeom prst="rect">
            <a:avLst/>
          </a:prstGeom>
          <a:blipFill dpi="0" rotWithShape="1">
            <a:blip r:embed="rId2">
              <a:alphaModFix amt="40000"/>
              <a:duotone>
                <a:schemeClr val="accent1">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4" name="Group 3"/>
          <p:cNvGrpSpPr/>
          <p:nvPr/>
        </p:nvGrpSpPr>
        <p:grpSpPr>
          <a:xfrm>
            <a:off x="5250180" y="1267730"/>
            <a:ext cx="1691640" cy="645295"/>
            <a:chOff x="5318306" y="1386268"/>
            <a:chExt cx="1567331" cy="645295"/>
          </a:xfrm>
        </p:grpSpPr>
        <p:cxnSp>
          <p:nvCxnSpPr>
            <p:cNvPr id="17" name="Straight Connector 16"/>
            <p:cNvCxnSpPr/>
            <p:nvPr/>
          </p:nvCxnSpPr>
          <p:spPr>
            <a:xfrm>
              <a:off x="5318306"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885637" y="1386268"/>
              <a:ext cx="0" cy="64008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318306" y="2031563"/>
              <a:ext cx="1567331" cy="0"/>
            </a:xfrm>
            <a:prstGeom prst="line">
              <a:avLst/>
            </a:prstGeom>
            <a:solidFill>
              <a:schemeClr val="tx1">
                <a:lumMod val="85000"/>
                <a:lumOff val="15000"/>
              </a:schemeClr>
            </a:solidFill>
            <a:ln>
              <a:solidFill>
                <a:schemeClr val="tx1">
                  <a:lumMod val="85000"/>
                  <a:lumOff val="15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561708" y="2091263"/>
            <a:ext cx="9068586" cy="2590800"/>
          </a:xfrm>
        </p:spPr>
        <p:txBody>
          <a:bodyPr tIns="45720" bIns="45720" anchor="ctr">
            <a:noAutofit/>
          </a:bodyPr>
          <a:lstStyle>
            <a:lvl1pPr algn="ctr">
              <a:lnSpc>
                <a:spcPct val="83000"/>
              </a:lnSpc>
              <a:defRPr lang="en-US" sz="72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562100" y="4682062"/>
            <a:ext cx="9070848" cy="457201"/>
          </a:xfrm>
        </p:spPr>
        <p:txBody>
          <a:bodyPr>
            <a:normAutofit/>
          </a:bodyPr>
          <a:lstStyle>
            <a:lvl1pPr marL="0" indent="0" algn="ctr">
              <a:spcBef>
                <a:spcPts val="0"/>
              </a:spcBef>
              <a:buNone/>
              <a:defRPr sz="1600" spc="80" baseline="0">
                <a:solidFill>
                  <a:schemeClr val="tx2">
                    <a:lumMod val="7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5"/>
            <a:ext cx="1554480" cy="527213"/>
          </a:xfrm>
        </p:spPr>
        <p:txBody>
          <a:bodyPr/>
          <a:lstStyle>
            <a:lvl1pPr algn="ctr">
              <a:defRPr sz="1300" spc="0" baseline="0">
                <a:solidFill>
                  <a:srgbClr val="FFFFFF"/>
                </a:solidFill>
                <a:latin typeface="+mn-lt"/>
              </a:defRPr>
            </a:lvl1pPr>
          </a:lstStyle>
          <a:p>
            <a:fld id="{A76EB9D5-7E1A-4433-8B21-2237CC26FA2C}" type="datetimeFigureOut">
              <a:rPr lang="en-US" dirty="0"/>
              <a:t>7/17/2020</a:t>
            </a:fld>
            <a:endParaRPr lang="en-US" dirty="0"/>
          </a:p>
        </p:txBody>
      </p:sp>
      <p:sp>
        <p:nvSpPr>
          <p:cNvPr id="21" name="Footer Placeholder 20"/>
          <p:cNvSpPr>
            <a:spLocks noGrp="1"/>
          </p:cNvSpPr>
          <p:nvPr>
            <p:ph type="ftr" sz="quarter" idx="11"/>
          </p:nvPr>
        </p:nvSpPr>
        <p:spPr>
          <a:xfrm>
            <a:off x="1453896" y="5212080"/>
            <a:ext cx="5905500" cy="228600"/>
          </a:xfrm>
        </p:spPr>
        <p:txBody>
          <a:bodyPr/>
          <a:lstStyle>
            <a:lvl1pPr algn="l">
              <a:defRPr>
                <a:solidFill>
                  <a:schemeClr val="tx1">
                    <a:lumMod val="75000"/>
                    <a:lumOff val="25000"/>
                  </a:schemeClr>
                </a:solidFill>
              </a:defRPr>
            </a:lvl1pPr>
          </a:lstStyle>
          <a:p>
            <a:endParaRPr lang="en-US" dirty="0"/>
          </a:p>
        </p:txBody>
      </p:sp>
      <p:sp>
        <p:nvSpPr>
          <p:cNvPr id="22" name="Slide Number Placeholder 21"/>
          <p:cNvSpPr>
            <a:spLocks noGrp="1"/>
          </p:cNvSpPr>
          <p:nvPr>
            <p:ph type="sldNum" sz="quarter" idx="12"/>
          </p:nvPr>
        </p:nvSpPr>
        <p:spPr>
          <a:xfrm>
            <a:off x="8606919" y="5212080"/>
            <a:ext cx="2111881" cy="228600"/>
          </a:xfrm>
        </p:spPr>
        <p:txBody>
          <a:bodyPr/>
          <a:lstStyle>
            <a:lvl1pPr>
              <a:defRPr>
                <a:solidFill>
                  <a:schemeClr val="tx1">
                    <a:lumMod val="75000"/>
                    <a:lumOff val="25000"/>
                  </a:schemeClr>
                </a:solidFill>
              </a:defRPr>
            </a:lvl1pPr>
          </a:lstStyle>
          <a:p>
            <a:fld id="{4FAB73BC-B049-4115-A692-8D63A059BFB8}" type="slidenum">
              <a:rPr lang="en-US" dirty="0"/>
              <a:pPr/>
              <a:t>‹#›</a:t>
            </a:fld>
            <a:endParaRPr lang="en-US" dirty="0"/>
          </a:p>
        </p:txBody>
      </p:sp>
    </p:spTree>
    <p:extLst>
      <p:ext uri="{BB962C8B-B14F-4D97-AF65-F5344CB8AC3E}">
        <p14:creationId xmlns:p14="http://schemas.microsoft.com/office/powerpoint/2010/main" val="70217613"/>
      </p:ext>
    </p:extLst>
  </p:cSld>
  <p:clrMapOvr>
    <a:overrideClrMapping bg1="lt1" tx1="dk1" bg2="lt2" tx2="dk2" accent1="accent1" accent2="accent2" accent3="accent3" accent4="accent4" accent5="accent5" accent6="accent6" hlink="hlink" folHlink="folHlink"/>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39EF837-FEDB-44F2-8FB5-4F56FC548A33}" type="datetimeFigureOut">
              <a:rPr lang="en-US" dirty="0"/>
              <a:t>7/17/2020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88545432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16" name="Rectangle 15"/>
          <p:cNvSpPr/>
          <p:nvPr/>
        </p:nvSpPr>
        <p:spPr>
          <a:xfrm>
            <a:off x="11784" y="0"/>
            <a:ext cx="12192000" cy="6858000"/>
          </a:xfrm>
          <a:prstGeom prst="rect">
            <a:avLst/>
          </a:prstGeom>
          <a:blipFill dpi="0" rotWithShape="1">
            <a:blip r:embed="rId2">
              <a:alphaModFix amt="40000"/>
              <a:duotone>
                <a:schemeClr val="accent2">
                  <a:shade val="45000"/>
                  <a:satMod val="135000"/>
                </a:schemeClr>
                <a:prstClr val="white"/>
              </a:duotone>
            </a:blip>
            <a:srcRect/>
            <a:tile tx="-133350" ty="330200" sx="85000" sy="85000" flip="xy" algn="tl"/>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Rectangle 22"/>
          <p:cNvSpPr/>
          <p:nvPr/>
        </p:nvSpPr>
        <p:spPr>
          <a:xfrm>
            <a:off x="1307870" y="1267730"/>
            <a:ext cx="9576262" cy="4307950"/>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31" name="Group 30"/>
          <p:cNvGrpSpPr/>
          <p:nvPr/>
        </p:nvGrpSpPr>
        <p:grpSpPr>
          <a:xfrm>
            <a:off x="5250180" y="1267730"/>
            <a:ext cx="1691640" cy="645295"/>
            <a:chOff x="5318306" y="1386268"/>
            <a:chExt cx="1567331" cy="645295"/>
          </a:xfrm>
        </p:grpSpPr>
        <p:cxnSp>
          <p:nvCxnSpPr>
            <p:cNvPr id="32" name="Straight Connector 31"/>
            <p:cNvCxnSpPr/>
            <p:nvPr/>
          </p:nvCxnSpPr>
          <p:spPr>
            <a:xfrm>
              <a:off x="5318306"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6885637" y="1386268"/>
              <a:ext cx="0" cy="64008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5318306" y="2031563"/>
              <a:ext cx="1567331" cy="0"/>
            </a:xfrm>
            <a:prstGeom prst="line">
              <a:avLst/>
            </a:prstGeom>
            <a:solidFill>
              <a:schemeClr val="tx1">
                <a:lumMod val="85000"/>
                <a:lumOff val="15000"/>
              </a:schemeClr>
            </a:solidFill>
            <a:ln>
              <a:solidFill>
                <a:schemeClr val="accent2">
                  <a:lumMod val="50000"/>
                </a:schemeClr>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title"/>
          </p:nvPr>
        </p:nvSpPr>
        <p:spPr>
          <a:xfrm>
            <a:off x="1563623" y="2094309"/>
            <a:ext cx="9070848" cy="2587752"/>
          </a:xfrm>
        </p:spPr>
        <p:txBody>
          <a:bodyPr anchor="ctr">
            <a:noAutofit/>
          </a:bodyPr>
          <a:lstStyle>
            <a:lvl1pPr algn="ctr">
              <a:lnSpc>
                <a:spcPct val="83000"/>
              </a:lnSpc>
              <a:defRPr lang="en-US" sz="72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Text Placeholder 2"/>
          <p:cNvSpPr>
            <a:spLocks noGrp="1"/>
          </p:cNvSpPr>
          <p:nvPr>
            <p:ph type="body" idx="1"/>
          </p:nvPr>
        </p:nvSpPr>
        <p:spPr>
          <a:xfrm>
            <a:off x="1563624" y="4682062"/>
            <a:ext cx="9070848" cy="457200"/>
          </a:xfrm>
        </p:spPr>
        <p:txBody>
          <a:bodyPr anchor="t">
            <a:normAutofit/>
          </a:bodyPr>
          <a:lstStyle>
            <a:lvl1pPr marL="0" indent="0" algn="ctr">
              <a:buNone/>
              <a:tabLst>
                <a:tab pos="2633663" algn="l"/>
              </a:tabLst>
              <a:defRPr sz="1600">
                <a:solidFill>
                  <a:schemeClr val="tx2"/>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21808" y="1344502"/>
            <a:ext cx="1554480" cy="530352"/>
          </a:xfrm>
        </p:spPr>
        <p:txBody>
          <a:bodyPr/>
          <a:lstStyle>
            <a:lvl1pPr algn="ctr">
              <a:defRPr lang="en-US" sz="1300" kern="1200" spc="0" baseline="0">
                <a:solidFill>
                  <a:srgbClr val="FFFFFF"/>
                </a:solidFill>
                <a:latin typeface="+mn-lt"/>
                <a:ea typeface="+mn-ea"/>
                <a:cs typeface="+mn-cs"/>
              </a:defRPr>
            </a:lvl1pPr>
          </a:lstStyle>
          <a:p>
            <a:fld id="{4EC2AB55-62C0-407E-B706-C907B44B0BFC}" type="datetimeFigureOut">
              <a:rPr lang="en-US" dirty="0"/>
              <a:t>7/17/2020</a:t>
            </a:fld>
            <a:endParaRPr lang="en-US" dirty="0"/>
          </a:p>
        </p:txBody>
      </p:sp>
      <p:sp>
        <p:nvSpPr>
          <p:cNvPr id="5" name="Footer Placeholder 4"/>
          <p:cNvSpPr>
            <a:spLocks noGrp="1"/>
          </p:cNvSpPr>
          <p:nvPr>
            <p:ph type="ftr" sz="quarter" idx="11"/>
          </p:nvPr>
        </p:nvSpPr>
        <p:spPr>
          <a:xfrm>
            <a:off x="1453896" y="5212080"/>
            <a:ext cx="5907024" cy="228600"/>
          </a:xfrm>
        </p:spPr>
        <p:txBody>
          <a:bodyPr/>
          <a:lstStyle>
            <a:lvl1pPr algn="l">
              <a:defRPr/>
            </a:lvl1pPr>
          </a:lstStyle>
          <a:p>
            <a:endParaRPr lang="en-US" dirty="0"/>
          </a:p>
        </p:txBody>
      </p:sp>
      <p:sp>
        <p:nvSpPr>
          <p:cNvPr id="6" name="Slide Number Placeholder 5"/>
          <p:cNvSpPr>
            <a:spLocks noGrp="1"/>
          </p:cNvSpPr>
          <p:nvPr>
            <p:ph type="sldNum" sz="quarter" idx="12"/>
          </p:nvPr>
        </p:nvSpPr>
        <p:spPr>
          <a:xfrm>
            <a:off x="8604504" y="5212080"/>
            <a:ext cx="2112264" cy="228600"/>
          </a:xfrm>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3146596892"/>
      </p:ext>
    </p:extLst>
  </p:cSld>
  <p:clrMapOvr>
    <a:overrideClrMapping bg1="lt1" tx1="dk1" bg2="lt2" tx2="dk2" accent1="accent1" accent2="accent2" accent3="accent3" accent4="accent4" accent5="accent5" accent6="accent6" hlink="hlink" folHlink="folHlink"/>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70320" y="2103120"/>
            <a:ext cx="475488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FBB33F-FEF5-4E73-A5F9-307689FE77C6}" type="datetimeFigureOut">
              <a:rPr lang="en-US" dirty="0"/>
              <a:t>7/17/2020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475767584"/>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754880" cy="640080"/>
          </a:xfrm>
        </p:spPr>
        <p:txBody>
          <a:bodyPr anchor="ctr">
            <a:normAutofit/>
          </a:bodyPr>
          <a:lstStyle>
            <a:lvl1pPr marL="0" indent="0" algn="ctr">
              <a:spcBef>
                <a:spcPts val="0"/>
              </a:spcBef>
              <a:buNone/>
              <a:defRPr sz="1800" b="0">
                <a:solidFill>
                  <a:schemeClr val="tx2"/>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69848" y="2755898"/>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73368" y="2074334"/>
            <a:ext cx="4754880" cy="640080"/>
          </a:xfrm>
        </p:spPr>
        <p:txBody>
          <a:bodyPr anchor="ctr">
            <a:normAutofit/>
          </a:bodyPr>
          <a:lstStyle>
            <a:lvl1pPr marL="0" indent="0" algn="ctr">
              <a:spcBef>
                <a:spcPts val="0"/>
              </a:spcBef>
              <a:buNone/>
              <a:defRPr sz="1800" b="0">
                <a:solidFill>
                  <a:schemeClr val="tx2"/>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73368" y="2756581"/>
            <a:ext cx="4754880" cy="320040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64B5FA4-F0B8-4D71-BC92-932E3A1502F8}" type="datetimeFigureOut">
              <a:rPr lang="en-US" dirty="0"/>
              <a:t>7/17/2020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425222597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FD89F80-C2CE-4D6A-80E4-D3515AD92BC6}" type="datetimeFigureOut">
              <a:rPr lang="en-US" dirty="0"/>
              <a:t>7/17/2020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7241508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E4220E-EF40-477E-B84C-637FC7CE78DB}" type="datetimeFigureOut">
              <a:rPr lang="en-US" dirty="0"/>
              <a:t>7/17/2020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104058642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5" name="Rectangle 14"/>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7392"/>
            <a:ext cx="2430780" cy="1645920"/>
          </a:xfrm>
        </p:spPr>
        <p:txBody>
          <a:bodyPr anchor="b">
            <a:normAutofit/>
          </a:bodyPr>
          <a:lstStyle>
            <a:lvl1pPr algn="l" defTabSz="914400" rtl="0" eaLnBrk="1" latinLnBrk="0" hangingPunct="1">
              <a:lnSpc>
                <a:spcPct val="90000"/>
              </a:lnSpc>
              <a:spcBef>
                <a:spcPct val="0"/>
              </a:spcBef>
              <a:buNone/>
              <a:defRPr lang="en-US" sz="28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77724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96400" y="2286000"/>
            <a:ext cx="2430780" cy="3505200"/>
          </a:xfrm>
        </p:spPr>
        <p:txBody>
          <a:bodyPr>
            <a:normAutofit/>
          </a:bodyPr>
          <a:lstStyle>
            <a:lvl1pPr marL="0" indent="0">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FD0B8D63-E026-4E54-B301-C824E1BD14F3}" type="datetimeFigureOut">
              <a:rPr lang="en-US" dirty="0"/>
              <a:t>7/17/2020</a:t>
            </a:fld>
            <a:endParaRPr lang="en-US" dirty="0"/>
          </a:p>
        </p:txBody>
      </p:sp>
      <p:sp>
        <p:nvSpPr>
          <p:cNvPr id="9" name="Footer Placeholder 8"/>
          <p:cNvSpPr>
            <a:spLocks noGrp="1"/>
          </p:cNvSpPr>
          <p:nvPr>
            <p:ph type="ftr" sz="quarter" idx="11"/>
          </p:nvPr>
        </p:nvSpPr>
        <p:spPr/>
        <p:txBody>
          <a:bodyPr/>
          <a:lstStyle>
            <a:lvl1pPr algn="r">
              <a:defRPr/>
            </a:lvl1pPr>
          </a:lstStyle>
          <a:p>
            <a:endParaRPr lang="en-US" dirty="0"/>
          </a:p>
        </p:txBody>
      </p:sp>
      <p:sp>
        <p:nvSpPr>
          <p:cNvPr id="11" name="Slide Number Placeholder 10"/>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2" name="Rectangle 11"/>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17031113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4" name="Rectangle 13"/>
          <p:cNvSpPr/>
          <p:nvPr/>
        </p:nvSpPr>
        <p:spPr>
          <a:xfrm>
            <a:off x="9020386" y="237744"/>
            <a:ext cx="2926080" cy="638251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296400" y="603504"/>
            <a:ext cx="2432304" cy="1645920"/>
          </a:xfrm>
        </p:spPr>
        <p:txBody>
          <a:bodyPr anchor="b">
            <a:noAutofit/>
          </a:bodyPr>
          <a:lstStyle>
            <a:lvl1pPr algn="l">
              <a:defRPr sz="2800" b="0">
                <a:solidFill>
                  <a:schemeClr val="tx1"/>
                </a:solidFill>
                <a:latin typeface="+mj-lt"/>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228599" y="237744"/>
            <a:ext cx="8531352" cy="6382512"/>
          </a:xfrm>
          <a:solidFill>
            <a:schemeClr val="accent6">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296400" y="2286000"/>
            <a:ext cx="2432304" cy="3502152"/>
          </a:xfrm>
        </p:spPr>
        <p:txBody>
          <a:bodyPr>
            <a:normAutofit/>
          </a:bodyPr>
          <a:lstStyle>
            <a:lvl1pPr marL="0" indent="0" algn="l">
              <a:lnSpc>
                <a:spcPct val="110000"/>
              </a:lnSpc>
              <a:spcBef>
                <a:spcPts val="800"/>
              </a:spcBef>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solidFill>
                <a:effectLst>
                  <a:outerShdw blurRad="19050" dist="6350" dir="2700000" algn="tl" rotWithShape="0">
                    <a:prstClr val="black">
                      <a:alpha val="40000"/>
                    </a:prstClr>
                  </a:outerShdw>
                </a:effectLst>
              </a:defRPr>
            </a:lvl1pPr>
          </a:lstStyle>
          <a:p>
            <a:fld id="{6C423185-9573-406A-8068-0AB4F2335019}" type="datetimeFigureOut">
              <a:rPr lang="en-US" dirty="0"/>
              <a:t>7/17/2020</a:t>
            </a:fld>
            <a:endParaRPr lang="en-US" dirty="0"/>
          </a:p>
        </p:txBody>
      </p:sp>
      <p:sp>
        <p:nvSpPr>
          <p:cNvPr id="6" name="Footer Placeholder 5"/>
          <p:cNvSpPr>
            <a:spLocks noGrp="1"/>
          </p:cNvSpPr>
          <p:nvPr>
            <p:ph type="ftr" sz="quarter" idx="11"/>
          </p:nvPr>
        </p:nvSpPr>
        <p:spPr/>
        <p:txBody>
          <a:bodyPr/>
          <a:lstStyle>
            <a:lvl1pPr marL="0" algn="r" defTabSz="914400" rtl="0" eaLnBrk="1" latinLnBrk="0" hangingPunct="1">
              <a:defRPr lang="en-US" sz="1000"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endParaRPr lang="en-US" dirty="0"/>
          </a:p>
        </p:txBody>
      </p:sp>
      <p:sp>
        <p:nvSpPr>
          <p:cNvPr id="7" name="Slide Number Placeholder 6"/>
          <p:cNvSpPr>
            <a:spLocks noGrp="1"/>
          </p:cNvSpPr>
          <p:nvPr>
            <p:ph type="sldNum" sz="quarter" idx="12"/>
          </p:nvPr>
        </p:nvSpPr>
        <p:spPr>
          <a:xfrm>
            <a:off x="10396728" y="6227064"/>
            <a:ext cx="1463040" cy="256032"/>
          </a:xfrm>
        </p:spPr>
        <p:txBody>
          <a:bodyPr/>
          <a:lstStyle/>
          <a:p>
            <a:fld id="{4FAB73BC-B049-4115-A692-8D63A059BFB8}" type="slidenum">
              <a:rPr lang="en-US" dirty="0"/>
              <a:pPr/>
              <a:t>‹#›</a:t>
            </a:fld>
            <a:endParaRPr lang="en-US" dirty="0"/>
          </a:p>
        </p:txBody>
      </p:sp>
      <p:sp>
        <p:nvSpPr>
          <p:cNvPr id="10" name="Rectangle 9"/>
          <p:cNvSpPr/>
          <p:nvPr/>
        </p:nvSpPr>
        <p:spPr>
          <a:xfrm>
            <a:off x="9157546" y="374904"/>
            <a:ext cx="2651760"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58903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7/17/2020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7858651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81000"/>
            <a:ext cx="10972800" cy="5105400"/>
          </a:xfrm>
          <a:prstGeom prst="roundRect">
            <a:avLst>
              <a:gd name="adj" fmla="val 3304"/>
            </a:avLst>
          </a:prstGeom>
          <a:solidFill>
            <a:schemeClr val="bg1"/>
          </a:solidFill>
          <a:ln w="76200">
            <a:solidFill>
              <a:srgbClr val="B2FF4D"/>
            </a:solidFill>
          </a:ln>
        </p:spPr>
        <p:txBody>
          <a:bodyPr lIns="91440" tIns="91440" bIns="9144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5334000"/>
            <a:ext cx="12090400" cy="1249362"/>
          </a:xfrm>
          <a:prstGeom prst="roundRect">
            <a:avLst>
              <a:gd name="adj" fmla="val 10572"/>
            </a:avLst>
          </a:prstGeom>
          <a:solidFill>
            <a:srgbClr val="FFCE85"/>
          </a:solidFill>
          <a:ln w="76200">
            <a:solidFill>
              <a:srgbClr val="3399FF"/>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222243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2598A19-B9D6-4696-A74D-9FEF900C8B6A}" type="datetimeFigureOut">
              <a:rPr lang="en-US" dirty="0"/>
              <a:t>7/17/2020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206438169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9A205100-39B0-4914-BBD6-34F267582565}" type="datetimeFigureOut">
              <a:rPr lang="en-US" dirty="0"/>
              <a:t>7/17/2020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extLst>
      <p:ext uri="{BB962C8B-B14F-4D97-AF65-F5344CB8AC3E}">
        <p14:creationId xmlns:p14="http://schemas.microsoft.com/office/powerpoint/2010/main" val="52937436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tx1">
                    <a:lumMod val="75000"/>
                    <a:lumOff val="25000"/>
                  </a:schemeClr>
                </a:solidFill>
              </a:defRPr>
            </a:lvl1pPr>
          </a:lstStyle>
          <a:p>
            <a:r>
              <a:rPr lang="en-US"/>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8" name="Date Placeholder 7">
            <a:extLst>
              <a:ext uri="{FF2B5EF4-FFF2-40B4-BE49-F238E27FC236}">
                <a16:creationId xmlns:a16="http://schemas.microsoft.com/office/drawing/2014/main" id="{7FA0ACE7-29A8-47D3-A7D9-257B711D8023}"/>
              </a:ext>
            </a:extLst>
          </p:cNvPr>
          <p:cNvSpPr>
            <a:spLocks noGrp="1"/>
          </p:cNvSpPr>
          <p:nvPr>
            <p:ph type="dt" sz="half" idx="10"/>
          </p:nvPr>
        </p:nvSpPr>
        <p:spPr/>
        <p:txBody>
          <a:bodyPr/>
          <a:lstStyle/>
          <a:p>
            <a:fld id="{ED291B17-9318-49DB-B28B-6E5994AE9581}" type="datetime1">
              <a:rPr lang="en-US" smtClean="0"/>
              <a:t>7/17/2020</a:t>
            </a:fld>
            <a:endParaRPr lang="en-US" dirty="0"/>
          </a:p>
        </p:txBody>
      </p:sp>
      <p:sp>
        <p:nvSpPr>
          <p:cNvPr id="9" name="Footer Placeholder 8">
            <a:extLst>
              <a:ext uri="{FF2B5EF4-FFF2-40B4-BE49-F238E27FC236}">
                <a16:creationId xmlns:a16="http://schemas.microsoft.com/office/drawing/2014/main" id="{DEC604B9-52E9-4810-8359-47206518D03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3357234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188720"/>
          </a:xfrm>
        </p:spPr>
        <p:txBody>
          <a:bodyPr/>
          <a:lstStyle/>
          <a:p>
            <a:r>
              <a:rPr lang="en-US"/>
              <a:t>Click to edit Master title style</a:t>
            </a:r>
            <a:endParaRPr lang="en-US" dirty="0"/>
          </a:p>
        </p:txBody>
      </p:sp>
      <p:sp>
        <p:nvSpPr>
          <p:cNvPr id="3" name="Content Placeholder 2"/>
          <p:cNvSpPr>
            <a:spLocks noGrp="1"/>
          </p:cNvSpPr>
          <p:nvPr>
            <p:ph idx="1"/>
          </p:nvPr>
        </p:nvSpPr>
        <p:spPr>
          <a:xfrm>
            <a:off x="581192" y="2340864"/>
            <a:ext cx="11029615" cy="36344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a:extLst>
              <a:ext uri="{FF2B5EF4-FFF2-40B4-BE49-F238E27FC236}">
                <a16:creationId xmlns:a16="http://schemas.microsoft.com/office/drawing/2014/main" id="{770E6237-3456-439F-802D-3BA93FC7E3E5}"/>
              </a:ext>
            </a:extLst>
          </p:cNvPr>
          <p:cNvSpPr>
            <a:spLocks noGrp="1"/>
          </p:cNvSpPr>
          <p:nvPr>
            <p:ph type="dt" sz="half" idx="10"/>
          </p:nvPr>
        </p:nvSpPr>
        <p:spPr/>
        <p:txBody>
          <a:bodyPr/>
          <a:lstStyle/>
          <a:p>
            <a:fld id="{78DD82B9-B8EE-4375-B6FF-88FA6ABB15D9}" type="datetime1">
              <a:rPr lang="en-US" smtClean="0"/>
              <a:t>7/17/2020</a:t>
            </a:fld>
            <a:endParaRPr lang="en-US" dirty="0"/>
          </a:p>
        </p:txBody>
      </p:sp>
      <p:sp>
        <p:nvSpPr>
          <p:cNvPr id="9" name="Footer Placeholder 8">
            <a:extLst>
              <a:ext uri="{FF2B5EF4-FFF2-40B4-BE49-F238E27FC236}">
                <a16:creationId xmlns:a16="http://schemas.microsoft.com/office/drawing/2014/main" id="{1356D3B5-6063-4A89-B88F-9D3043916FF8}"/>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8156201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2393950"/>
            <a:ext cx="11029615" cy="2147467"/>
          </a:xfrm>
        </p:spPr>
        <p:txBody>
          <a:bodyPr anchor="b">
            <a:normAutofit/>
          </a:bodyPr>
          <a:lstStyle>
            <a:lvl1pPr algn="l">
              <a:defRPr sz="3600" b="0" cap="all">
                <a:solidFill>
                  <a:schemeClr val="tx1">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7" name="Date Placeholder 6">
            <a:extLst>
              <a:ext uri="{FF2B5EF4-FFF2-40B4-BE49-F238E27FC236}">
                <a16:creationId xmlns:a16="http://schemas.microsoft.com/office/drawing/2014/main" id="{61582016-5696-4A93-887F-BBB3B9002FE5}"/>
              </a:ext>
            </a:extLst>
          </p:cNvPr>
          <p:cNvSpPr>
            <a:spLocks noGrp="1"/>
          </p:cNvSpPr>
          <p:nvPr>
            <p:ph type="dt" sz="half" idx="10"/>
          </p:nvPr>
        </p:nvSpPr>
        <p:spPr/>
        <p:txBody>
          <a:bodyPr/>
          <a:lstStyle/>
          <a:p>
            <a:fld id="{B2497495-0637-405E-AE64-5CC7506D51F5}" type="datetime1">
              <a:rPr lang="en-US" smtClean="0"/>
              <a:t>7/17/2020</a:t>
            </a:fld>
            <a:endParaRPr lang="en-US" dirty="0"/>
          </a:p>
        </p:txBody>
      </p:sp>
      <p:sp>
        <p:nvSpPr>
          <p:cNvPr id="9" name="Footer Placeholder 8">
            <a:extLst>
              <a:ext uri="{FF2B5EF4-FFF2-40B4-BE49-F238E27FC236}">
                <a16:creationId xmlns:a16="http://schemas.microsoft.com/office/drawing/2014/main" id="{857CFCD5-1192-4E18-8A8F-29E153B44DA4}"/>
              </a:ext>
            </a:extLst>
          </p:cNvPr>
          <p:cNvSpPr>
            <a:spLocks noGrp="1"/>
          </p:cNvSpPr>
          <p:nvPr>
            <p:ph type="ftr" sz="quarter" idx="11"/>
          </p:nvPr>
        </p:nvSpPr>
        <p:spPr/>
        <p:txBody>
          <a:bodyPr/>
          <a:lstStyle/>
          <a:p>
            <a:endParaRPr lang="en-US" dirty="0"/>
          </a:p>
        </p:txBody>
      </p:sp>
      <p:sp>
        <p:nvSpPr>
          <p:cNvPr id="10" name="Slide Number Placeholder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5485988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581193" y="2228003"/>
            <a:ext cx="5194767"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6039" y="2228003"/>
            <a:ext cx="5194769"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BFFD690-9426-415D-8B65-26881E07B2D4}" type="datetime1">
              <a:rPr lang="en-US" smtClean="0"/>
              <a:t>7/17/2020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0523546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581191" y="2250891"/>
            <a:ext cx="5194769" cy="557784"/>
          </a:xfrm>
        </p:spPr>
        <p:txBody>
          <a:bodyPr anchor="ctr">
            <a:noAutofit/>
          </a:bodyPr>
          <a:lstStyle>
            <a:lvl1pPr marL="0" indent="0">
              <a:buNone/>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194766"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6039" y="2250892"/>
            <a:ext cx="5194770" cy="553373"/>
          </a:xfrm>
        </p:spPr>
        <p:txBody>
          <a:bodyPr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2000" b="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en-US"/>
              <a:t>Click to edit Master text styles</a:t>
            </a:r>
          </a:p>
        </p:txBody>
      </p:sp>
      <p:sp>
        <p:nvSpPr>
          <p:cNvPr id="6" name="Content Placeholder 5"/>
          <p:cNvSpPr>
            <a:spLocks noGrp="1"/>
          </p:cNvSpPr>
          <p:nvPr>
            <p:ph sz="quarter" idx="4"/>
          </p:nvPr>
        </p:nvSpPr>
        <p:spPr>
          <a:xfrm>
            <a:off x="6416037" y="2926052"/>
            <a:ext cx="5194771"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4C4989A-474C-40DE-95B9-011C28B71673}" type="datetime1">
              <a:rPr lang="en-US" smtClean="0"/>
              <a:t>7/17/2020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39114568"/>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8" name="Title 1"/>
          <p:cNvSpPr>
            <a:spLocks noGrp="1"/>
          </p:cNvSpPr>
          <p:nvPr>
            <p:ph type="title"/>
          </p:nvPr>
        </p:nvSpPr>
        <p:spPr>
          <a:xfrm>
            <a:off x="575894" y="729658"/>
            <a:ext cx="11029616" cy="988332"/>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DB4ED54-5B5E-4A04-93D3-5772E3CE3818}" type="datetime1">
              <a:rPr lang="en-US" smtClean="0"/>
              <a:t>7/17/2020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552773083"/>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DE50D6-574B-40AF-946F-D52A04ADE379}" type="datetime1">
              <a:rPr lang="en-US" smtClean="0"/>
              <a:t>7/17/2020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22158628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767857" y="933450"/>
            <a:ext cx="3031852" cy="1722419"/>
          </a:xfrm>
        </p:spPr>
        <p:txBody>
          <a:bodyPr anchor="b">
            <a:normAutofit/>
          </a:bodyPr>
          <a:lstStyle>
            <a:lvl1pPr algn="l">
              <a:defRPr sz="24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900928" y="1179829"/>
            <a:ext cx="6650991" cy="4658216"/>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67857" y="2836654"/>
            <a:ext cx="3031852" cy="3001392"/>
          </a:xfrm>
        </p:spPr>
        <p:txBody>
          <a:bodyPr anchor="t">
            <a:normAutofit/>
          </a:bodyPr>
          <a:lstStyle>
            <a:lvl1pPr marL="0" indent="0" algn="l">
              <a:buNone/>
              <a:defRPr sz="1600">
                <a:solidFill>
                  <a:srgbClr val="FFFFFF"/>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a:lstStyle/>
          <a:p>
            <a:fld id="{D82884F1-FFEA-405F-9602-3DCA865EDA4E}" type="datetime1">
              <a:rPr lang="en-US" smtClean="0"/>
              <a:t>7/17/2020</a:t>
            </a:fld>
            <a:endParaRPr lang="en-US" dirty="0"/>
          </a:p>
        </p:txBody>
      </p:sp>
      <p:sp>
        <p:nvSpPr>
          <p:cNvPr id="10" name="Footer Placeholder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a:lstStyle/>
          <a:p>
            <a:endParaRPr lang="en-US" dirty="0"/>
          </a:p>
        </p:txBody>
      </p:sp>
      <p:sp>
        <p:nvSpPr>
          <p:cNvPr id="11" name="Slide Number Placeholder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6315306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2800" y="990600"/>
            <a:ext cx="10566400" cy="5257800"/>
          </a:xfrm>
          <a:prstGeom prst="roundRect">
            <a:avLst>
              <a:gd name="adj" fmla="val 3304"/>
            </a:avLst>
          </a:prstGeom>
          <a:solidFill>
            <a:schemeClr val="bg1"/>
          </a:solidFill>
          <a:ln w="76200">
            <a:solidFill>
              <a:srgbClr val="FF9900"/>
            </a:solidFill>
          </a:ln>
        </p:spPr>
        <p:txBody>
          <a:bodyPr lIns="91440" tIns="365760" bIns="91440"/>
          <a:lstStyle>
            <a:lvl1pPr>
              <a:defRPr b="1"/>
            </a:lvl1pPr>
            <a:lvl2pPr>
              <a:defRPr b="1"/>
            </a:lvl2pPr>
            <a:lvl3pPr>
              <a:defRPr b="1"/>
            </a:lvl3pPr>
            <a:lvl4pPr>
              <a:defRPr b="1"/>
            </a:lvl4pPr>
            <a:lvl5pPr>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08000" y="-152400"/>
            <a:ext cx="11176000" cy="1371600"/>
          </a:xfrm>
          <a:prstGeom prst="roundRect">
            <a:avLst>
              <a:gd name="adj" fmla="val 10572"/>
            </a:avLst>
          </a:prstGeom>
          <a:solidFill>
            <a:srgbClr val="3399FF"/>
          </a:solidFill>
          <a:ln w="76200">
            <a:solidFill>
              <a:srgbClr val="B2FF4D"/>
            </a:solidFill>
          </a:ln>
        </p:spPr>
        <p:txBody>
          <a:bodyPr/>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48646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 fill="hold" grpId="0" nodeType="after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p:cTn id="12" dur="500" fill="hold"/>
                                        <p:tgtEl>
                                          <p:spTgt spid="3">
                                            <p:bg/>
                                          </p:spTgt>
                                        </p:tgtEl>
                                        <p:attrNameLst>
                                          <p:attrName>ppt_x</p:attrName>
                                        </p:attrNameLst>
                                      </p:cBhvr>
                                      <p:tavLst>
                                        <p:tav tm="0">
                                          <p:val>
                                            <p:strVal val="#ppt_x"/>
                                          </p:val>
                                        </p:tav>
                                        <p:tav tm="100000">
                                          <p:val>
                                            <p:strVal val="#ppt_x"/>
                                          </p:val>
                                        </p:tav>
                                      </p:tavLst>
                                    </p:anim>
                                    <p:anim calcmode="lin" valueType="num">
                                      <p:cBhvr>
                                        <p:cTn id="13" dur="500" fill="hold"/>
                                        <p:tgtEl>
                                          <p:spTgt spid="3">
                                            <p:bg/>
                                          </p:spTgt>
                                        </p:tgtEl>
                                        <p:attrNameLst>
                                          <p:attrName>ppt_y</p:attrName>
                                        </p:attrNameLst>
                                      </p:cBhvr>
                                      <p:tavLst>
                                        <p:tav tm="0">
                                          <p:val>
                                            <p:strVal val="#ppt_y-#ppt_h/2"/>
                                          </p:val>
                                        </p:tav>
                                        <p:tav tm="100000">
                                          <p:val>
                                            <p:strVal val="#ppt_y"/>
                                          </p:val>
                                        </p:tav>
                                      </p:tavLst>
                                    </p:anim>
                                    <p:anim calcmode="lin" valueType="num">
                                      <p:cBhvr>
                                        <p:cTn id="14" dur="500" fill="hold"/>
                                        <p:tgtEl>
                                          <p:spTgt spid="3">
                                            <p:bg/>
                                          </p:spTgt>
                                        </p:tgtEl>
                                        <p:attrNameLst>
                                          <p:attrName>ppt_w</p:attrName>
                                        </p:attrNameLst>
                                      </p:cBhvr>
                                      <p:tavLst>
                                        <p:tav tm="0">
                                          <p:val>
                                            <p:strVal val="#ppt_w"/>
                                          </p:val>
                                        </p:tav>
                                        <p:tav tm="100000">
                                          <p:val>
                                            <p:strVal val="#ppt_w"/>
                                          </p:val>
                                        </p:tav>
                                      </p:tavLst>
                                    </p:anim>
                                    <p:anim calcmode="lin" valueType="num">
                                      <p:cBhvr>
                                        <p:cTn id="15"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tx1">
                    <a:lumMod val="75000"/>
                    <a:lumOff val="25000"/>
                  </a:schemeClr>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641350"/>
            <a:ext cx="11290859" cy="3651249"/>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581192" y="5260127"/>
            <a:ext cx="11029617" cy="998148"/>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18DB4A-8810-4A10-AD5C-D5E2C667F5B3}" type="datetime1">
              <a:rPr lang="en-US" smtClean="0"/>
              <a:t>7/17/2020</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92584080"/>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724401"/>
            <a:ext cx="10363200" cy="1774825"/>
          </a:xfrm>
          <a:solidFill>
            <a:srgbClr val="C3FF57"/>
          </a:solidFill>
          <a:ln w="76200">
            <a:solidFill>
              <a:srgbClr val="3399FF"/>
            </a:solidFill>
          </a:ln>
        </p:spPr>
        <p:txBody>
          <a:bodyPr>
            <a:normAutofit/>
          </a:bodyPr>
          <a:lstStyle>
            <a:lvl1pPr>
              <a:defRPr sz="4800" b="1"/>
            </a:lvl1pPr>
          </a:lstStyle>
          <a:p>
            <a:r>
              <a:rPr lang="en-US" dirty="0"/>
              <a:t>Click to edit Master title style</a:t>
            </a:r>
          </a:p>
        </p:txBody>
      </p:sp>
      <p:grpSp>
        <p:nvGrpSpPr>
          <p:cNvPr id="8" name="Group 7"/>
          <p:cNvGrpSpPr/>
          <p:nvPr userDrawn="1"/>
        </p:nvGrpSpPr>
        <p:grpSpPr>
          <a:xfrm>
            <a:off x="508000" y="381000"/>
            <a:ext cx="11176000" cy="4495800"/>
            <a:chOff x="228600" y="228600"/>
            <a:chExt cx="8686800" cy="4800600"/>
          </a:xfrm>
        </p:grpSpPr>
        <p:sp>
          <p:nvSpPr>
            <p:cNvPr id="9" name="Rounded Rectangle 8"/>
            <p:cNvSpPr/>
            <p:nvPr/>
          </p:nvSpPr>
          <p:spPr>
            <a:xfrm>
              <a:off x="228600" y="228600"/>
              <a:ext cx="8686800" cy="4800600"/>
            </a:xfrm>
            <a:prstGeom prst="roundRect">
              <a:avLst>
                <a:gd name="adj" fmla="val 7558"/>
              </a:avLst>
            </a:prstGeom>
            <a:solidFill>
              <a:schemeClr val="bg1"/>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noFill/>
              </a:endParaRPr>
            </a:p>
          </p:txBody>
        </p:sp>
        <p:pic>
          <p:nvPicPr>
            <p:cNvPr id="10" name="Picture 9" descr="Title.jpg"/>
            <p:cNvPicPr>
              <a:picLocks noChangeAspect="1"/>
            </p:cNvPicPr>
            <p:nvPr/>
          </p:nvPicPr>
          <p:blipFill>
            <a:blip r:embed="rId2" cstate="print"/>
            <a:stretch>
              <a:fillRect/>
            </a:stretch>
          </p:blipFill>
          <p:spPr>
            <a:xfrm>
              <a:off x="533400" y="533400"/>
              <a:ext cx="8065155" cy="4191000"/>
            </a:xfrm>
            <a:prstGeom prst="rect">
              <a:avLst/>
            </a:prstGeom>
            <a:ln>
              <a:noFill/>
            </a:ln>
          </p:spPr>
        </p:pic>
      </p:gr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7/17/2020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8595000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219200"/>
            <a:ext cx="10972800" cy="5105400"/>
          </a:xfrm>
          <a:prstGeom prst="roundRect">
            <a:avLst>
              <a:gd name="adj" fmla="val 3304"/>
            </a:avLst>
          </a:prstGeom>
          <a:solidFill>
            <a:schemeClr val="bg1"/>
          </a:solidFill>
          <a:ln w="76200">
            <a:solidFill>
              <a:srgbClr val="3399FF"/>
            </a:solidFill>
          </a:ln>
        </p:spPr>
        <p:txBody>
          <a:bodyPr lIns="91440" tIns="365760"/>
          <a:lstStyle>
            <a:lvl1pPr>
              <a:spcBef>
                <a:spcPts val="0"/>
              </a:spcBef>
              <a:spcAft>
                <a:spcPts val="1200"/>
              </a:spcAft>
              <a:defRPr b="1"/>
            </a:lvl1pPr>
            <a:lvl2pPr>
              <a:spcBef>
                <a:spcPts val="0"/>
              </a:spcBef>
              <a:spcAft>
                <a:spcPts val="1200"/>
              </a:spcAft>
              <a:defRPr b="1"/>
            </a:lvl2pPr>
            <a:lvl3pPr>
              <a:spcBef>
                <a:spcPts val="0"/>
              </a:spcBef>
              <a:spcAft>
                <a:spcPts val="1200"/>
              </a:spcAft>
              <a:defRPr b="1"/>
            </a:lvl3pPr>
            <a:lvl4pPr>
              <a:spcBef>
                <a:spcPts val="0"/>
              </a:spcBef>
              <a:spcAft>
                <a:spcPts val="1200"/>
              </a:spcAft>
              <a:defRPr b="1"/>
            </a:lvl4pPr>
            <a:lvl5pPr>
              <a:spcBef>
                <a:spcPts val="0"/>
              </a:spcBef>
              <a:spcAft>
                <a:spcPts val="1200"/>
              </a:spcAft>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3200" y="274638"/>
            <a:ext cx="12090400" cy="1249362"/>
          </a:xfrm>
          <a:prstGeom prst="roundRect">
            <a:avLst>
              <a:gd name="adj" fmla="val 10572"/>
            </a:avLst>
          </a:prstGeom>
          <a:solidFill>
            <a:srgbClr val="C3FF57"/>
          </a:solidFill>
          <a:ln w="76200">
            <a:solidFill>
              <a:srgbClr val="FF9900"/>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3606028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381000"/>
            <a:ext cx="10972800" cy="5105400"/>
          </a:xfrm>
          <a:prstGeom prst="roundRect">
            <a:avLst>
              <a:gd name="adj" fmla="val 3304"/>
            </a:avLst>
          </a:prstGeom>
          <a:solidFill>
            <a:schemeClr val="bg1"/>
          </a:solidFill>
          <a:ln w="76200">
            <a:solidFill>
              <a:srgbClr val="B2FF4D"/>
            </a:solidFill>
          </a:ln>
        </p:spPr>
        <p:txBody>
          <a:bodyPr lIns="91440" tIns="91440" bIns="91440"/>
          <a:lstStyle>
            <a:lvl1pPr>
              <a:spcBef>
                <a:spcPts val="0"/>
              </a:spcBef>
              <a:spcAft>
                <a:spcPts val="1200"/>
              </a:spcAft>
              <a:defRPr b="1"/>
            </a:lvl1pPr>
            <a:lvl2pPr>
              <a:spcBef>
                <a:spcPts val="0"/>
              </a:spcBef>
              <a:spcAft>
                <a:spcPts val="1200"/>
              </a:spcAft>
              <a:defRPr b="1"/>
            </a:lvl2pPr>
            <a:lvl3pPr>
              <a:spcBef>
                <a:spcPts val="0"/>
              </a:spcBef>
              <a:spcAft>
                <a:spcPts val="1200"/>
              </a:spcAft>
              <a:defRPr b="1"/>
            </a:lvl3pPr>
            <a:lvl4pPr>
              <a:spcBef>
                <a:spcPts val="0"/>
              </a:spcBef>
              <a:spcAft>
                <a:spcPts val="1200"/>
              </a:spcAft>
              <a:defRPr b="1"/>
            </a:lvl4pPr>
            <a:lvl5pPr>
              <a:spcBef>
                <a:spcPts val="0"/>
              </a:spcBef>
              <a:spcAft>
                <a:spcPts val="1200"/>
              </a:spcAft>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06400" y="5334000"/>
            <a:ext cx="12090400" cy="1249362"/>
          </a:xfrm>
          <a:prstGeom prst="roundRect">
            <a:avLst>
              <a:gd name="adj" fmla="val 10572"/>
            </a:avLst>
          </a:prstGeom>
          <a:solidFill>
            <a:srgbClr val="FFCE85"/>
          </a:solidFill>
          <a:ln w="76200">
            <a:solidFill>
              <a:srgbClr val="3399FF"/>
            </a:solidFill>
          </a:ln>
        </p:spPr>
        <p:txBody>
          <a:bodyPr/>
          <a:lstStyle>
            <a:lvl1pPr>
              <a:defRPr b="1"/>
            </a:lvl1pPr>
          </a:lstStyle>
          <a:p>
            <a:r>
              <a:rPr lang="en-US" dirty="0"/>
              <a:t>Click to edit Master title style</a:t>
            </a:r>
          </a:p>
        </p:txBody>
      </p:sp>
    </p:spTree>
    <p:extLst>
      <p:ext uri="{BB962C8B-B14F-4D97-AF65-F5344CB8AC3E}">
        <p14:creationId xmlns:p14="http://schemas.microsoft.com/office/powerpoint/2010/main" val="3740111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3">
                                            <p:bg/>
                                          </p:spTgt>
                                        </p:tgtEl>
                                        <p:attrNameLst>
                                          <p:attrName>style.visibility</p:attrName>
                                        </p:attrNameLst>
                                      </p:cBhvr>
                                      <p:to>
                                        <p:strVal val="visible"/>
                                      </p:to>
                                    </p:set>
                                    <p:anim calcmode="lin" valueType="num">
                                      <p:cBhvr>
                                        <p:cTn id="14" dur="500" fill="hold"/>
                                        <p:tgtEl>
                                          <p:spTgt spid="3">
                                            <p:bg/>
                                          </p:spTgt>
                                        </p:tgtEl>
                                        <p:attrNameLst>
                                          <p:attrName>ppt_x</p:attrName>
                                        </p:attrNameLst>
                                      </p:cBhvr>
                                      <p:tavLst>
                                        <p:tav tm="0">
                                          <p:val>
                                            <p:strVal val="#ppt_x"/>
                                          </p:val>
                                        </p:tav>
                                        <p:tav tm="100000">
                                          <p:val>
                                            <p:strVal val="#ppt_x"/>
                                          </p:val>
                                        </p:tav>
                                      </p:tavLst>
                                    </p:anim>
                                    <p:anim calcmode="lin" valueType="num">
                                      <p:cBhvr>
                                        <p:cTn id="15" dur="500" fill="hold"/>
                                        <p:tgtEl>
                                          <p:spTgt spid="3">
                                            <p:bg/>
                                          </p:spTgt>
                                        </p:tgtEl>
                                        <p:attrNameLst>
                                          <p:attrName>ppt_y</p:attrName>
                                        </p:attrNameLst>
                                      </p:cBhvr>
                                      <p:tavLst>
                                        <p:tav tm="0">
                                          <p:val>
                                            <p:strVal val="#ppt_y+#ppt_h/2"/>
                                          </p:val>
                                        </p:tav>
                                        <p:tav tm="100000">
                                          <p:val>
                                            <p:strVal val="#ppt_y"/>
                                          </p:val>
                                        </p:tav>
                                      </p:tavLst>
                                    </p:anim>
                                    <p:anim calcmode="lin" valueType="num">
                                      <p:cBhvr>
                                        <p:cTn id="16" dur="500" fill="hold"/>
                                        <p:tgtEl>
                                          <p:spTgt spid="3">
                                            <p:bg/>
                                          </p:spTgt>
                                        </p:tgtEl>
                                        <p:attrNameLst>
                                          <p:attrName>ppt_w</p:attrName>
                                        </p:attrNameLst>
                                      </p:cBhvr>
                                      <p:tavLst>
                                        <p:tav tm="0">
                                          <p:val>
                                            <p:strVal val="#ppt_w"/>
                                          </p:val>
                                        </p:tav>
                                        <p:tav tm="100000">
                                          <p:val>
                                            <p:strVal val="#ppt_w"/>
                                          </p:val>
                                        </p:tav>
                                      </p:tavLst>
                                    </p:anim>
                                    <p:anim calcmode="lin" valueType="num">
                                      <p:cBhvr>
                                        <p:cTn id="17"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4"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12800" y="990600"/>
            <a:ext cx="10566400" cy="5257800"/>
          </a:xfrm>
          <a:prstGeom prst="roundRect">
            <a:avLst>
              <a:gd name="adj" fmla="val 3304"/>
            </a:avLst>
          </a:prstGeom>
          <a:solidFill>
            <a:schemeClr val="bg1"/>
          </a:solidFill>
          <a:ln w="76200">
            <a:solidFill>
              <a:srgbClr val="FF9900"/>
            </a:solidFill>
          </a:ln>
        </p:spPr>
        <p:txBody>
          <a:bodyPr lIns="91440" tIns="365760" bIns="91440"/>
          <a:lstStyle>
            <a:lvl1pPr>
              <a:spcBef>
                <a:spcPts val="0"/>
              </a:spcBef>
              <a:spcAft>
                <a:spcPts val="1200"/>
              </a:spcAft>
              <a:defRPr b="1"/>
            </a:lvl1pPr>
            <a:lvl2pPr>
              <a:spcBef>
                <a:spcPts val="0"/>
              </a:spcBef>
              <a:spcAft>
                <a:spcPts val="1200"/>
              </a:spcAft>
              <a:defRPr b="1"/>
            </a:lvl2pPr>
            <a:lvl3pPr>
              <a:spcBef>
                <a:spcPts val="0"/>
              </a:spcBef>
              <a:spcAft>
                <a:spcPts val="1200"/>
              </a:spcAft>
              <a:defRPr b="1"/>
            </a:lvl3pPr>
            <a:lvl4pPr>
              <a:spcBef>
                <a:spcPts val="0"/>
              </a:spcBef>
              <a:spcAft>
                <a:spcPts val="1200"/>
              </a:spcAft>
              <a:defRPr b="1"/>
            </a:lvl4pPr>
            <a:lvl5pPr>
              <a:spcBef>
                <a:spcPts val="0"/>
              </a:spcBef>
              <a:spcAft>
                <a:spcPts val="1200"/>
              </a:spcAft>
              <a:defRPr b="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508000" y="-152400"/>
            <a:ext cx="11176000" cy="1371600"/>
          </a:xfrm>
          <a:prstGeom prst="roundRect">
            <a:avLst>
              <a:gd name="adj" fmla="val 10572"/>
            </a:avLst>
          </a:prstGeom>
          <a:solidFill>
            <a:srgbClr val="3399FF"/>
          </a:solidFill>
          <a:ln w="76200">
            <a:solidFill>
              <a:srgbClr val="B2FF4D"/>
            </a:solidFill>
          </a:ln>
        </p:spPr>
        <p:txBody>
          <a:bodyPr/>
          <a:lstStyle>
            <a:lvl1pPr>
              <a:defRPr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255153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 fill="hold" grpId="0" nodeType="afterEffect">
                                  <p:stCondLst>
                                    <p:cond delay="0"/>
                                  </p:stCondLst>
                                  <p:childTnLst>
                                    <p:set>
                                      <p:cBhvr>
                                        <p:cTn id="11" dur="1" fill="hold">
                                          <p:stCondLst>
                                            <p:cond delay="0"/>
                                          </p:stCondLst>
                                        </p:cTn>
                                        <p:tgtEl>
                                          <p:spTgt spid="3">
                                            <p:bg/>
                                          </p:spTgt>
                                        </p:tgtEl>
                                        <p:attrNameLst>
                                          <p:attrName>style.visibility</p:attrName>
                                        </p:attrNameLst>
                                      </p:cBhvr>
                                      <p:to>
                                        <p:strVal val="visible"/>
                                      </p:to>
                                    </p:set>
                                    <p:anim calcmode="lin" valueType="num">
                                      <p:cBhvr>
                                        <p:cTn id="12" dur="500" fill="hold"/>
                                        <p:tgtEl>
                                          <p:spTgt spid="3">
                                            <p:bg/>
                                          </p:spTgt>
                                        </p:tgtEl>
                                        <p:attrNameLst>
                                          <p:attrName>ppt_x</p:attrName>
                                        </p:attrNameLst>
                                      </p:cBhvr>
                                      <p:tavLst>
                                        <p:tav tm="0">
                                          <p:val>
                                            <p:strVal val="#ppt_x"/>
                                          </p:val>
                                        </p:tav>
                                        <p:tav tm="100000">
                                          <p:val>
                                            <p:strVal val="#ppt_x"/>
                                          </p:val>
                                        </p:tav>
                                      </p:tavLst>
                                    </p:anim>
                                    <p:anim calcmode="lin" valueType="num">
                                      <p:cBhvr>
                                        <p:cTn id="13" dur="500" fill="hold"/>
                                        <p:tgtEl>
                                          <p:spTgt spid="3">
                                            <p:bg/>
                                          </p:spTgt>
                                        </p:tgtEl>
                                        <p:attrNameLst>
                                          <p:attrName>ppt_y</p:attrName>
                                        </p:attrNameLst>
                                      </p:cBhvr>
                                      <p:tavLst>
                                        <p:tav tm="0">
                                          <p:val>
                                            <p:strVal val="#ppt_y-#ppt_h/2"/>
                                          </p:val>
                                        </p:tav>
                                        <p:tav tm="100000">
                                          <p:val>
                                            <p:strVal val="#ppt_y"/>
                                          </p:val>
                                        </p:tav>
                                      </p:tavLst>
                                    </p:anim>
                                    <p:anim calcmode="lin" valueType="num">
                                      <p:cBhvr>
                                        <p:cTn id="14" dur="500" fill="hold"/>
                                        <p:tgtEl>
                                          <p:spTgt spid="3">
                                            <p:bg/>
                                          </p:spTgt>
                                        </p:tgtEl>
                                        <p:attrNameLst>
                                          <p:attrName>ppt_w</p:attrName>
                                        </p:attrNameLst>
                                      </p:cBhvr>
                                      <p:tavLst>
                                        <p:tav tm="0">
                                          <p:val>
                                            <p:strVal val="#ppt_w"/>
                                          </p:val>
                                        </p:tav>
                                        <p:tav tm="100000">
                                          <p:val>
                                            <p:strVal val="#ppt_w"/>
                                          </p:val>
                                        </p:tav>
                                      </p:tavLst>
                                    </p:anim>
                                    <p:anim calcmode="lin" valueType="num">
                                      <p:cBhvr>
                                        <p:cTn id="15" dur="500" fill="hold"/>
                                        <p:tgtEl>
                                          <p:spTgt spid="3">
                                            <p:bg/>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fade">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p:tnLst>
              <p:par>
                <p:cTn presetID="17"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 lvl="1">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Lst>
      </p:bldP>
      <p:bldP spid="2" grpId="0" animBg="1"/>
    </p:bld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4" name="Rounded Rectangle 3"/>
          <p:cNvSpPr/>
          <p:nvPr userDrawn="1"/>
        </p:nvSpPr>
        <p:spPr>
          <a:xfrm>
            <a:off x="711200" y="533400"/>
            <a:ext cx="10769600" cy="5791200"/>
          </a:xfrm>
          <a:prstGeom prst="roundRect">
            <a:avLst>
              <a:gd name="adj" fmla="val 4477"/>
            </a:avLst>
          </a:prstGeom>
          <a:solidFill>
            <a:schemeClr val="bg1"/>
          </a:solidFill>
          <a:ln w="57150">
            <a:solidFill>
              <a:srgbClr val="B2FF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Tree>
    <p:extLst>
      <p:ext uri="{BB962C8B-B14F-4D97-AF65-F5344CB8AC3E}">
        <p14:creationId xmlns:p14="http://schemas.microsoft.com/office/powerpoint/2010/main" val="1883283079"/>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371601"/>
            <a:ext cx="5384800" cy="4754563"/>
          </a:xfrm>
          <a:prstGeom prst="roundRect">
            <a:avLst>
              <a:gd name="adj" fmla="val 4884"/>
            </a:avLst>
          </a:prstGeom>
          <a:solidFill>
            <a:schemeClr val="bg1"/>
          </a:solidFill>
          <a:ln w="76200">
            <a:solidFill>
              <a:srgbClr val="3399FF"/>
            </a:solidFill>
          </a:ln>
        </p:spPr>
        <p:txBody>
          <a:bodyPr tIns="182880"/>
          <a:lstStyle>
            <a:lvl1pPr>
              <a:defRPr sz="2800" b="1"/>
            </a:lvl1pPr>
            <a:lvl2pPr>
              <a:defRPr sz="2400" b="1"/>
            </a:lvl2pPr>
            <a:lvl3pPr>
              <a:defRPr sz="2000" b="1"/>
            </a:lvl3pPr>
            <a:lvl4pPr>
              <a:defRPr sz="1800" b="1"/>
            </a:lvl4pPr>
            <a:lvl5pPr>
              <a:defRPr sz="1800" b="1"/>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97600" y="1371601"/>
            <a:ext cx="5384800" cy="4754563"/>
          </a:xfrm>
          <a:prstGeom prst="roundRect">
            <a:avLst>
              <a:gd name="adj" fmla="val 4653"/>
            </a:avLst>
          </a:prstGeom>
          <a:solidFill>
            <a:schemeClr val="bg1"/>
          </a:solidFill>
          <a:ln w="76200">
            <a:solidFill>
              <a:srgbClr val="3399FF"/>
            </a:solidFill>
          </a:ln>
        </p:spPr>
        <p:txBody>
          <a:bodyPr tIns="182880"/>
          <a:lstStyle>
            <a:lvl1pPr>
              <a:defRPr sz="2800" b="1"/>
            </a:lvl1pPr>
            <a:lvl2pPr>
              <a:defRPr sz="2400" b="1"/>
            </a:lvl2pPr>
            <a:lvl3pPr>
              <a:defRPr sz="2000" b="1"/>
            </a:lvl3pPr>
            <a:lvl4pPr>
              <a:defRPr sz="1800" b="1"/>
            </a:lvl4pPr>
            <a:lvl5pPr>
              <a:defRPr sz="1800" b="1"/>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203200" y="228600"/>
            <a:ext cx="12090400" cy="1295400"/>
          </a:xfrm>
          <a:prstGeom prst="roundRect">
            <a:avLst>
              <a:gd name="adj" fmla="val 14506"/>
            </a:avLst>
          </a:prstGeom>
          <a:solidFill>
            <a:srgbClr val="C3FF57"/>
          </a:solidFill>
          <a:ln w="76200">
            <a:solidFill>
              <a:srgbClr val="FF9900"/>
            </a:solidFill>
          </a:ln>
        </p:spPr>
        <p:txBody>
          <a:bodyPr/>
          <a:lstStyle>
            <a:lvl1pPr marL="233363" indent="0">
              <a:defRPr b="1"/>
            </a:lvl1pPr>
          </a:lstStyle>
          <a:p>
            <a:r>
              <a:rPr lang="en-US" dirty="0"/>
              <a:t>Click to edit Master title style</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7/17/2020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6384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ppt_x</p:attrName>
                                        </p:attrNameLst>
                                      </p:cBhvr>
                                      <p:tavLst>
                                        <p:tav tm="0">
                                          <p:val>
                                            <p:strVal val="#ppt_x-#ppt_w/2"/>
                                          </p:val>
                                        </p:tav>
                                        <p:tav tm="100000">
                                          <p:val>
                                            <p:strVal val="#ppt_x"/>
                                          </p:val>
                                        </p:tav>
                                      </p:tavLst>
                                    </p:anim>
                                    <p:anim calcmode="lin" valueType="num">
                                      <p:cBhvr>
                                        <p:cTn id="8" dur="500" fill="hold"/>
                                        <p:tgtEl>
                                          <p:spTgt spid="2"/>
                                        </p:tgtEl>
                                        <p:attrNameLst>
                                          <p:attrName>ppt_y</p:attrName>
                                        </p:attrNameLst>
                                      </p:cBhvr>
                                      <p:tavLst>
                                        <p:tav tm="0">
                                          <p:val>
                                            <p:strVal val="#ppt_y"/>
                                          </p:val>
                                        </p:tav>
                                        <p:tav tm="100000">
                                          <p:val>
                                            <p:strVal val="#ppt_y"/>
                                          </p:val>
                                        </p:tav>
                                      </p:tavLst>
                                    </p:anim>
                                    <p:anim calcmode="lin" valueType="num">
                                      <p:cBhvr>
                                        <p:cTn id="9" dur="500" fill="hold"/>
                                        <p:tgtEl>
                                          <p:spTgt spid="2"/>
                                        </p:tgtEl>
                                        <p:attrNameLst>
                                          <p:attrName>ppt_w</p:attrName>
                                        </p:attrNameLst>
                                      </p:cBhvr>
                                      <p:tavLst>
                                        <p:tav tm="0">
                                          <p:val>
                                            <p:fltVal val="0"/>
                                          </p:val>
                                        </p:tav>
                                        <p:tav tm="100000">
                                          <p:val>
                                            <p:strVal val="#ppt_w"/>
                                          </p:val>
                                        </p:tav>
                                      </p:tavLst>
                                    </p:anim>
                                    <p:anim calcmode="lin" valueType="num">
                                      <p:cBhvr>
                                        <p:cTn id="10"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17" presetClass="entr" presetSubtype="1" fill="hold" grpId="0" nodeType="clickEffect">
                                  <p:stCondLst>
                                    <p:cond delay="0"/>
                                  </p:stCondLst>
                                  <p:childTnLst>
                                    <p:set>
                                      <p:cBhvr>
                                        <p:cTn id="14" dur="1" fill="hold">
                                          <p:stCondLst>
                                            <p:cond delay="0"/>
                                          </p:stCondLst>
                                        </p:cTn>
                                        <p:tgtEl>
                                          <p:spTgt spid="3">
                                            <p:bg/>
                                          </p:spTgt>
                                        </p:tgtEl>
                                        <p:attrNameLst>
                                          <p:attrName>style.visibility</p:attrName>
                                        </p:attrNameLst>
                                      </p:cBhvr>
                                      <p:to>
                                        <p:strVal val="visible"/>
                                      </p:to>
                                    </p:set>
                                    <p:anim calcmode="lin" valueType="num">
                                      <p:cBhvr>
                                        <p:cTn id="15" dur="500" fill="hold"/>
                                        <p:tgtEl>
                                          <p:spTgt spid="3">
                                            <p:bg/>
                                          </p:spTgt>
                                        </p:tgtEl>
                                        <p:attrNameLst>
                                          <p:attrName>ppt_x</p:attrName>
                                        </p:attrNameLst>
                                      </p:cBhvr>
                                      <p:tavLst>
                                        <p:tav tm="0">
                                          <p:val>
                                            <p:strVal val="#ppt_x"/>
                                          </p:val>
                                        </p:tav>
                                        <p:tav tm="100000">
                                          <p:val>
                                            <p:strVal val="#ppt_x"/>
                                          </p:val>
                                        </p:tav>
                                      </p:tavLst>
                                    </p:anim>
                                    <p:anim calcmode="lin" valueType="num">
                                      <p:cBhvr>
                                        <p:cTn id="16" dur="500" fill="hold"/>
                                        <p:tgtEl>
                                          <p:spTgt spid="3">
                                            <p:bg/>
                                          </p:spTgt>
                                        </p:tgtEl>
                                        <p:attrNameLst>
                                          <p:attrName>ppt_y</p:attrName>
                                        </p:attrNameLst>
                                      </p:cBhvr>
                                      <p:tavLst>
                                        <p:tav tm="0">
                                          <p:val>
                                            <p:strVal val="#ppt_y-#ppt_h/2"/>
                                          </p:val>
                                        </p:tav>
                                        <p:tav tm="100000">
                                          <p:val>
                                            <p:strVal val="#ppt_y"/>
                                          </p:val>
                                        </p:tav>
                                      </p:tavLst>
                                    </p:anim>
                                    <p:anim calcmode="lin" valueType="num">
                                      <p:cBhvr>
                                        <p:cTn id="17" dur="500" fill="hold"/>
                                        <p:tgtEl>
                                          <p:spTgt spid="3">
                                            <p:bg/>
                                          </p:spTgt>
                                        </p:tgtEl>
                                        <p:attrNameLst>
                                          <p:attrName>ppt_w</p:attrName>
                                        </p:attrNameLst>
                                      </p:cBhvr>
                                      <p:tavLst>
                                        <p:tav tm="0">
                                          <p:val>
                                            <p:strVal val="#ppt_w"/>
                                          </p:val>
                                        </p:tav>
                                        <p:tav tm="100000">
                                          <p:val>
                                            <p:strVal val="#ppt_w"/>
                                          </p:val>
                                        </p:tav>
                                      </p:tavLst>
                                    </p:anim>
                                    <p:anim calcmode="lin" valueType="num">
                                      <p:cBhvr>
                                        <p:cTn id="18" dur="500" fill="hold"/>
                                        <p:tgtEl>
                                          <p:spTgt spid="3">
                                            <p:bg/>
                                          </p:spTgt>
                                        </p:tgtEl>
                                        <p:attrNameLst>
                                          <p:attrName>ppt_h</p:attrName>
                                        </p:attrNameLst>
                                      </p:cBhvr>
                                      <p:tavLst>
                                        <p:tav tm="0">
                                          <p:val>
                                            <p:fltVal val="0"/>
                                          </p:val>
                                        </p:tav>
                                        <p:tav tm="100000">
                                          <p:val>
                                            <p:strVal val="#ppt_h"/>
                                          </p:val>
                                        </p:tav>
                                      </p:tavLst>
                                    </p:anim>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fade">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7" presetClass="entr" presetSubtype="1" fill="hold" grpId="0" nodeType="clickEffect">
                                  <p:stCondLst>
                                    <p:cond delay="0"/>
                                  </p:stCondLst>
                                  <p:childTnLst>
                                    <p:set>
                                      <p:cBhvr>
                                        <p:cTn id="46" dur="1" fill="hold">
                                          <p:stCondLst>
                                            <p:cond delay="0"/>
                                          </p:stCondLst>
                                        </p:cTn>
                                        <p:tgtEl>
                                          <p:spTgt spid="4">
                                            <p:bg/>
                                          </p:spTgt>
                                        </p:tgtEl>
                                        <p:attrNameLst>
                                          <p:attrName>style.visibility</p:attrName>
                                        </p:attrNameLst>
                                      </p:cBhvr>
                                      <p:to>
                                        <p:strVal val="visible"/>
                                      </p:to>
                                    </p:set>
                                    <p:anim calcmode="lin" valueType="num">
                                      <p:cBhvr>
                                        <p:cTn id="47" dur="500" fill="hold"/>
                                        <p:tgtEl>
                                          <p:spTgt spid="4">
                                            <p:bg/>
                                          </p:spTgt>
                                        </p:tgtEl>
                                        <p:attrNameLst>
                                          <p:attrName>ppt_x</p:attrName>
                                        </p:attrNameLst>
                                      </p:cBhvr>
                                      <p:tavLst>
                                        <p:tav tm="0">
                                          <p:val>
                                            <p:strVal val="#ppt_x"/>
                                          </p:val>
                                        </p:tav>
                                        <p:tav tm="100000">
                                          <p:val>
                                            <p:strVal val="#ppt_x"/>
                                          </p:val>
                                        </p:tav>
                                      </p:tavLst>
                                    </p:anim>
                                    <p:anim calcmode="lin" valueType="num">
                                      <p:cBhvr>
                                        <p:cTn id="48" dur="500" fill="hold"/>
                                        <p:tgtEl>
                                          <p:spTgt spid="4">
                                            <p:bg/>
                                          </p:spTgt>
                                        </p:tgtEl>
                                        <p:attrNameLst>
                                          <p:attrName>ppt_y</p:attrName>
                                        </p:attrNameLst>
                                      </p:cBhvr>
                                      <p:tavLst>
                                        <p:tav tm="0">
                                          <p:val>
                                            <p:strVal val="#ppt_y-#ppt_h/2"/>
                                          </p:val>
                                        </p:tav>
                                        <p:tav tm="100000">
                                          <p:val>
                                            <p:strVal val="#ppt_y"/>
                                          </p:val>
                                        </p:tav>
                                      </p:tavLst>
                                    </p:anim>
                                    <p:anim calcmode="lin" valueType="num">
                                      <p:cBhvr>
                                        <p:cTn id="49" dur="500" fill="hold"/>
                                        <p:tgtEl>
                                          <p:spTgt spid="4">
                                            <p:bg/>
                                          </p:spTgt>
                                        </p:tgtEl>
                                        <p:attrNameLst>
                                          <p:attrName>ppt_w</p:attrName>
                                        </p:attrNameLst>
                                      </p:cBhvr>
                                      <p:tavLst>
                                        <p:tav tm="0">
                                          <p:val>
                                            <p:strVal val="#ppt_w"/>
                                          </p:val>
                                        </p:tav>
                                        <p:tav tm="100000">
                                          <p:val>
                                            <p:strVal val="#ppt_w"/>
                                          </p:val>
                                        </p:tav>
                                      </p:tavLst>
                                    </p:anim>
                                    <p:anim calcmode="lin" valueType="num">
                                      <p:cBhvr>
                                        <p:cTn id="50" dur="500" fill="hold"/>
                                        <p:tgtEl>
                                          <p:spTgt spid="4">
                                            <p:bg/>
                                          </p:spTgt>
                                        </p:tgtEl>
                                        <p:attrNameLst>
                                          <p:attrName>ppt_h</p:attrName>
                                        </p:attrNameLst>
                                      </p:cBhvr>
                                      <p:tavLst>
                                        <p:tav tm="0">
                                          <p:val>
                                            <p:fltVal val="0"/>
                                          </p:val>
                                        </p:tav>
                                        <p:tav tm="100000">
                                          <p:val>
                                            <p:strVal val="#ppt_h"/>
                                          </p:val>
                                        </p:tav>
                                      </p:tavLst>
                                    </p:anim>
                                  </p:childTnLst>
                                </p:cTn>
                              </p:par>
                            </p:childTnLst>
                          </p:cTn>
                        </p:par>
                        <p:par>
                          <p:cTn id="51" fill="hold">
                            <p:stCondLst>
                              <p:cond delay="500"/>
                            </p:stCondLst>
                            <p:childTnLst>
                              <p:par>
                                <p:cTn id="52" presetID="10" presetClass="entr" presetSubtype="0" fill="hold" grpId="0" nodeType="afterEffect">
                                  <p:stCondLst>
                                    <p:cond delay="0"/>
                                  </p:stCondLst>
                                  <p:childTnLst>
                                    <p:set>
                                      <p:cBhvr>
                                        <p:cTn id="53" dur="1" fill="hold">
                                          <p:stCondLst>
                                            <p:cond delay="0"/>
                                          </p:stCondLst>
                                        </p:cTn>
                                        <p:tgtEl>
                                          <p:spTgt spid="4">
                                            <p:txEl>
                                              <p:pRg st="0" end="0"/>
                                            </p:txEl>
                                          </p:spTgt>
                                        </p:tgtEl>
                                        <p:attrNameLst>
                                          <p:attrName>style.visibility</p:attrName>
                                        </p:attrNameLst>
                                      </p:cBhvr>
                                      <p:to>
                                        <p:strVal val="visible"/>
                                      </p:to>
                                    </p:set>
                                    <p:animEffect transition="in" filter="fade">
                                      <p:cBhvr>
                                        <p:cTn id="54" dur="500"/>
                                        <p:tgtEl>
                                          <p:spTgt spid="4">
                                            <p:txEl>
                                              <p:pRg st="0" end="0"/>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4">
                                            <p:txEl>
                                              <p:pRg st="1" end="1"/>
                                            </p:txEl>
                                          </p:spTgt>
                                        </p:tgtEl>
                                        <p:attrNameLst>
                                          <p:attrName>style.visibility</p:attrName>
                                        </p:attrNameLst>
                                      </p:cBhvr>
                                      <p:to>
                                        <p:strVal val="visible"/>
                                      </p:to>
                                    </p:set>
                                    <p:animEffect transition="in" filter="fade">
                                      <p:cBhvr>
                                        <p:cTn id="59" dur="500"/>
                                        <p:tgtEl>
                                          <p:spTgt spid="4">
                                            <p:txEl>
                                              <p:pRg st="1" end="1"/>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4">
                                            <p:txEl>
                                              <p:pRg st="2" end="2"/>
                                            </p:txEl>
                                          </p:spTgt>
                                        </p:tgtEl>
                                        <p:attrNameLst>
                                          <p:attrName>style.visibility</p:attrName>
                                        </p:attrNameLst>
                                      </p:cBhvr>
                                      <p:to>
                                        <p:strVal val="visible"/>
                                      </p:to>
                                    </p:set>
                                    <p:animEffect transition="in" filter="fade">
                                      <p:cBhvr>
                                        <p:cTn id="64" dur="500"/>
                                        <p:tgtEl>
                                          <p:spTgt spid="4">
                                            <p:txEl>
                                              <p:pRg st="2" end="2"/>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4">
                                            <p:txEl>
                                              <p:pRg st="3" end="3"/>
                                            </p:txEl>
                                          </p:spTgt>
                                        </p:tgtEl>
                                        <p:attrNameLst>
                                          <p:attrName>style.visibility</p:attrName>
                                        </p:attrNameLst>
                                      </p:cBhvr>
                                      <p:to>
                                        <p:strVal val="visible"/>
                                      </p:to>
                                    </p:set>
                                    <p:animEffect transition="in" filter="fade">
                                      <p:cBhvr>
                                        <p:cTn id="69" dur="500"/>
                                        <p:tgtEl>
                                          <p:spTgt spid="4">
                                            <p:txEl>
                                              <p:pRg st="3" end="3"/>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grpId="0" nodeType="clickEffect">
                                  <p:stCondLst>
                                    <p:cond delay="0"/>
                                  </p:stCondLst>
                                  <p:childTnLst>
                                    <p:set>
                                      <p:cBhvr>
                                        <p:cTn id="73" dur="1" fill="hold">
                                          <p:stCondLst>
                                            <p:cond delay="0"/>
                                          </p:stCondLst>
                                        </p:cTn>
                                        <p:tgtEl>
                                          <p:spTgt spid="4">
                                            <p:txEl>
                                              <p:pRg st="4" end="4"/>
                                            </p:txEl>
                                          </p:spTgt>
                                        </p:tgtEl>
                                        <p:attrNameLst>
                                          <p:attrName>style.visibility</p:attrName>
                                        </p:attrNameLst>
                                      </p:cBhvr>
                                      <p:to>
                                        <p:strVal val="visible"/>
                                      </p:to>
                                    </p:set>
                                    <p:animEffect transition="in" filter="fade">
                                      <p:cBhvr>
                                        <p:cTn id="74"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tmplLst>
          <p:tmpl lvl="1">
            <p:tnLst>
              <p:par>
                <p:cTn presetID="10" presetClass="entr" presetSubtype="0"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500"/>
                        <p:tgtEl>
                          <p:spTgt spid="3"/>
                        </p:tgtEl>
                      </p:cBhvr>
                    </p:animEffect>
                  </p:childTnLst>
                </p:cTn>
              </p:par>
            </p:tnLst>
          </p:tmpl>
          <p:tmpl>
            <p:tnLst>
              <p:par>
                <p:cTn presetID="17" presetClass="entr" presetSubtype="1" fill="hold" nodeType="clickEffect">
                  <p:stCondLst>
                    <p:cond delay="0"/>
                  </p:stCondLst>
                  <p:childTnLst>
                    <p:set>
                      <p:cBhvr>
                        <p:cTn dur="1" fill="hold">
                          <p:stCondLst>
                            <p:cond delay="0"/>
                          </p:stCondLst>
                        </p:cTn>
                        <p:tgtEl>
                          <p:spTgt spid="3"/>
                        </p:tgtEl>
                        <p:attrNameLst>
                          <p:attrName>style.visibility</p:attrName>
                        </p:attrNameLst>
                      </p:cBhvr>
                      <p:to>
                        <p:strVal val="visible"/>
                      </p:to>
                    </p:set>
                    <p:anim calcmode="lin" valueType="num">
                      <p:cBhvr>
                        <p:cTn dur="500" fill="hold"/>
                        <p:tgtEl>
                          <p:spTgt spid="3"/>
                        </p:tgtEl>
                        <p:attrNameLst>
                          <p:attrName>ppt_x</p:attrName>
                        </p:attrNameLst>
                      </p:cBhvr>
                      <p:tavLst>
                        <p:tav tm="0">
                          <p:val>
                            <p:strVal val="#ppt_x"/>
                          </p:val>
                        </p:tav>
                        <p:tav tm="100000">
                          <p:val>
                            <p:strVal val="#ppt_x"/>
                          </p:val>
                        </p:tav>
                      </p:tavLst>
                    </p:anim>
                    <p:anim calcmode="lin" valueType="num">
                      <p:cBhvr>
                        <p:cTn dur="500" fill="hold"/>
                        <p:tgtEl>
                          <p:spTgt spid="3"/>
                        </p:tgtEl>
                        <p:attrNameLst>
                          <p:attrName>ppt_y</p:attrName>
                        </p:attrNameLst>
                      </p:cBhvr>
                      <p:tavLst>
                        <p:tav tm="0">
                          <p:val>
                            <p:strVal val="#ppt_y-#ppt_h/2"/>
                          </p:val>
                        </p:tav>
                        <p:tav tm="100000">
                          <p:val>
                            <p:strVal val="#ppt_y"/>
                          </p:val>
                        </p:tav>
                      </p:tavLst>
                    </p:anim>
                    <p:anim calcmode="lin" valueType="num">
                      <p:cBhvr>
                        <p:cTn dur="500" fill="hold"/>
                        <p:tgtEl>
                          <p:spTgt spid="3"/>
                        </p:tgtEl>
                        <p:attrNameLst>
                          <p:attrName>ppt_w</p:attrName>
                        </p:attrNameLst>
                      </p:cBhvr>
                      <p:tavLst>
                        <p:tav tm="0">
                          <p:val>
                            <p:strVal val="#ppt_w"/>
                          </p:val>
                        </p:tav>
                        <p:tav tm="100000">
                          <p:val>
                            <p:strVal val="#ppt_w"/>
                          </p:val>
                        </p:tav>
                      </p:tavLst>
                    </p:anim>
                    <p:anim calcmode="lin" valueType="num">
                      <p:cBhvr>
                        <p:cTn dur="500" fill="hold"/>
                        <p:tgtEl>
                          <p:spTgt spid="3"/>
                        </p:tgtEl>
                        <p:attrNameLst>
                          <p:attrName>ppt_h</p:attrName>
                        </p:attrNameLst>
                      </p:cBhvr>
                      <p:tavLst>
                        <p:tav tm="0">
                          <p:val>
                            <p:fltVal val="0"/>
                          </p:val>
                        </p:tav>
                        <p:tav tm="100000">
                          <p:val>
                            <p:strVal val="#ppt_h"/>
                          </p:val>
                        </p:tav>
                      </p:tavLst>
                    </p:anim>
                  </p:childTnLst>
                </p:cTn>
              </p:par>
            </p:tnLst>
          </p:tmpl>
        </p:tmplLst>
      </p:bldP>
      <p:bldP spid="4" grpId="0" uiExpand="1" build="p" animBg="1">
        <p:tmplLst>
          <p:tmpl lvl="1">
            <p:tnLst>
              <p:par>
                <p:cTn presetID="10" presetClass="entr" presetSubtype="0"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2">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3">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4">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lvl="5">
            <p:tnLst>
              <p:par>
                <p:cTn presetID="10" presetClass="entr" presetSubtype="0" fill="hold" nodeType="click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childTnLst>
                </p:cTn>
              </p:par>
            </p:tnLst>
          </p:tmpl>
          <p:tmpl>
            <p:tnLst>
              <p:par>
                <p:cTn presetID="17" presetClass="entr" presetSubtype="1" fill="hold" nodeType="clickEffect">
                  <p:stCondLst>
                    <p:cond delay="0"/>
                  </p:stCondLst>
                  <p:childTnLst>
                    <p:set>
                      <p:cBhvr>
                        <p:cTn dur="1" fill="hold">
                          <p:stCondLst>
                            <p:cond delay="0"/>
                          </p:stCondLst>
                        </p:cTn>
                        <p:tgtEl>
                          <p:spTgt spid="4"/>
                        </p:tgtEl>
                        <p:attrNameLst>
                          <p:attrName>style.visibility</p:attrName>
                        </p:attrNameLst>
                      </p:cBhvr>
                      <p:to>
                        <p:strVal val="visible"/>
                      </p:to>
                    </p:se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ppt_h/2"/>
                          </p:val>
                        </p:tav>
                        <p:tav tm="100000">
                          <p:val>
                            <p:strVal val="#ppt_y"/>
                          </p:val>
                        </p:tav>
                      </p:tavLst>
                    </p:anim>
                    <p:anim calcmode="lin" valueType="num">
                      <p:cBhvr>
                        <p:cTn dur="500" fill="hold"/>
                        <p:tgtEl>
                          <p:spTgt spid="4"/>
                        </p:tgtEl>
                        <p:attrNameLst>
                          <p:attrName>ppt_w</p:attrName>
                        </p:attrNameLst>
                      </p:cBhvr>
                      <p:tavLst>
                        <p:tav tm="0">
                          <p:val>
                            <p:strVal val="#ppt_w"/>
                          </p:val>
                        </p:tav>
                        <p:tav tm="100000">
                          <p:val>
                            <p:strVal val="#ppt_w"/>
                          </p:val>
                        </p:tav>
                      </p:tavLst>
                    </p:anim>
                    <p:anim calcmode="lin" valueType="num">
                      <p:cBhvr>
                        <p:cTn dur="500" fill="hold"/>
                        <p:tgtEl>
                          <p:spTgt spid="4"/>
                        </p:tgtEl>
                        <p:attrNameLst>
                          <p:attrName>ppt_h</p:attrName>
                        </p:attrNameLst>
                      </p:cBhvr>
                      <p:tavLst>
                        <p:tav tm="0">
                          <p:val>
                            <p:fltVal val="0"/>
                          </p:val>
                        </p:tav>
                        <p:tav tm="100000">
                          <p:val>
                            <p:strVal val="#ppt_h"/>
                          </p:val>
                        </p:tav>
                      </p:tavLst>
                    </p:anim>
                  </p:childTnLst>
                </p:cTn>
              </p:par>
            </p:tnLst>
          </p:tmpl>
        </p:tmplLst>
      </p:bldP>
      <p:bldP spid="2" grpId="0" animBg="1"/>
    </p:bld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7/17/2020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541832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7/17/2020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5537376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4C7614-15A9-43A8-9E98-106A33ED6C41}" type="datetimeFigureOut">
              <a:rPr lang="en-US" smtClean="0">
                <a:solidFill>
                  <a:prstClr val="black">
                    <a:tint val="75000"/>
                  </a:prstClr>
                </a:solidFill>
              </a:rPr>
              <a:pPr/>
              <a:t>7/17/2020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749993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7/17/2020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450970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4C7614-15A9-43A8-9E98-106A33ED6C41}" type="datetimeFigureOut">
              <a:rPr lang="en-US" smtClean="0">
                <a:solidFill>
                  <a:prstClr val="black">
                    <a:tint val="75000"/>
                  </a:prstClr>
                </a:solidFill>
              </a:rPr>
              <a:pPr/>
              <a:t>7/17/2020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3782176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C7614-15A9-43A8-9E98-106A33ED6C41}" type="datetimeFigureOut">
              <a:rPr lang="en-US" smtClean="0">
                <a:solidFill>
                  <a:prstClr val="black">
                    <a:tint val="75000"/>
                  </a:prstClr>
                </a:solidFill>
              </a:rPr>
              <a:pPr/>
              <a:t>7/17/2020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5850637"/>
      </p:ext>
    </p:extLst>
  </p:cSld>
  <p:clrMapOvr>
    <a:masterClrMapping/>
  </p:clrMapOvr>
  <p:transition>
    <p:fade/>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7/17/2020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8975865"/>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7/17/2020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942072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7/17/2020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971521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7/17/2020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2370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7/17/2020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148977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7/17/2020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83473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A4C7614-15A9-43A8-9E98-106A33ED6C41}" type="datetimeFigureOut">
              <a:rPr lang="en-US" smtClean="0">
                <a:solidFill>
                  <a:prstClr val="black">
                    <a:tint val="75000"/>
                  </a:prstClr>
                </a:solidFill>
              </a:rPr>
              <a:pPr/>
              <a:t>7/17/2020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37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A4C7614-15A9-43A8-9E98-106A33ED6C41}" type="datetimeFigureOut">
              <a:rPr lang="en-US" smtClean="0">
                <a:solidFill>
                  <a:prstClr val="black">
                    <a:tint val="75000"/>
                  </a:prstClr>
                </a:solidFill>
              </a:rPr>
              <a:pPr/>
              <a:t>7/17/2020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29657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A4C7614-15A9-43A8-9E98-106A33ED6C41}" type="datetimeFigureOut">
              <a:rPr lang="en-US" smtClean="0">
                <a:solidFill>
                  <a:prstClr val="black">
                    <a:tint val="75000"/>
                  </a:prstClr>
                </a:solidFill>
              </a:rPr>
              <a:pPr/>
              <a:t>7/17/2020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341127"/>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7/17/2020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897747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A4C7614-15A9-43A8-9E98-106A33ED6C41}" type="datetimeFigureOut">
              <a:rPr lang="en-US" smtClean="0">
                <a:solidFill>
                  <a:prstClr val="black">
                    <a:tint val="75000"/>
                  </a:prstClr>
                </a:solidFill>
              </a:rPr>
              <a:pPr/>
              <a:t>7/17/2020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57522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7/17/2020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2648687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7/17/2020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225273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A4C7614-15A9-43A8-9E98-106A33ED6C41}" type="datetimeFigureOut">
              <a:rPr lang="en-US" smtClean="0">
                <a:solidFill>
                  <a:prstClr val="black">
                    <a:tint val="75000"/>
                  </a:prstClr>
                </a:solidFill>
              </a:rPr>
              <a:pPr/>
              <a:t>7/17/2020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61740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4" name="Rounded Rectangle 3"/>
          <p:cNvSpPr/>
          <p:nvPr userDrawn="1"/>
        </p:nvSpPr>
        <p:spPr>
          <a:xfrm>
            <a:off x="711200" y="533400"/>
            <a:ext cx="10769600" cy="5791200"/>
          </a:xfrm>
          <a:prstGeom prst="roundRect">
            <a:avLst>
              <a:gd name="adj" fmla="val 4477"/>
            </a:avLst>
          </a:prstGeom>
          <a:solidFill>
            <a:schemeClr val="bg1"/>
          </a:solidFill>
          <a:ln w="57150">
            <a:solidFill>
              <a:srgbClr val="B2FF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7482605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C290913B-C7D9-4377-862D-B9B0EE9AF90F}"/>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6A40BE3-0782-40EE-8DD6-5D95958B24B5}"/>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0D57C52-A7FC-4575-84E6-8E15C6EB48B0}"/>
              </a:ext>
            </a:extLst>
          </p:cNvPr>
          <p:cNvSpPr>
            <a:spLocks noGrp="1" noChangeArrowheads="1"/>
          </p:cNvSpPr>
          <p:nvPr>
            <p:ph type="sldNum" sz="quarter" idx="12"/>
          </p:nvPr>
        </p:nvSpPr>
        <p:spPr/>
        <p:txBody>
          <a:bodyPr/>
          <a:lstStyle>
            <a:lvl1pPr>
              <a:defRPr/>
            </a:lvl1pPr>
          </a:lstStyle>
          <a:p>
            <a:fld id="{909D8B47-519B-4054-A75A-D4DD9FBED67D}" type="slidenum">
              <a:rPr lang="en-US" altLang="en-US"/>
              <a:pPr/>
              <a:t>‹#›</a:t>
            </a:fld>
            <a:endParaRPr lang="en-US" altLang="en-US"/>
          </a:p>
        </p:txBody>
      </p:sp>
    </p:spTree>
    <p:extLst>
      <p:ext uri="{BB962C8B-B14F-4D97-AF65-F5344CB8AC3E}">
        <p14:creationId xmlns:p14="http://schemas.microsoft.com/office/powerpoint/2010/main" val="410372152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3FC3B08-860A-45F1-B616-C8D9FD24050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7375DEAC-4873-463C-BFD1-79E92ACEDC2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C88EE69-91F1-422C-B8A6-9F2EBACBAE0E}"/>
              </a:ext>
            </a:extLst>
          </p:cNvPr>
          <p:cNvSpPr>
            <a:spLocks noGrp="1" noChangeArrowheads="1"/>
          </p:cNvSpPr>
          <p:nvPr>
            <p:ph type="sldNum" sz="quarter" idx="12"/>
          </p:nvPr>
        </p:nvSpPr>
        <p:spPr>
          <a:ln/>
        </p:spPr>
        <p:txBody>
          <a:bodyPr/>
          <a:lstStyle>
            <a:lvl1pPr>
              <a:defRPr/>
            </a:lvl1pPr>
          </a:lstStyle>
          <a:p>
            <a:fld id="{AF3A0534-8421-4CC5-9FF3-72C0AF3A3E57}" type="slidenum">
              <a:rPr lang="en-US" altLang="en-US"/>
              <a:pPr/>
              <a:t>‹#›</a:t>
            </a:fld>
            <a:endParaRPr lang="en-US" altLang="en-US"/>
          </a:p>
        </p:txBody>
      </p:sp>
    </p:spTree>
    <p:extLst>
      <p:ext uri="{BB962C8B-B14F-4D97-AF65-F5344CB8AC3E}">
        <p14:creationId xmlns:p14="http://schemas.microsoft.com/office/powerpoint/2010/main" val="100786002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E01DD4C8-E236-4DBD-B39C-C0979D2B73B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AE26EF5-3264-4914-8029-AC5F16CEAF0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3EC18FD-F0F7-448F-A32F-CA58D94828EA}"/>
              </a:ext>
            </a:extLst>
          </p:cNvPr>
          <p:cNvSpPr>
            <a:spLocks noGrp="1" noChangeArrowheads="1"/>
          </p:cNvSpPr>
          <p:nvPr>
            <p:ph type="sldNum" sz="quarter" idx="12"/>
          </p:nvPr>
        </p:nvSpPr>
        <p:spPr>
          <a:ln/>
        </p:spPr>
        <p:txBody>
          <a:bodyPr/>
          <a:lstStyle>
            <a:lvl1pPr>
              <a:defRPr/>
            </a:lvl1pPr>
          </a:lstStyle>
          <a:p>
            <a:fld id="{2F583D6F-DD87-4F7B-8985-32A34F30A536}" type="slidenum">
              <a:rPr lang="en-US" altLang="en-US"/>
              <a:pPr/>
              <a:t>‹#›</a:t>
            </a:fld>
            <a:endParaRPr lang="en-US" altLang="en-US"/>
          </a:p>
        </p:txBody>
      </p:sp>
    </p:spTree>
    <p:extLst>
      <p:ext uri="{BB962C8B-B14F-4D97-AF65-F5344CB8AC3E}">
        <p14:creationId xmlns:p14="http://schemas.microsoft.com/office/powerpoint/2010/main" val="258242042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6193414D-7BBE-48AD-849B-15069A319BA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C305000-4887-41B4-B403-3AE3CCE4270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DAEEE3E-3C80-4BCA-ABE4-311B445F31B8}"/>
              </a:ext>
            </a:extLst>
          </p:cNvPr>
          <p:cNvSpPr>
            <a:spLocks noGrp="1" noChangeArrowheads="1"/>
          </p:cNvSpPr>
          <p:nvPr>
            <p:ph type="sldNum" sz="quarter" idx="12"/>
          </p:nvPr>
        </p:nvSpPr>
        <p:spPr>
          <a:ln/>
        </p:spPr>
        <p:txBody>
          <a:bodyPr/>
          <a:lstStyle>
            <a:lvl1pPr>
              <a:defRPr/>
            </a:lvl1pPr>
          </a:lstStyle>
          <a:p>
            <a:fld id="{68CED4CF-B6E4-40FF-88CF-13C0F88997B2}" type="slidenum">
              <a:rPr lang="en-US" altLang="en-US"/>
              <a:pPr/>
              <a:t>‹#›</a:t>
            </a:fld>
            <a:endParaRPr lang="en-US" altLang="en-US"/>
          </a:p>
        </p:txBody>
      </p:sp>
    </p:spTree>
    <p:extLst>
      <p:ext uri="{BB962C8B-B14F-4D97-AF65-F5344CB8AC3E}">
        <p14:creationId xmlns:p14="http://schemas.microsoft.com/office/powerpoint/2010/main" val="13789864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13DE4F37-D1C9-4125-BEA3-80231796D2AB}"/>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34004936-4D70-4685-8870-3C8D4EACA45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7129E33-35CC-4E1A-A6E1-8195549AA24D}"/>
              </a:ext>
            </a:extLst>
          </p:cNvPr>
          <p:cNvSpPr>
            <a:spLocks noGrp="1" noChangeArrowheads="1"/>
          </p:cNvSpPr>
          <p:nvPr>
            <p:ph type="sldNum" sz="quarter" idx="12"/>
          </p:nvPr>
        </p:nvSpPr>
        <p:spPr>
          <a:ln/>
        </p:spPr>
        <p:txBody>
          <a:bodyPr/>
          <a:lstStyle>
            <a:lvl1pPr>
              <a:defRPr/>
            </a:lvl1pPr>
          </a:lstStyle>
          <a:p>
            <a:fld id="{7B29BC29-2CC1-4DB5-B905-A566AC4373C2}" type="slidenum">
              <a:rPr lang="en-US" altLang="en-US"/>
              <a:pPr/>
              <a:t>‹#›</a:t>
            </a:fld>
            <a:endParaRPr lang="en-US" altLang="en-US"/>
          </a:p>
        </p:txBody>
      </p:sp>
    </p:spTree>
    <p:extLst>
      <p:ext uri="{BB962C8B-B14F-4D97-AF65-F5344CB8AC3E}">
        <p14:creationId xmlns:p14="http://schemas.microsoft.com/office/powerpoint/2010/main" val="29338298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4A0E4DF-370A-4ECE-98EB-A9B49A5A273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BF36632D-28CF-417D-A977-3A68B8E7F5D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C6E3DF5-8B45-4582-BA1A-24DB4BC1A6CE}"/>
              </a:ext>
            </a:extLst>
          </p:cNvPr>
          <p:cNvSpPr>
            <a:spLocks noGrp="1" noChangeArrowheads="1"/>
          </p:cNvSpPr>
          <p:nvPr>
            <p:ph type="sldNum" sz="quarter" idx="12"/>
          </p:nvPr>
        </p:nvSpPr>
        <p:spPr>
          <a:ln/>
        </p:spPr>
        <p:txBody>
          <a:bodyPr/>
          <a:lstStyle>
            <a:lvl1pPr>
              <a:defRPr/>
            </a:lvl1pPr>
          </a:lstStyle>
          <a:p>
            <a:fld id="{71834AF0-5445-458F-BF8F-B0CC777EFB21}" type="slidenum">
              <a:rPr lang="en-US" altLang="en-US"/>
              <a:pPr/>
              <a:t>‹#›</a:t>
            </a:fld>
            <a:endParaRPr lang="en-US" altLang="en-US"/>
          </a:p>
        </p:txBody>
      </p:sp>
    </p:spTree>
    <p:extLst>
      <p:ext uri="{BB962C8B-B14F-4D97-AF65-F5344CB8AC3E}">
        <p14:creationId xmlns:p14="http://schemas.microsoft.com/office/powerpoint/2010/main" val="26037086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26C1629-0A58-4528-9AA8-78DB8D6E6E1B}"/>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6A20DF7-424F-4C4C-A6CF-13C1C2BCCC1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EEC40C7D-1B84-46F9-857C-F1949550F247}"/>
              </a:ext>
            </a:extLst>
          </p:cNvPr>
          <p:cNvSpPr>
            <a:spLocks noGrp="1" noChangeArrowheads="1"/>
          </p:cNvSpPr>
          <p:nvPr>
            <p:ph type="sldNum" sz="quarter" idx="12"/>
          </p:nvPr>
        </p:nvSpPr>
        <p:spPr>
          <a:ln/>
        </p:spPr>
        <p:txBody>
          <a:bodyPr/>
          <a:lstStyle>
            <a:lvl1pPr>
              <a:defRPr/>
            </a:lvl1pPr>
          </a:lstStyle>
          <a:p>
            <a:fld id="{C18625F0-FEB5-4832-8A21-5307A5141D7B}" type="slidenum">
              <a:rPr lang="en-US" altLang="en-US"/>
              <a:pPr/>
              <a:t>‹#›</a:t>
            </a:fld>
            <a:endParaRPr lang="en-US" altLang="en-US"/>
          </a:p>
        </p:txBody>
      </p:sp>
    </p:spTree>
    <p:extLst>
      <p:ext uri="{BB962C8B-B14F-4D97-AF65-F5344CB8AC3E}">
        <p14:creationId xmlns:p14="http://schemas.microsoft.com/office/powerpoint/2010/main" val="22556111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7/17/2020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7517566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92D1B039-0F59-41A1-BBED-FA31EAF9E0C3}"/>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3E6D23B-7D94-4399-A21F-B6B690E9927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41253B7C-51A2-4B39-9CEA-3A627C96C3F2}"/>
              </a:ext>
            </a:extLst>
          </p:cNvPr>
          <p:cNvSpPr>
            <a:spLocks noGrp="1" noChangeArrowheads="1"/>
          </p:cNvSpPr>
          <p:nvPr>
            <p:ph type="sldNum" sz="quarter" idx="12"/>
          </p:nvPr>
        </p:nvSpPr>
        <p:spPr>
          <a:ln/>
        </p:spPr>
        <p:txBody>
          <a:bodyPr/>
          <a:lstStyle>
            <a:lvl1pPr>
              <a:defRPr/>
            </a:lvl1pPr>
          </a:lstStyle>
          <a:p>
            <a:fld id="{C7AFAE1C-5530-4CBE-9B19-14E83CC8CCB7}" type="slidenum">
              <a:rPr lang="en-US" altLang="en-US"/>
              <a:pPr/>
              <a:t>‹#›</a:t>
            </a:fld>
            <a:endParaRPr lang="en-US" altLang="en-US"/>
          </a:p>
        </p:txBody>
      </p:sp>
    </p:spTree>
    <p:extLst>
      <p:ext uri="{BB962C8B-B14F-4D97-AF65-F5344CB8AC3E}">
        <p14:creationId xmlns:p14="http://schemas.microsoft.com/office/powerpoint/2010/main" val="101212540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BD7E23EF-F25F-4E0C-B60A-0D012E5C0540}"/>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B5FECF3-9B6B-4007-97F8-65526D2744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837E786-5213-4830-93EE-5228A56C5EFE}"/>
              </a:ext>
            </a:extLst>
          </p:cNvPr>
          <p:cNvSpPr>
            <a:spLocks noGrp="1" noChangeArrowheads="1"/>
          </p:cNvSpPr>
          <p:nvPr>
            <p:ph type="sldNum" sz="quarter" idx="12"/>
          </p:nvPr>
        </p:nvSpPr>
        <p:spPr>
          <a:ln/>
        </p:spPr>
        <p:txBody>
          <a:bodyPr/>
          <a:lstStyle>
            <a:lvl1pPr>
              <a:defRPr/>
            </a:lvl1pPr>
          </a:lstStyle>
          <a:p>
            <a:fld id="{524524DD-2589-4293-963E-C8A34E2D2F02}" type="slidenum">
              <a:rPr lang="en-US" altLang="en-US"/>
              <a:pPr/>
              <a:t>‹#›</a:t>
            </a:fld>
            <a:endParaRPr lang="en-US" altLang="en-US"/>
          </a:p>
        </p:txBody>
      </p:sp>
    </p:spTree>
    <p:extLst>
      <p:ext uri="{BB962C8B-B14F-4D97-AF65-F5344CB8AC3E}">
        <p14:creationId xmlns:p14="http://schemas.microsoft.com/office/powerpoint/2010/main" val="341086104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99E1050-C110-4398-9265-CD4429903DB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9859E8A-5D93-4CF9-B27A-8A1878629BD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6D38F89-D354-4DC7-B3B4-B8BAB5575298}"/>
              </a:ext>
            </a:extLst>
          </p:cNvPr>
          <p:cNvSpPr>
            <a:spLocks noGrp="1" noChangeArrowheads="1"/>
          </p:cNvSpPr>
          <p:nvPr>
            <p:ph type="sldNum" sz="quarter" idx="12"/>
          </p:nvPr>
        </p:nvSpPr>
        <p:spPr>
          <a:ln/>
        </p:spPr>
        <p:txBody>
          <a:bodyPr/>
          <a:lstStyle>
            <a:lvl1pPr>
              <a:defRPr/>
            </a:lvl1pPr>
          </a:lstStyle>
          <a:p>
            <a:fld id="{05915D4A-0D3E-4B02-B8DA-6C92D57B7646}" type="slidenum">
              <a:rPr lang="en-US" altLang="en-US"/>
              <a:pPr/>
              <a:t>‹#›</a:t>
            </a:fld>
            <a:endParaRPr lang="en-US" altLang="en-US"/>
          </a:p>
        </p:txBody>
      </p:sp>
    </p:spTree>
    <p:extLst>
      <p:ext uri="{BB962C8B-B14F-4D97-AF65-F5344CB8AC3E}">
        <p14:creationId xmlns:p14="http://schemas.microsoft.com/office/powerpoint/2010/main" val="36612701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774B113-8BC8-4F04-8F67-62FAD5D190C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8BDB8CC-B97D-4233-A281-C266752058D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F27929C-6123-43A7-BD10-33D49F95EEC8}"/>
              </a:ext>
            </a:extLst>
          </p:cNvPr>
          <p:cNvSpPr>
            <a:spLocks noGrp="1" noChangeArrowheads="1"/>
          </p:cNvSpPr>
          <p:nvPr>
            <p:ph type="sldNum" sz="quarter" idx="12"/>
          </p:nvPr>
        </p:nvSpPr>
        <p:spPr>
          <a:ln/>
        </p:spPr>
        <p:txBody>
          <a:bodyPr/>
          <a:lstStyle>
            <a:lvl1pPr>
              <a:defRPr/>
            </a:lvl1pPr>
          </a:lstStyle>
          <a:p>
            <a:fld id="{2370FE87-5980-4F29-8652-36C30A57121F}" type="slidenum">
              <a:rPr lang="en-US" altLang="en-US"/>
              <a:pPr/>
              <a:t>‹#›</a:t>
            </a:fld>
            <a:endParaRPr lang="en-US" altLang="en-US"/>
          </a:p>
        </p:txBody>
      </p:sp>
    </p:spTree>
    <p:extLst>
      <p:ext uri="{BB962C8B-B14F-4D97-AF65-F5344CB8AC3E}">
        <p14:creationId xmlns:p14="http://schemas.microsoft.com/office/powerpoint/2010/main" val="14642412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6C80FACE-170A-4ADC-9873-FD6F396C3510}"/>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807F3F46-AF5F-4E32-B31E-EDE045311EF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564FCAE0-B6AB-406E-A176-5271D7C8F0D8}"/>
              </a:ext>
            </a:extLst>
          </p:cNvPr>
          <p:cNvSpPr>
            <a:spLocks noGrp="1" noChangeArrowheads="1"/>
          </p:cNvSpPr>
          <p:nvPr>
            <p:ph type="sldNum" sz="quarter" idx="12"/>
          </p:nvPr>
        </p:nvSpPr>
        <p:spPr>
          <a:ln/>
        </p:spPr>
        <p:txBody>
          <a:bodyPr/>
          <a:lstStyle>
            <a:lvl1pPr>
              <a:defRPr/>
            </a:lvl1pPr>
          </a:lstStyle>
          <a:p>
            <a:fld id="{563E79B6-4D8A-4F2F-A254-47186937C406}" type="slidenum">
              <a:rPr lang="en-US" altLang="en-US"/>
              <a:pPr/>
              <a:t>‹#›</a:t>
            </a:fld>
            <a:endParaRPr lang="en-US" altLang="en-US"/>
          </a:p>
        </p:txBody>
      </p:sp>
    </p:spTree>
    <p:extLst>
      <p:ext uri="{BB962C8B-B14F-4D97-AF65-F5344CB8AC3E}">
        <p14:creationId xmlns:p14="http://schemas.microsoft.com/office/powerpoint/2010/main" val="171207471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8CA14069-279E-4AD1-AEFE-27DA92C9785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2341B90-F3B2-41DF-9249-ACFB1A766CE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79D6085-2124-409C-B2C7-283BF61EB0E3}"/>
              </a:ext>
            </a:extLst>
          </p:cNvPr>
          <p:cNvSpPr>
            <a:spLocks noGrp="1" noChangeArrowheads="1"/>
          </p:cNvSpPr>
          <p:nvPr>
            <p:ph type="sldNum" sz="quarter" idx="12"/>
          </p:nvPr>
        </p:nvSpPr>
        <p:spPr>
          <a:ln/>
        </p:spPr>
        <p:txBody>
          <a:bodyPr/>
          <a:lstStyle>
            <a:lvl1pPr>
              <a:defRPr/>
            </a:lvl1pPr>
          </a:lstStyle>
          <a:p>
            <a:fld id="{5552BCFE-2D2F-4034-96D6-F3415C461A26}" type="slidenum">
              <a:rPr lang="en-US" altLang="en-US"/>
              <a:pPr/>
              <a:t>‹#›</a:t>
            </a:fld>
            <a:endParaRPr lang="en-US" altLang="en-US"/>
          </a:p>
        </p:txBody>
      </p:sp>
    </p:spTree>
    <p:extLst>
      <p:ext uri="{BB962C8B-B14F-4D97-AF65-F5344CB8AC3E}">
        <p14:creationId xmlns:p14="http://schemas.microsoft.com/office/powerpoint/2010/main" val="20619332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F9E4ED1B-32C5-4A3A-B3F7-5E06409FF356}"/>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04A90B7-AD4F-4D15-B9BD-1238201C5C41}"/>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121198-4CC9-458E-8FD0-3EA846C435CE}"/>
              </a:ext>
            </a:extLst>
          </p:cNvPr>
          <p:cNvSpPr>
            <a:spLocks noGrp="1" noChangeArrowheads="1"/>
          </p:cNvSpPr>
          <p:nvPr>
            <p:ph type="sldNum" sz="quarter" idx="12"/>
          </p:nvPr>
        </p:nvSpPr>
        <p:spPr/>
        <p:txBody>
          <a:bodyPr/>
          <a:lstStyle>
            <a:lvl1pPr>
              <a:defRPr/>
            </a:lvl1pPr>
          </a:lstStyle>
          <a:p>
            <a:fld id="{E0BDA3AC-A7F6-4F85-B897-E4A3AAA7953E}" type="slidenum">
              <a:rPr lang="en-US" altLang="en-US"/>
              <a:pPr/>
              <a:t>‹#›</a:t>
            </a:fld>
            <a:endParaRPr lang="en-US" altLang="en-US"/>
          </a:p>
        </p:txBody>
      </p:sp>
    </p:spTree>
    <p:extLst>
      <p:ext uri="{BB962C8B-B14F-4D97-AF65-F5344CB8AC3E}">
        <p14:creationId xmlns:p14="http://schemas.microsoft.com/office/powerpoint/2010/main" val="39636083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9BA7444-197C-4A8B-9DFB-0FFB2D2BA04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5B08C4C-098D-4D0B-BBE0-EA04CE5D1B6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31DC2DF-D510-407F-BF6D-F184832188F1}"/>
              </a:ext>
            </a:extLst>
          </p:cNvPr>
          <p:cNvSpPr>
            <a:spLocks noGrp="1" noChangeArrowheads="1"/>
          </p:cNvSpPr>
          <p:nvPr>
            <p:ph type="sldNum" sz="quarter" idx="12"/>
          </p:nvPr>
        </p:nvSpPr>
        <p:spPr>
          <a:ln/>
        </p:spPr>
        <p:txBody>
          <a:bodyPr/>
          <a:lstStyle>
            <a:lvl1pPr>
              <a:defRPr/>
            </a:lvl1pPr>
          </a:lstStyle>
          <a:p>
            <a:fld id="{0E96F813-E963-4F30-A126-689943FAC496}" type="slidenum">
              <a:rPr lang="en-US" altLang="en-US"/>
              <a:pPr/>
              <a:t>‹#›</a:t>
            </a:fld>
            <a:endParaRPr lang="en-US" altLang="en-US"/>
          </a:p>
        </p:txBody>
      </p:sp>
    </p:spTree>
    <p:extLst>
      <p:ext uri="{BB962C8B-B14F-4D97-AF65-F5344CB8AC3E}">
        <p14:creationId xmlns:p14="http://schemas.microsoft.com/office/powerpoint/2010/main" val="240883117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4EF1861F-34CF-46FE-A0B7-311BBC0D74C2}"/>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A4A1B9A-CACA-4E20-AB94-481EBA964CF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CCE937E-5139-49EF-82CC-64D4607316A4}"/>
              </a:ext>
            </a:extLst>
          </p:cNvPr>
          <p:cNvSpPr>
            <a:spLocks noGrp="1" noChangeArrowheads="1"/>
          </p:cNvSpPr>
          <p:nvPr>
            <p:ph type="sldNum" sz="quarter" idx="12"/>
          </p:nvPr>
        </p:nvSpPr>
        <p:spPr>
          <a:ln/>
        </p:spPr>
        <p:txBody>
          <a:bodyPr/>
          <a:lstStyle>
            <a:lvl1pPr>
              <a:defRPr/>
            </a:lvl1pPr>
          </a:lstStyle>
          <a:p>
            <a:fld id="{C88E4D8B-3380-4727-A42F-43F9A83AAAB3}" type="slidenum">
              <a:rPr lang="en-US" altLang="en-US"/>
              <a:pPr/>
              <a:t>‹#›</a:t>
            </a:fld>
            <a:endParaRPr lang="en-US" altLang="en-US"/>
          </a:p>
        </p:txBody>
      </p:sp>
    </p:spTree>
    <p:extLst>
      <p:ext uri="{BB962C8B-B14F-4D97-AF65-F5344CB8AC3E}">
        <p14:creationId xmlns:p14="http://schemas.microsoft.com/office/powerpoint/2010/main" val="289980534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F865E4DC-A6BB-460B-ADC9-30FF52E3BBCC}"/>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DF569C4-02D1-418D-B69F-267D07504BA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235A70A9-EA7F-4495-A56E-5677FB06ADDC}"/>
              </a:ext>
            </a:extLst>
          </p:cNvPr>
          <p:cNvSpPr>
            <a:spLocks noGrp="1" noChangeArrowheads="1"/>
          </p:cNvSpPr>
          <p:nvPr>
            <p:ph type="sldNum" sz="quarter" idx="12"/>
          </p:nvPr>
        </p:nvSpPr>
        <p:spPr>
          <a:ln/>
        </p:spPr>
        <p:txBody>
          <a:bodyPr/>
          <a:lstStyle>
            <a:lvl1pPr>
              <a:defRPr/>
            </a:lvl1pPr>
          </a:lstStyle>
          <a:p>
            <a:fld id="{E2958B81-7D67-4CE4-BADC-892B32298155}" type="slidenum">
              <a:rPr lang="en-US" altLang="en-US"/>
              <a:pPr/>
              <a:t>‹#›</a:t>
            </a:fld>
            <a:endParaRPr lang="en-US" altLang="en-US"/>
          </a:p>
        </p:txBody>
      </p:sp>
    </p:spTree>
    <p:extLst>
      <p:ext uri="{BB962C8B-B14F-4D97-AF65-F5344CB8AC3E}">
        <p14:creationId xmlns:p14="http://schemas.microsoft.com/office/powerpoint/2010/main" val="3526944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7/17/2020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088870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EA6A77A8-3545-43CD-927A-0B0858F4EFFA}"/>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85A2BF0-E27C-4887-996A-03CD12145C2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0D9609E2-5AD9-4654-BAAA-21041D0203E9}"/>
              </a:ext>
            </a:extLst>
          </p:cNvPr>
          <p:cNvSpPr>
            <a:spLocks noGrp="1" noChangeArrowheads="1"/>
          </p:cNvSpPr>
          <p:nvPr>
            <p:ph type="sldNum" sz="quarter" idx="12"/>
          </p:nvPr>
        </p:nvSpPr>
        <p:spPr>
          <a:ln/>
        </p:spPr>
        <p:txBody>
          <a:bodyPr/>
          <a:lstStyle>
            <a:lvl1pPr>
              <a:defRPr/>
            </a:lvl1pPr>
          </a:lstStyle>
          <a:p>
            <a:fld id="{8784D143-E6B2-4476-B1C3-C576F1661BCC}" type="slidenum">
              <a:rPr lang="en-US" altLang="en-US"/>
              <a:pPr/>
              <a:t>‹#›</a:t>
            </a:fld>
            <a:endParaRPr lang="en-US" altLang="en-US"/>
          </a:p>
        </p:txBody>
      </p:sp>
    </p:spTree>
    <p:extLst>
      <p:ext uri="{BB962C8B-B14F-4D97-AF65-F5344CB8AC3E}">
        <p14:creationId xmlns:p14="http://schemas.microsoft.com/office/powerpoint/2010/main" val="154641440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1DCFF9E5-025A-4D3A-BAFB-D3CB3D791324}"/>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7B91CACB-E35A-415A-AB23-8960B18B35A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0CF34C0-7063-4F8F-A967-2723404AF441}"/>
              </a:ext>
            </a:extLst>
          </p:cNvPr>
          <p:cNvSpPr>
            <a:spLocks noGrp="1" noChangeArrowheads="1"/>
          </p:cNvSpPr>
          <p:nvPr>
            <p:ph type="sldNum" sz="quarter" idx="12"/>
          </p:nvPr>
        </p:nvSpPr>
        <p:spPr>
          <a:ln/>
        </p:spPr>
        <p:txBody>
          <a:bodyPr/>
          <a:lstStyle>
            <a:lvl1pPr>
              <a:defRPr/>
            </a:lvl1pPr>
          </a:lstStyle>
          <a:p>
            <a:fld id="{FD247A1C-F63F-4267-A4EF-6842230B6168}" type="slidenum">
              <a:rPr lang="en-US" altLang="en-US"/>
              <a:pPr/>
              <a:t>‹#›</a:t>
            </a:fld>
            <a:endParaRPr lang="en-US" altLang="en-US"/>
          </a:p>
        </p:txBody>
      </p:sp>
    </p:spTree>
    <p:extLst>
      <p:ext uri="{BB962C8B-B14F-4D97-AF65-F5344CB8AC3E}">
        <p14:creationId xmlns:p14="http://schemas.microsoft.com/office/powerpoint/2010/main" val="3216518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FC08C42E-186E-45E5-B32D-DAA315A48AA5}"/>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78B0178F-CEB5-4853-A770-27864E99660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D0396394-98A6-4334-9659-F254E89DE7B1}"/>
              </a:ext>
            </a:extLst>
          </p:cNvPr>
          <p:cNvSpPr>
            <a:spLocks noGrp="1" noChangeArrowheads="1"/>
          </p:cNvSpPr>
          <p:nvPr>
            <p:ph type="sldNum" sz="quarter" idx="12"/>
          </p:nvPr>
        </p:nvSpPr>
        <p:spPr>
          <a:ln/>
        </p:spPr>
        <p:txBody>
          <a:bodyPr/>
          <a:lstStyle>
            <a:lvl1pPr>
              <a:defRPr/>
            </a:lvl1pPr>
          </a:lstStyle>
          <a:p>
            <a:fld id="{3EB12B32-5A54-4CD1-902A-7A256EE66AEC}" type="slidenum">
              <a:rPr lang="en-US" altLang="en-US"/>
              <a:pPr/>
              <a:t>‹#›</a:t>
            </a:fld>
            <a:endParaRPr lang="en-US" altLang="en-US"/>
          </a:p>
        </p:txBody>
      </p:sp>
    </p:spTree>
    <p:extLst>
      <p:ext uri="{BB962C8B-B14F-4D97-AF65-F5344CB8AC3E}">
        <p14:creationId xmlns:p14="http://schemas.microsoft.com/office/powerpoint/2010/main" val="21321556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C5D62D9E-BF77-497E-A81D-B6ADD4AE59F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D6FB5B3-E79E-4016-BBF7-1D58E582476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17856A4-9B19-47D7-ABF4-156075AD8215}"/>
              </a:ext>
            </a:extLst>
          </p:cNvPr>
          <p:cNvSpPr>
            <a:spLocks noGrp="1" noChangeArrowheads="1"/>
          </p:cNvSpPr>
          <p:nvPr>
            <p:ph type="sldNum" sz="quarter" idx="12"/>
          </p:nvPr>
        </p:nvSpPr>
        <p:spPr>
          <a:ln/>
        </p:spPr>
        <p:txBody>
          <a:bodyPr/>
          <a:lstStyle>
            <a:lvl1pPr>
              <a:defRPr/>
            </a:lvl1pPr>
          </a:lstStyle>
          <a:p>
            <a:fld id="{AAE5F5C1-F74D-4AFA-8D21-5BDB03C711A7}" type="slidenum">
              <a:rPr lang="en-US" altLang="en-US"/>
              <a:pPr/>
              <a:t>‹#›</a:t>
            </a:fld>
            <a:endParaRPr lang="en-US" altLang="en-US"/>
          </a:p>
        </p:txBody>
      </p:sp>
    </p:spTree>
    <p:extLst>
      <p:ext uri="{BB962C8B-B14F-4D97-AF65-F5344CB8AC3E}">
        <p14:creationId xmlns:p14="http://schemas.microsoft.com/office/powerpoint/2010/main" val="9304218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5A5A5957-6D54-4589-8AE8-7279677F124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04E97185-5565-498D-91E6-78C23C12A9E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6140B6D-A108-488A-A126-468F3B389E98}"/>
              </a:ext>
            </a:extLst>
          </p:cNvPr>
          <p:cNvSpPr>
            <a:spLocks noGrp="1" noChangeArrowheads="1"/>
          </p:cNvSpPr>
          <p:nvPr>
            <p:ph type="sldNum" sz="quarter" idx="12"/>
          </p:nvPr>
        </p:nvSpPr>
        <p:spPr>
          <a:ln/>
        </p:spPr>
        <p:txBody>
          <a:bodyPr/>
          <a:lstStyle>
            <a:lvl1pPr>
              <a:defRPr/>
            </a:lvl1pPr>
          </a:lstStyle>
          <a:p>
            <a:fld id="{6CD9C509-C0D9-46E4-B655-E268426B4C88}" type="slidenum">
              <a:rPr lang="en-US" altLang="en-US"/>
              <a:pPr/>
              <a:t>‹#›</a:t>
            </a:fld>
            <a:endParaRPr lang="en-US" altLang="en-US"/>
          </a:p>
        </p:txBody>
      </p:sp>
    </p:spTree>
    <p:extLst>
      <p:ext uri="{BB962C8B-B14F-4D97-AF65-F5344CB8AC3E}">
        <p14:creationId xmlns:p14="http://schemas.microsoft.com/office/powerpoint/2010/main" val="407859329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DD079C8-B867-40DE-B8C0-FC75A9D9DED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A568A34-88BC-4F6D-A51B-C8AD24D0ED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409EE460-E349-4833-A157-3FD493501130}"/>
              </a:ext>
            </a:extLst>
          </p:cNvPr>
          <p:cNvSpPr>
            <a:spLocks noGrp="1" noChangeArrowheads="1"/>
          </p:cNvSpPr>
          <p:nvPr>
            <p:ph type="sldNum" sz="quarter" idx="12"/>
          </p:nvPr>
        </p:nvSpPr>
        <p:spPr>
          <a:ln/>
        </p:spPr>
        <p:txBody>
          <a:bodyPr/>
          <a:lstStyle>
            <a:lvl1pPr>
              <a:defRPr/>
            </a:lvl1pPr>
          </a:lstStyle>
          <a:p>
            <a:fld id="{C0BDF877-A367-4F65-B7C1-8B69EB88C596}" type="slidenum">
              <a:rPr lang="en-US" altLang="en-US"/>
              <a:pPr/>
              <a:t>‹#›</a:t>
            </a:fld>
            <a:endParaRPr lang="en-US" altLang="en-US"/>
          </a:p>
        </p:txBody>
      </p:sp>
    </p:spTree>
    <p:extLst>
      <p:ext uri="{BB962C8B-B14F-4D97-AF65-F5344CB8AC3E}">
        <p14:creationId xmlns:p14="http://schemas.microsoft.com/office/powerpoint/2010/main" val="316284628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0214AA1D-BEB8-4AF1-AD20-34EB82E9F17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DA091B0-BC06-4D47-BB71-7D774EAED30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7CC2125-7CE8-45A0-ACD7-C0FFAAD1F934}"/>
              </a:ext>
            </a:extLst>
          </p:cNvPr>
          <p:cNvSpPr>
            <a:spLocks noGrp="1" noChangeArrowheads="1"/>
          </p:cNvSpPr>
          <p:nvPr>
            <p:ph type="sldNum" sz="quarter" idx="12"/>
          </p:nvPr>
        </p:nvSpPr>
        <p:spPr>
          <a:ln/>
        </p:spPr>
        <p:txBody>
          <a:bodyPr/>
          <a:lstStyle>
            <a:lvl1pPr>
              <a:defRPr/>
            </a:lvl1pPr>
          </a:lstStyle>
          <a:p>
            <a:fld id="{1133D068-C73F-4A88-ADF5-1D6BE15C7A71}" type="slidenum">
              <a:rPr lang="en-US" altLang="en-US"/>
              <a:pPr/>
              <a:t>‹#›</a:t>
            </a:fld>
            <a:endParaRPr lang="en-US" altLang="en-US"/>
          </a:p>
        </p:txBody>
      </p:sp>
    </p:spTree>
    <p:extLst>
      <p:ext uri="{BB962C8B-B14F-4D97-AF65-F5344CB8AC3E}">
        <p14:creationId xmlns:p14="http://schemas.microsoft.com/office/powerpoint/2010/main" val="71745029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DFC981BF-D45A-4CDE-9534-0A97B503360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236F659F-592E-4B6D-9850-E7E858F5465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EC6F207-125F-4F37-A74C-0530D4C9FCDC}"/>
              </a:ext>
            </a:extLst>
          </p:cNvPr>
          <p:cNvSpPr>
            <a:spLocks noGrp="1" noChangeArrowheads="1"/>
          </p:cNvSpPr>
          <p:nvPr>
            <p:ph type="sldNum" sz="quarter" idx="12"/>
          </p:nvPr>
        </p:nvSpPr>
        <p:spPr>
          <a:ln/>
        </p:spPr>
        <p:txBody>
          <a:bodyPr/>
          <a:lstStyle>
            <a:lvl1pPr>
              <a:defRPr/>
            </a:lvl1pPr>
          </a:lstStyle>
          <a:p>
            <a:fld id="{67A9545B-EDE5-481C-8307-F56AF881F7DC}" type="slidenum">
              <a:rPr lang="en-US" altLang="en-US"/>
              <a:pPr/>
              <a:t>‹#›</a:t>
            </a:fld>
            <a:endParaRPr lang="en-US" altLang="en-US"/>
          </a:p>
        </p:txBody>
      </p:sp>
    </p:spTree>
    <p:extLst>
      <p:ext uri="{BB962C8B-B14F-4D97-AF65-F5344CB8AC3E}">
        <p14:creationId xmlns:p14="http://schemas.microsoft.com/office/powerpoint/2010/main" val="140532304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0B6CC78C-C80B-4CA0-B6EA-14BC78DDC01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F15BE8E-189C-4512-AC67-908DAC81721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004512C-CEBA-4170-9394-3432EC4D5303}"/>
              </a:ext>
            </a:extLst>
          </p:cNvPr>
          <p:cNvSpPr>
            <a:spLocks noGrp="1" noChangeArrowheads="1"/>
          </p:cNvSpPr>
          <p:nvPr>
            <p:ph type="sldNum" sz="quarter" idx="12"/>
          </p:nvPr>
        </p:nvSpPr>
        <p:spPr>
          <a:ln/>
        </p:spPr>
        <p:txBody>
          <a:bodyPr/>
          <a:lstStyle>
            <a:lvl1pPr>
              <a:defRPr/>
            </a:lvl1pPr>
          </a:lstStyle>
          <a:p>
            <a:fld id="{D68152C4-1A22-46D5-99A2-C9D34E191A95}" type="slidenum">
              <a:rPr lang="en-US" altLang="en-US"/>
              <a:pPr/>
              <a:t>‹#›</a:t>
            </a:fld>
            <a:endParaRPr lang="en-US" altLang="en-US"/>
          </a:p>
        </p:txBody>
      </p:sp>
    </p:spTree>
    <p:extLst>
      <p:ext uri="{BB962C8B-B14F-4D97-AF65-F5344CB8AC3E}">
        <p14:creationId xmlns:p14="http://schemas.microsoft.com/office/powerpoint/2010/main" val="424709704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45554A3C-2BC4-43E8-ACEF-DA6D92E29CFB}"/>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D0BDDDA-8733-4FE6-9FAA-A95630A04632}"/>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20C80DE-5280-4F49-9113-E8B5DFA57821}"/>
              </a:ext>
            </a:extLst>
          </p:cNvPr>
          <p:cNvSpPr>
            <a:spLocks noGrp="1" noChangeArrowheads="1"/>
          </p:cNvSpPr>
          <p:nvPr>
            <p:ph type="sldNum" sz="quarter" idx="12"/>
          </p:nvPr>
        </p:nvSpPr>
        <p:spPr/>
        <p:txBody>
          <a:bodyPr/>
          <a:lstStyle>
            <a:lvl1pPr>
              <a:defRPr/>
            </a:lvl1pPr>
          </a:lstStyle>
          <a:p>
            <a:fld id="{5A6C7A3B-714C-4351-AF9E-F3DBB23B2955}" type="slidenum">
              <a:rPr lang="en-US" altLang="en-US"/>
              <a:pPr/>
              <a:t>‹#›</a:t>
            </a:fld>
            <a:endParaRPr lang="en-US" altLang="en-US"/>
          </a:p>
        </p:txBody>
      </p:sp>
    </p:spTree>
    <p:extLst>
      <p:ext uri="{BB962C8B-B14F-4D97-AF65-F5344CB8AC3E}">
        <p14:creationId xmlns:p14="http://schemas.microsoft.com/office/powerpoint/2010/main" val="2423068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7/17/2020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16488860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01412C3-3D7E-4C70-AD78-5423DD72729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D4E3DBF-89DC-4B4C-BE48-FEC1D758221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FF08AEE-8557-4A62-8FEB-5BDD8B06F06F}"/>
              </a:ext>
            </a:extLst>
          </p:cNvPr>
          <p:cNvSpPr>
            <a:spLocks noGrp="1" noChangeArrowheads="1"/>
          </p:cNvSpPr>
          <p:nvPr>
            <p:ph type="sldNum" sz="quarter" idx="12"/>
          </p:nvPr>
        </p:nvSpPr>
        <p:spPr>
          <a:ln/>
        </p:spPr>
        <p:txBody>
          <a:bodyPr/>
          <a:lstStyle>
            <a:lvl1pPr>
              <a:defRPr/>
            </a:lvl1pPr>
          </a:lstStyle>
          <a:p>
            <a:fld id="{BBDC1807-4F3C-4EA1-94E2-72242379F2FC}" type="slidenum">
              <a:rPr lang="en-US" altLang="en-US"/>
              <a:pPr/>
              <a:t>‹#›</a:t>
            </a:fld>
            <a:endParaRPr lang="en-US" altLang="en-US"/>
          </a:p>
        </p:txBody>
      </p:sp>
    </p:spTree>
    <p:extLst>
      <p:ext uri="{BB962C8B-B14F-4D97-AF65-F5344CB8AC3E}">
        <p14:creationId xmlns:p14="http://schemas.microsoft.com/office/powerpoint/2010/main" val="138350366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8DA88905-9545-4AB8-8B26-72FC25634BF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C44475B-0600-4B7A-BD0B-217FFBACA47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E51D6DA-B4E6-415A-980B-D8D59EF1D9BE}"/>
              </a:ext>
            </a:extLst>
          </p:cNvPr>
          <p:cNvSpPr>
            <a:spLocks noGrp="1" noChangeArrowheads="1"/>
          </p:cNvSpPr>
          <p:nvPr>
            <p:ph type="sldNum" sz="quarter" idx="12"/>
          </p:nvPr>
        </p:nvSpPr>
        <p:spPr>
          <a:ln/>
        </p:spPr>
        <p:txBody>
          <a:bodyPr/>
          <a:lstStyle>
            <a:lvl1pPr>
              <a:defRPr/>
            </a:lvl1pPr>
          </a:lstStyle>
          <a:p>
            <a:fld id="{DDE01C41-70EC-40F5-AF00-CEA4DF437BA7}" type="slidenum">
              <a:rPr lang="en-US" altLang="en-US"/>
              <a:pPr/>
              <a:t>‹#›</a:t>
            </a:fld>
            <a:endParaRPr lang="en-US" altLang="en-US"/>
          </a:p>
        </p:txBody>
      </p:sp>
    </p:spTree>
    <p:extLst>
      <p:ext uri="{BB962C8B-B14F-4D97-AF65-F5344CB8AC3E}">
        <p14:creationId xmlns:p14="http://schemas.microsoft.com/office/powerpoint/2010/main" val="336670119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3348B9A-9984-413F-A292-0B77B15D141B}"/>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222EE826-8F30-44D7-AD9E-D5E2B4A7AA6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DF366499-3BC3-4705-A60C-FAC734A985DA}"/>
              </a:ext>
            </a:extLst>
          </p:cNvPr>
          <p:cNvSpPr>
            <a:spLocks noGrp="1" noChangeArrowheads="1"/>
          </p:cNvSpPr>
          <p:nvPr>
            <p:ph type="sldNum" sz="quarter" idx="12"/>
          </p:nvPr>
        </p:nvSpPr>
        <p:spPr>
          <a:ln/>
        </p:spPr>
        <p:txBody>
          <a:bodyPr/>
          <a:lstStyle>
            <a:lvl1pPr>
              <a:defRPr/>
            </a:lvl1pPr>
          </a:lstStyle>
          <a:p>
            <a:fld id="{4F4AD0BA-FF36-4B52-8286-745CC25BE9F5}" type="slidenum">
              <a:rPr lang="en-US" altLang="en-US"/>
              <a:pPr/>
              <a:t>‹#›</a:t>
            </a:fld>
            <a:endParaRPr lang="en-US" altLang="en-US"/>
          </a:p>
        </p:txBody>
      </p:sp>
    </p:spTree>
    <p:extLst>
      <p:ext uri="{BB962C8B-B14F-4D97-AF65-F5344CB8AC3E}">
        <p14:creationId xmlns:p14="http://schemas.microsoft.com/office/powerpoint/2010/main" val="71480005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4814F293-6A08-4E99-A0B3-7014F7777F63}"/>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FAE26D7B-2C5B-439A-9858-87529FBA5B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FF8671F0-85B7-4358-ADB8-557463489535}"/>
              </a:ext>
            </a:extLst>
          </p:cNvPr>
          <p:cNvSpPr>
            <a:spLocks noGrp="1" noChangeArrowheads="1"/>
          </p:cNvSpPr>
          <p:nvPr>
            <p:ph type="sldNum" sz="quarter" idx="12"/>
          </p:nvPr>
        </p:nvSpPr>
        <p:spPr>
          <a:ln/>
        </p:spPr>
        <p:txBody>
          <a:bodyPr/>
          <a:lstStyle>
            <a:lvl1pPr>
              <a:defRPr/>
            </a:lvl1pPr>
          </a:lstStyle>
          <a:p>
            <a:fld id="{57FC9A1A-4F36-469F-8AFA-234BDBEAE942}" type="slidenum">
              <a:rPr lang="en-US" altLang="en-US"/>
              <a:pPr/>
              <a:t>‹#›</a:t>
            </a:fld>
            <a:endParaRPr lang="en-US" altLang="en-US"/>
          </a:p>
        </p:txBody>
      </p:sp>
    </p:spTree>
    <p:extLst>
      <p:ext uri="{BB962C8B-B14F-4D97-AF65-F5344CB8AC3E}">
        <p14:creationId xmlns:p14="http://schemas.microsoft.com/office/powerpoint/2010/main" val="31367558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70BFC796-B0B3-4402-BB90-C56B51A78911}"/>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FBD38D7-D58D-4FA2-9E6E-C219CC862EB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03C62752-BC7C-4621-B300-5CA3EC998BE4}"/>
              </a:ext>
            </a:extLst>
          </p:cNvPr>
          <p:cNvSpPr>
            <a:spLocks noGrp="1" noChangeArrowheads="1"/>
          </p:cNvSpPr>
          <p:nvPr>
            <p:ph type="sldNum" sz="quarter" idx="12"/>
          </p:nvPr>
        </p:nvSpPr>
        <p:spPr>
          <a:ln/>
        </p:spPr>
        <p:txBody>
          <a:bodyPr/>
          <a:lstStyle>
            <a:lvl1pPr>
              <a:defRPr/>
            </a:lvl1pPr>
          </a:lstStyle>
          <a:p>
            <a:fld id="{A0306AB6-607B-4AF7-A294-1DAAC4DCC454}" type="slidenum">
              <a:rPr lang="en-US" altLang="en-US"/>
              <a:pPr/>
              <a:t>‹#›</a:t>
            </a:fld>
            <a:endParaRPr lang="en-US" altLang="en-US"/>
          </a:p>
        </p:txBody>
      </p:sp>
    </p:spTree>
    <p:extLst>
      <p:ext uri="{BB962C8B-B14F-4D97-AF65-F5344CB8AC3E}">
        <p14:creationId xmlns:p14="http://schemas.microsoft.com/office/powerpoint/2010/main" val="346843006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F4C78C7-6965-40B4-A674-460ABD62E4E7}"/>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10F3A94B-0511-4A61-A15E-AB0394B8F7C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03B6B35E-8293-4473-A787-C6AAF03B5EAF}"/>
              </a:ext>
            </a:extLst>
          </p:cNvPr>
          <p:cNvSpPr>
            <a:spLocks noGrp="1" noChangeArrowheads="1"/>
          </p:cNvSpPr>
          <p:nvPr>
            <p:ph type="sldNum" sz="quarter" idx="12"/>
          </p:nvPr>
        </p:nvSpPr>
        <p:spPr>
          <a:ln/>
        </p:spPr>
        <p:txBody>
          <a:bodyPr/>
          <a:lstStyle>
            <a:lvl1pPr>
              <a:defRPr/>
            </a:lvl1pPr>
          </a:lstStyle>
          <a:p>
            <a:fld id="{A1429925-C9BA-4590-91B4-C0CDD111C270}" type="slidenum">
              <a:rPr lang="en-US" altLang="en-US"/>
              <a:pPr/>
              <a:t>‹#›</a:t>
            </a:fld>
            <a:endParaRPr lang="en-US" altLang="en-US"/>
          </a:p>
        </p:txBody>
      </p:sp>
    </p:spTree>
    <p:extLst>
      <p:ext uri="{BB962C8B-B14F-4D97-AF65-F5344CB8AC3E}">
        <p14:creationId xmlns:p14="http://schemas.microsoft.com/office/powerpoint/2010/main" val="25448108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BD3D6B8-4A85-4B8D-A75A-164095B593DD}"/>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E3BF040-EEE5-4B24-B714-061CB3D0E88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506031F-2CBD-4D1A-B6A5-C5927269D9FB}"/>
              </a:ext>
            </a:extLst>
          </p:cNvPr>
          <p:cNvSpPr>
            <a:spLocks noGrp="1" noChangeArrowheads="1"/>
          </p:cNvSpPr>
          <p:nvPr>
            <p:ph type="sldNum" sz="quarter" idx="12"/>
          </p:nvPr>
        </p:nvSpPr>
        <p:spPr>
          <a:ln/>
        </p:spPr>
        <p:txBody>
          <a:bodyPr/>
          <a:lstStyle>
            <a:lvl1pPr>
              <a:defRPr/>
            </a:lvl1pPr>
          </a:lstStyle>
          <a:p>
            <a:fld id="{F151ED5E-A41A-43E7-AFAE-63A7F4D426EE}" type="slidenum">
              <a:rPr lang="en-US" altLang="en-US"/>
              <a:pPr/>
              <a:t>‹#›</a:t>
            </a:fld>
            <a:endParaRPr lang="en-US" altLang="en-US"/>
          </a:p>
        </p:txBody>
      </p:sp>
    </p:spTree>
    <p:extLst>
      <p:ext uri="{BB962C8B-B14F-4D97-AF65-F5344CB8AC3E}">
        <p14:creationId xmlns:p14="http://schemas.microsoft.com/office/powerpoint/2010/main" val="283231975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07C18F7-B0FC-430B-9905-B944110D1DD6}"/>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E4B56FF2-7063-48C8-A78F-91CC8DA019B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25ADA52-4B93-4235-A59D-4EC6AE0893FE}"/>
              </a:ext>
            </a:extLst>
          </p:cNvPr>
          <p:cNvSpPr>
            <a:spLocks noGrp="1" noChangeArrowheads="1"/>
          </p:cNvSpPr>
          <p:nvPr>
            <p:ph type="sldNum" sz="quarter" idx="12"/>
          </p:nvPr>
        </p:nvSpPr>
        <p:spPr>
          <a:ln/>
        </p:spPr>
        <p:txBody>
          <a:bodyPr/>
          <a:lstStyle>
            <a:lvl1pPr>
              <a:defRPr/>
            </a:lvl1pPr>
          </a:lstStyle>
          <a:p>
            <a:fld id="{A9B4A0F2-9F4D-43AB-B7AD-6902A385145F}" type="slidenum">
              <a:rPr lang="en-US" altLang="en-US"/>
              <a:pPr/>
              <a:t>‹#›</a:t>
            </a:fld>
            <a:endParaRPr lang="en-US" altLang="en-US"/>
          </a:p>
        </p:txBody>
      </p:sp>
    </p:spTree>
    <p:extLst>
      <p:ext uri="{BB962C8B-B14F-4D97-AF65-F5344CB8AC3E}">
        <p14:creationId xmlns:p14="http://schemas.microsoft.com/office/powerpoint/2010/main" val="3109505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C0427C0-C976-4B84-86E5-32A3205AC915}"/>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1EF5264-C60A-43F7-9D3F-16D2AB66A66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B1B6ABF-A63F-40D0-AC7F-E04A05255672}"/>
              </a:ext>
            </a:extLst>
          </p:cNvPr>
          <p:cNvSpPr>
            <a:spLocks noGrp="1" noChangeArrowheads="1"/>
          </p:cNvSpPr>
          <p:nvPr>
            <p:ph type="sldNum" sz="quarter" idx="12"/>
          </p:nvPr>
        </p:nvSpPr>
        <p:spPr>
          <a:ln/>
        </p:spPr>
        <p:txBody>
          <a:bodyPr/>
          <a:lstStyle>
            <a:lvl1pPr>
              <a:defRPr/>
            </a:lvl1pPr>
          </a:lstStyle>
          <a:p>
            <a:fld id="{32CE4500-BD99-41B6-85ED-E41569B5B8E3}" type="slidenum">
              <a:rPr lang="en-US" altLang="en-US"/>
              <a:pPr/>
              <a:t>‹#›</a:t>
            </a:fld>
            <a:endParaRPr lang="en-US" altLang="en-US"/>
          </a:p>
        </p:txBody>
      </p:sp>
    </p:spTree>
    <p:extLst>
      <p:ext uri="{BB962C8B-B14F-4D97-AF65-F5344CB8AC3E}">
        <p14:creationId xmlns:p14="http://schemas.microsoft.com/office/powerpoint/2010/main" val="4189908099"/>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BCC5017-5ACB-49AD-B78C-1F076EBEFCE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81686F8-1B42-4905-9E4F-B6667A946CB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6831F4E-5CD8-453B-AA37-2421C98703B8}"/>
              </a:ext>
            </a:extLst>
          </p:cNvPr>
          <p:cNvSpPr>
            <a:spLocks noGrp="1" noChangeArrowheads="1"/>
          </p:cNvSpPr>
          <p:nvPr>
            <p:ph type="sldNum" sz="quarter" idx="12"/>
          </p:nvPr>
        </p:nvSpPr>
        <p:spPr>
          <a:ln/>
        </p:spPr>
        <p:txBody>
          <a:bodyPr/>
          <a:lstStyle>
            <a:lvl1pPr>
              <a:defRPr/>
            </a:lvl1pPr>
          </a:lstStyle>
          <a:p>
            <a:fld id="{0B30F364-E4E5-4A02-96B4-76CDBE5AEF3C}" type="slidenum">
              <a:rPr lang="en-US" altLang="en-US"/>
              <a:pPr/>
              <a:t>‹#›</a:t>
            </a:fld>
            <a:endParaRPr lang="en-US" altLang="en-US"/>
          </a:p>
        </p:txBody>
      </p:sp>
    </p:spTree>
    <p:extLst>
      <p:ext uri="{BB962C8B-B14F-4D97-AF65-F5344CB8AC3E}">
        <p14:creationId xmlns:p14="http://schemas.microsoft.com/office/powerpoint/2010/main" val="3863639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7/17/2020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76591663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3A3A725A-3299-46EF-A997-98ECFE3547D8}"/>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ACDFE47-006A-436D-9B1D-F42DDBDD6AA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F9A46C51-955C-47D1-91FB-4639A0C73236}"/>
              </a:ext>
            </a:extLst>
          </p:cNvPr>
          <p:cNvSpPr>
            <a:spLocks noGrp="1" noChangeArrowheads="1"/>
          </p:cNvSpPr>
          <p:nvPr>
            <p:ph type="sldNum" sz="quarter" idx="12"/>
          </p:nvPr>
        </p:nvSpPr>
        <p:spPr>
          <a:ln/>
        </p:spPr>
        <p:txBody>
          <a:bodyPr/>
          <a:lstStyle>
            <a:lvl1pPr>
              <a:defRPr/>
            </a:lvl1pPr>
          </a:lstStyle>
          <a:p>
            <a:fld id="{C4D28B57-1336-4596-AF75-FD86F30E073E}" type="slidenum">
              <a:rPr lang="en-US" altLang="en-US"/>
              <a:pPr/>
              <a:t>‹#›</a:t>
            </a:fld>
            <a:endParaRPr lang="en-US" altLang="en-US"/>
          </a:p>
        </p:txBody>
      </p:sp>
    </p:spTree>
    <p:extLst>
      <p:ext uri="{BB962C8B-B14F-4D97-AF65-F5344CB8AC3E}">
        <p14:creationId xmlns:p14="http://schemas.microsoft.com/office/powerpoint/2010/main" val="182500411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a:p>
        </p:txBody>
      </p:sp>
      <p:sp>
        <p:nvSpPr>
          <p:cNvPr id="4" name="Rectangle 4">
            <a:extLst>
              <a:ext uri="{FF2B5EF4-FFF2-40B4-BE49-F238E27FC236}">
                <a16:creationId xmlns:a16="http://schemas.microsoft.com/office/drawing/2014/main" id="{6E602840-762F-4987-A29F-225D8638B65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D79D995-A643-4ED4-8037-83B4EEB5B47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5793FB7-DF96-41B5-938E-86C1F7CDB458}"/>
              </a:ext>
            </a:extLst>
          </p:cNvPr>
          <p:cNvSpPr>
            <a:spLocks noGrp="1" noChangeArrowheads="1"/>
          </p:cNvSpPr>
          <p:nvPr>
            <p:ph type="sldNum" sz="quarter" idx="12"/>
          </p:nvPr>
        </p:nvSpPr>
        <p:spPr>
          <a:ln/>
        </p:spPr>
        <p:txBody>
          <a:bodyPr/>
          <a:lstStyle>
            <a:lvl1pPr>
              <a:defRPr/>
            </a:lvl1pPr>
          </a:lstStyle>
          <a:p>
            <a:fld id="{7AAA8C08-0157-4ECA-A19E-0BAE81F9182F}" type="slidenum">
              <a:rPr lang="en-US" altLang="en-US"/>
              <a:pPr/>
              <a:t>‹#›</a:t>
            </a:fld>
            <a:endParaRPr lang="en-US" altLang="en-US"/>
          </a:p>
        </p:txBody>
      </p:sp>
    </p:spTree>
    <p:extLst>
      <p:ext uri="{BB962C8B-B14F-4D97-AF65-F5344CB8AC3E}">
        <p14:creationId xmlns:p14="http://schemas.microsoft.com/office/powerpoint/2010/main" val="12414558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04800" y="2286000"/>
            <a:ext cx="11480800" cy="2895600"/>
          </a:xfrm>
          <a:effectLst>
            <a:outerShdw dist="56796" dir="1593903" algn="ctr" rotWithShape="0">
              <a:schemeClr val="accent1"/>
            </a:outerShdw>
          </a:effectLst>
        </p:spPr>
        <p:txBody>
          <a:bodyPr/>
          <a:lstStyle>
            <a:lvl1pPr>
              <a:defRPr sz="6600"/>
            </a:lvl1pPr>
          </a:lstStyle>
          <a:p>
            <a:r>
              <a:rPr lang="en-US"/>
              <a:t>Click to edit Master title style</a:t>
            </a:r>
          </a:p>
        </p:txBody>
      </p:sp>
      <p:sp>
        <p:nvSpPr>
          <p:cNvPr id="3075" name="Rectangle 3"/>
          <p:cNvSpPr>
            <a:spLocks noGrp="1" noChangeArrowheads="1"/>
          </p:cNvSpPr>
          <p:nvPr>
            <p:ph type="subTitle" idx="1"/>
          </p:nvPr>
        </p:nvSpPr>
        <p:spPr>
          <a:xfrm>
            <a:off x="304800" y="0"/>
            <a:ext cx="11582400" cy="1219200"/>
          </a:xfrm>
          <a:effectLst>
            <a:outerShdw dist="35921" dir="2700000" algn="ctr" rotWithShape="0">
              <a:schemeClr val="bg1"/>
            </a:outerShdw>
          </a:effectLst>
        </p:spPr>
        <p:txBody>
          <a:bodyPr anchor="ctr"/>
          <a:lstStyle>
            <a:lvl1pPr marL="0" indent="0" algn="ctr">
              <a:buFontTx/>
              <a:buNone/>
              <a:defRPr sz="4000" b="0">
                <a:solidFill>
                  <a:schemeClr val="tx2"/>
                </a:solidFill>
              </a:defRPr>
            </a:lvl1pPr>
          </a:lstStyle>
          <a:p>
            <a:r>
              <a:rPr lang="en-US"/>
              <a:t>Click to edit Master subtitle style</a:t>
            </a:r>
          </a:p>
        </p:txBody>
      </p:sp>
    </p:spTree>
    <p:extLst>
      <p:ext uri="{BB962C8B-B14F-4D97-AF65-F5344CB8AC3E}">
        <p14:creationId xmlns:p14="http://schemas.microsoft.com/office/powerpoint/2010/main" val="34800866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9527167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30285297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524000"/>
            <a:ext cx="5689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524000"/>
            <a:ext cx="5689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847366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10159453"/>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2015573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736762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2736790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7/17/2020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59647914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7753298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885946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228600"/>
            <a:ext cx="28956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28600"/>
            <a:ext cx="84836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119776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Table Placeholder 2"/>
          <p:cNvSpPr>
            <a:spLocks noGrp="1"/>
          </p:cNvSpPr>
          <p:nvPr>
            <p:ph type="tbl" idx="1"/>
          </p:nvPr>
        </p:nvSpPr>
        <p:spPr>
          <a:xfrm>
            <a:off x="304800" y="1524000"/>
            <a:ext cx="11582400" cy="4495800"/>
          </a:xfrm>
        </p:spPr>
        <p:txBody>
          <a:bodyPr/>
          <a:lstStyle/>
          <a:p>
            <a:pPr lvl="0"/>
            <a:endParaRPr lang="en-US" noProof="0"/>
          </a:p>
        </p:txBody>
      </p:sp>
    </p:spTree>
    <p:extLst>
      <p:ext uri="{BB962C8B-B14F-4D97-AF65-F5344CB8AC3E}">
        <p14:creationId xmlns:p14="http://schemas.microsoft.com/office/powerpoint/2010/main" val="288860564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304800" y="228600"/>
            <a:ext cx="11582400" cy="579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731224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xOverObj" preserve="1">
  <p:cSld name="Title and Text over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Text Placeholder 2"/>
          <p:cNvSpPr>
            <a:spLocks noGrp="1"/>
          </p:cNvSpPr>
          <p:nvPr>
            <p:ph type="body" sz="half" idx="1"/>
          </p:nvPr>
        </p:nvSpPr>
        <p:spPr>
          <a:xfrm>
            <a:off x="304800" y="15240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4800" y="38481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754274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Content Placeholder 2"/>
          <p:cNvSpPr>
            <a:spLocks noGrp="1"/>
          </p:cNvSpPr>
          <p:nvPr>
            <p:ph sz="quarter" idx="1"/>
          </p:nvPr>
        </p:nvSpPr>
        <p:spPr>
          <a:xfrm>
            <a:off x="304800" y="1524000"/>
            <a:ext cx="5689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524000"/>
            <a:ext cx="56896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304800" y="38481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6766015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Text Placeholder 2"/>
          <p:cNvSpPr>
            <a:spLocks noGrp="1"/>
          </p:cNvSpPr>
          <p:nvPr>
            <p:ph type="body" sz="half" idx="1"/>
          </p:nvPr>
        </p:nvSpPr>
        <p:spPr>
          <a:xfrm>
            <a:off x="304800" y="1524000"/>
            <a:ext cx="56896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6197600" y="1524000"/>
            <a:ext cx="5689600" cy="4495800"/>
          </a:xfrm>
        </p:spPr>
        <p:txBody>
          <a:bodyPr/>
          <a:lstStyle/>
          <a:p>
            <a:pPr lvl="0"/>
            <a:endParaRPr lang="en-US" noProof="0"/>
          </a:p>
        </p:txBody>
      </p:sp>
    </p:spTree>
    <p:extLst>
      <p:ext uri="{BB962C8B-B14F-4D97-AF65-F5344CB8AC3E}">
        <p14:creationId xmlns:p14="http://schemas.microsoft.com/office/powerpoint/2010/main" val="392078909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OverTx" preserve="1">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304800" y="228600"/>
            <a:ext cx="11379200" cy="914400"/>
          </a:xfrm>
        </p:spPr>
        <p:txBody>
          <a:bodyPr/>
          <a:lstStyle/>
          <a:p>
            <a:r>
              <a:rPr lang="en-US"/>
              <a:t>Click to edit Master title style</a:t>
            </a:r>
          </a:p>
        </p:txBody>
      </p:sp>
      <p:sp>
        <p:nvSpPr>
          <p:cNvPr id="3" name="Content Placeholder 2"/>
          <p:cNvSpPr>
            <a:spLocks noGrp="1"/>
          </p:cNvSpPr>
          <p:nvPr>
            <p:ph sz="half" idx="1"/>
          </p:nvPr>
        </p:nvSpPr>
        <p:spPr>
          <a:xfrm>
            <a:off x="304800" y="15240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3848100"/>
            <a:ext cx="11582400" cy="2171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643417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914400" y="2130426"/>
            <a:ext cx="10363200" cy="1470025"/>
          </a:xfrm>
        </p:spPr>
        <p:txBody>
          <a:bodyPr/>
          <a:lstStyle>
            <a:lvl1pPr>
              <a:defRPr/>
            </a:lvl1pPr>
          </a:lstStyle>
          <a:p>
            <a:r>
              <a:rPr lang="en-US"/>
              <a:t>Click to edit Master title style</a:t>
            </a:r>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p>
        </p:txBody>
      </p:sp>
      <p:sp>
        <p:nvSpPr>
          <p:cNvPr id="4" name="Rectangle 4">
            <a:extLst>
              <a:ext uri="{FF2B5EF4-FFF2-40B4-BE49-F238E27FC236}">
                <a16:creationId xmlns:a16="http://schemas.microsoft.com/office/drawing/2014/main" id="{F6918E6C-75A3-4C56-9D21-A3E9CFED2868}"/>
              </a:ext>
            </a:extLst>
          </p:cNvPr>
          <p:cNvSpPr>
            <a:spLocks noGrp="1" noChangeArrowheads="1"/>
          </p:cNvSpPr>
          <p:nvPr>
            <p:ph type="dt" sz="half" idx="10"/>
          </p:nvPr>
        </p:nvSpPr>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14BD48E-8B38-4425-8AC5-C76CA4CF3854}"/>
              </a:ext>
            </a:extLst>
          </p:cNvPr>
          <p:cNvSpPr>
            <a:spLocks noGrp="1" noChangeArrowheads="1"/>
          </p:cNvSpPr>
          <p:nvPr>
            <p:ph type="ftr" sz="quarter" idx="11"/>
          </p:nvPr>
        </p:nvSpPr>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4FB0AE1-121A-45F3-85CE-9373659AC507}"/>
              </a:ext>
            </a:extLst>
          </p:cNvPr>
          <p:cNvSpPr>
            <a:spLocks noGrp="1" noChangeArrowheads="1"/>
          </p:cNvSpPr>
          <p:nvPr>
            <p:ph type="sldNum" sz="quarter" idx="12"/>
          </p:nvPr>
        </p:nvSpPr>
        <p:spPr/>
        <p:txBody>
          <a:bodyPr/>
          <a:lstStyle>
            <a:lvl1pPr>
              <a:defRPr/>
            </a:lvl1pPr>
          </a:lstStyle>
          <a:p>
            <a:fld id="{757EFCDF-AA5A-4692-95D2-352FFA7C9808}" type="slidenum">
              <a:rPr lang="en-US" altLang="en-US"/>
              <a:pPr/>
              <a:t>‹#›</a:t>
            </a:fld>
            <a:endParaRPr lang="en-US" altLang="en-US"/>
          </a:p>
        </p:txBody>
      </p:sp>
    </p:spTree>
    <p:extLst>
      <p:ext uri="{BB962C8B-B14F-4D97-AF65-F5344CB8AC3E}">
        <p14:creationId xmlns:p14="http://schemas.microsoft.com/office/powerpoint/2010/main" val="2656373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7/17/2020</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42637870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5124347-95AB-4DD3-BD69-8F4D3AEED8B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85D4E2C-CC8E-4532-9DEB-EBA31433296A}"/>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39E05DD8-9C38-4C30-8DB0-926D940F8703}"/>
              </a:ext>
            </a:extLst>
          </p:cNvPr>
          <p:cNvSpPr>
            <a:spLocks noGrp="1" noChangeArrowheads="1"/>
          </p:cNvSpPr>
          <p:nvPr>
            <p:ph type="sldNum" sz="quarter" idx="12"/>
          </p:nvPr>
        </p:nvSpPr>
        <p:spPr>
          <a:ln/>
        </p:spPr>
        <p:txBody>
          <a:bodyPr/>
          <a:lstStyle>
            <a:lvl1pPr>
              <a:defRPr/>
            </a:lvl1pPr>
          </a:lstStyle>
          <a:p>
            <a:fld id="{3A9F7238-4204-4949-ADA3-CB558E54FE20}" type="slidenum">
              <a:rPr lang="en-US" altLang="en-US"/>
              <a:pPr/>
              <a:t>‹#›</a:t>
            </a:fld>
            <a:endParaRPr lang="en-US" altLang="en-US"/>
          </a:p>
        </p:txBody>
      </p:sp>
    </p:spTree>
    <p:extLst>
      <p:ext uri="{BB962C8B-B14F-4D97-AF65-F5344CB8AC3E}">
        <p14:creationId xmlns:p14="http://schemas.microsoft.com/office/powerpoint/2010/main" val="354837359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BC2C5E87-351B-4FB4-A8CE-2A61D1D0F1C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62FA259-BDFD-49C7-B5C4-80269A7F064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093519DA-4A9A-49C9-B0B2-D1760CACB0B0}"/>
              </a:ext>
            </a:extLst>
          </p:cNvPr>
          <p:cNvSpPr>
            <a:spLocks noGrp="1" noChangeArrowheads="1"/>
          </p:cNvSpPr>
          <p:nvPr>
            <p:ph type="sldNum" sz="quarter" idx="12"/>
          </p:nvPr>
        </p:nvSpPr>
        <p:spPr>
          <a:ln/>
        </p:spPr>
        <p:txBody>
          <a:bodyPr/>
          <a:lstStyle>
            <a:lvl1pPr>
              <a:defRPr/>
            </a:lvl1pPr>
          </a:lstStyle>
          <a:p>
            <a:fld id="{2747DC77-25D3-4BA5-BF90-7C3B2D54160A}" type="slidenum">
              <a:rPr lang="en-US" altLang="en-US"/>
              <a:pPr/>
              <a:t>‹#›</a:t>
            </a:fld>
            <a:endParaRPr lang="en-US" altLang="en-US"/>
          </a:p>
        </p:txBody>
      </p:sp>
    </p:spTree>
    <p:extLst>
      <p:ext uri="{BB962C8B-B14F-4D97-AF65-F5344CB8AC3E}">
        <p14:creationId xmlns:p14="http://schemas.microsoft.com/office/powerpoint/2010/main" val="26112774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E2720E30-9919-4BA6-AB21-7C8632AB42E8}"/>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4F02ED0B-E29A-43B7-992E-370FE29C97C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EBDA03D9-AC7B-4A5C-AEFD-85D6E7C81756}"/>
              </a:ext>
            </a:extLst>
          </p:cNvPr>
          <p:cNvSpPr>
            <a:spLocks noGrp="1" noChangeArrowheads="1"/>
          </p:cNvSpPr>
          <p:nvPr>
            <p:ph type="sldNum" sz="quarter" idx="12"/>
          </p:nvPr>
        </p:nvSpPr>
        <p:spPr>
          <a:ln/>
        </p:spPr>
        <p:txBody>
          <a:bodyPr/>
          <a:lstStyle>
            <a:lvl1pPr>
              <a:defRPr/>
            </a:lvl1pPr>
          </a:lstStyle>
          <a:p>
            <a:fld id="{81E0C896-2525-4B53-BBCC-B5ED47E1A148}" type="slidenum">
              <a:rPr lang="en-US" altLang="en-US"/>
              <a:pPr/>
              <a:t>‹#›</a:t>
            </a:fld>
            <a:endParaRPr lang="en-US" altLang="en-US"/>
          </a:p>
        </p:txBody>
      </p:sp>
    </p:spTree>
    <p:extLst>
      <p:ext uri="{BB962C8B-B14F-4D97-AF65-F5344CB8AC3E}">
        <p14:creationId xmlns:p14="http://schemas.microsoft.com/office/powerpoint/2010/main" val="109361948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247D30EB-8FC4-483D-850C-BCBCCF29C6B5}"/>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7B456902-6560-4783-9415-F2B0774F065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AE46275D-BEF4-494D-AA74-78E0888B2D4E}"/>
              </a:ext>
            </a:extLst>
          </p:cNvPr>
          <p:cNvSpPr>
            <a:spLocks noGrp="1" noChangeArrowheads="1"/>
          </p:cNvSpPr>
          <p:nvPr>
            <p:ph type="sldNum" sz="quarter" idx="12"/>
          </p:nvPr>
        </p:nvSpPr>
        <p:spPr>
          <a:ln/>
        </p:spPr>
        <p:txBody>
          <a:bodyPr/>
          <a:lstStyle>
            <a:lvl1pPr>
              <a:defRPr/>
            </a:lvl1pPr>
          </a:lstStyle>
          <a:p>
            <a:fld id="{A16AC77A-EAED-4958-9025-EC6056F27C04}" type="slidenum">
              <a:rPr lang="en-US" altLang="en-US"/>
              <a:pPr/>
              <a:t>‹#›</a:t>
            </a:fld>
            <a:endParaRPr lang="en-US" altLang="en-US"/>
          </a:p>
        </p:txBody>
      </p:sp>
    </p:spTree>
    <p:extLst>
      <p:ext uri="{BB962C8B-B14F-4D97-AF65-F5344CB8AC3E}">
        <p14:creationId xmlns:p14="http://schemas.microsoft.com/office/powerpoint/2010/main" val="140292434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2D99390F-1DE4-40D2-8405-9BA50B05A632}"/>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096CC6E0-A9D4-467C-ACF2-3F0E87B1B30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A46F3D42-13BF-46AC-9DFA-A3BEDD55FEA3}"/>
              </a:ext>
            </a:extLst>
          </p:cNvPr>
          <p:cNvSpPr>
            <a:spLocks noGrp="1" noChangeArrowheads="1"/>
          </p:cNvSpPr>
          <p:nvPr>
            <p:ph type="sldNum" sz="quarter" idx="12"/>
          </p:nvPr>
        </p:nvSpPr>
        <p:spPr>
          <a:ln/>
        </p:spPr>
        <p:txBody>
          <a:bodyPr/>
          <a:lstStyle>
            <a:lvl1pPr>
              <a:defRPr/>
            </a:lvl1pPr>
          </a:lstStyle>
          <a:p>
            <a:fld id="{275CC64C-19CC-4D12-9CCB-14854A4C1306}" type="slidenum">
              <a:rPr lang="en-US" altLang="en-US"/>
              <a:pPr/>
              <a:t>‹#›</a:t>
            </a:fld>
            <a:endParaRPr lang="en-US" altLang="en-US"/>
          </a:p>
        </p:txBody>
      </p:sp>
    </p:spTree>
    <p:extLst>
      <p:ext uri="{BB962C8B-B14F-4D97-AF65-F5344CB8AC3E}">
        <p14:creationId xmlns:p14="http://schemas.microsoft.com/office/powerpoint/2010/main" val="283251086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D0395E5-0A0F-4D1F-9792-17B4C720EE28}"/>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284ADAF3-7B22-4E87-B01D-47494CC6941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0D59443-F069-42BA-A3EF-46ECD70E5464}"/>
              </a:ext>
            </a:extLst>
          </p:cNvPr>
          <p:cNvSpPr>
            <a:spLocks noGrp="1" noChangeArrowheads="1"/>
          </p:cNvSpPr>
          <p:nvPr>
            <p:ph type="sldNum" sz="quarter" idx="12"/>
          </p:nvPr>
        </p:nvSpPr>
        <p:spPr>
          <a:ln/>
        </p:spPr>
        <p:txBody>
          <a:bodyPr/>
          <a:lstStyle>
            <a:lvl1pPr>
              <a:defRPr/>
            </a:lvl1pPr>
          </a:lstStyle>
          <a:p>
            <a:fld id="{677A52C7-E3F8-459D-ADEB-409BA50B70C8}" type="slidenum">
              <a:rPr lang="en-US" altLang="en-US"/>
              <a:pPr/>
              <a:t>‹#›</a:t>
            </a:fld>
            <a:endParaRPr lang="en-US" altLang="en-US"/>
          </a:p>
        </p:txBody>
      </p:sp>
    </p:spTree>
    <p:extLst>
      <p:ext uri="{BB962C8B-B14F-4D97-AF65-F5344CB8AC3E}">
        <p14:creationId xmlns:p14="http://schemas.microsoft.com/office/powerpoint/2010/main" val="29265407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AB0CEA0C-B859-469F-9734-0EB842960435}"/>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8903A458-AC8F-4883-8AFD-8EB7FF92410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7917DAC-251C-4596-847B-8237019BE45D}"/>
              </a:ext>
            </a:extLst>
          </p:cNvPr>
          <p:cNvSpPr>
            <a:spLocks noGrp="1" noChangeArrowheads="1"/>
          </p:cNvSpPr>
          <p:nvPr>
            <p:ph type="sldNum" sz="quarter" idx="12"/>
          </p:nvPr>
        </p:nvSpPr>
        <p:spPr>
          <a:ln/>
        </p:spPr>
        <p:txBody>
          <a:bodyPr/>
          <a:lstStyle>
            <a:lvl1pPr>
              <a:defRPr/>
            </a:lvl1pPr>
          </a:lstStyle>
          <a:p>
            <a:fld id="{B2458550-B570-42BD-8299-1A13238639B1}" type="slidenum">
              <a:rPr lang="en-US" altLang="en-US"/>
              <a:pPr/>
              <a:t>‹#›</a:t>
            </a:fld>
            <a:endParaRPr lang="en-US" altLang="en-US"/>
          </a:p>
        </p:txBody>
      </p:sp>
    </p:spTree>
    <p:extLst>
      <p:ext uri="{BB962C8B-B14F-4D97-AF65-F5344CB8AC3E}">
        <p14:creationId xmlns:p14="http://schemas.microsoft.com/office/powerpoint/2010/main" val="15417411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3457F659-CC5C-4059-BC03-FF78A550F48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DA52E3F2-DAAB-460B-BE48-2F4EFACBE4A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89F0F064-9E94-4C59-A7D5-83EA904700EB}"/>
              </a:ext>
            </a:extLst>
          </p:cNvPr>
          <p:cNvSpPr>
            <a:spLocks noGrp="1" noChangeArrowheads="1"/>
          </p:cNvSpPr>
          <p:nvPr>
            <p:ph type="sldNum" sz="quarter" idx="12"/>
          </p:nvPr>
        </p:nvSpPr>
        <p:spPr>
          <a:ln/>
        </p:spPr>
        <p:txBody>
          <a:bodyPr/>
          <a:lstStyle>
            <a:lvl1pPr>
              <a:defRPr/>
            </a:lvl1pPr>
          </a:lstStyle>
          <a:p>
            <a:fld id="{7EA63867-BB8C-4353-9EA5-393A62FE50BF}" type="slidenum">
              <a:rPr lang="en-US" altLang="en-US"/>
              <a:pPr/>
              <a:t>‹#›</a:t>
            </a:fld>
            <a:endParaRPr lang="en-US" altLang="en-US"/>
          </a:p>
        </p:txBody>
      </p:sp>
    </p:spTree>
    <p:extLst>
      <p:ext uri="{BB962C8B-B14F-4D97-AF65-F5344CB8AC3E}">
        <p14:creationId xmlns:p14="http://schemas.microsoft.com/office/powerpoint/2010/main" val="445828755"/>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EE11411A-D23B-4A5A-815D-ECF467A0D11B}"/>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97F5D59-E049-4C25-B1A8-6BECA0F835B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A93EC7E-7F7E-4184-B6A0-8A279954E9E8}"/>
              </a:ext>
            </a:extLst>
          </p:cNvPr>
          <p:cNvSpPr>
            <a:spLocks noGrp="1" noChangeArrowheads="1"/>
          </p:cNvSpPr>
          <p:nvPr>
            <p:ph type="sldNum" sz="quarter" idx="12"/>
          </p:nvPr>
        </p:nvSpPr>
        <p:spPr>
          <a:ln/>
        </p:spPr>
        <p:txBody>
          <a:bodyPr/>
          <a:lstStyle>
            <a:lvl1pPr>
              <a:defRPr/>
            </a:lvl1pPr>
          </a:lstStyle>
          <a:p>
            <a:fld id="{5D94DA93-2283-4370-8061-618DCFAC69FC}" type="slidenum">
              <a:rPr lang="en-US" altLang="en-US"/>
              <a:pPr/>
              <a:t>‹#›</a:t>
            </a:fld>
            <a:endParaRPr lang="en-US" altLang="en-US"/>
          </a:p>
        </p:txBody>
      </p:sp>
    </p:spTree>
    <p:extLst>
      <p:ext uri="{BB962C8B-B14F-4D97-AF65-F5344CB8AC3E}">
        <p14:creationId xmlns:p14="http://schemas.microsoft.com/office/powerpoint/2010/main" val="298453836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E589232-DCB5-40B8-83A2-E5B5F4AB4D69}"/>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1312C121-9490-488C-9647-BF4719DC80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69FBA68A-F648-4FF7-99AD-66B650E12950}"/>
              </a:ext>
            </a:extLst>
          </p:cNvPr>
          <p:cNvSpPr>
            <a:spLocks noGrp="1" noChangeArrowheads="1"/>
          </p:cNvSpPr>
          <p:nvPr>
            <p:ph type="sldNum" sz="quarter" idx="12"/>
          </p:nvPr>
        </p:nvSpPr>
        <p:spPr>
          <a:ln/>
        </p:spPr>
        <p:txBody>
          <a:bodyPr/>
          <a:lstStyle>
            <a:lvl1pPr>
              <a:defRPr/>
            </a:lvl1pPr>
          </a:lstStyle>
          <a:p>
            <a:fld id="{831F04D8-B915-4C85-BCD6-41A5064118DA}" type="slidenum">
              <a:rPr lang="en-US" altLang="en-US"/>
              <a:pPr/>
              <a:t>‹#›</a:t>
            </a:fld>
            <a:endParaRPr lang="en-US" altLang="en-US"/>
          </a:p>
        </p:txBody>
      </p:sp>
    </p:spTree>
    <p:extLst>
      <p:ext uri="{BB962C8B-B14F-4D97-AF65-F5344CB8AC3E}">
        <p14:creationId xmlns:p14="http://schemas.microsoft.com/office/powerpoint/2010/main" val="33816406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image" Target="../media/image11.jpeg"/><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0.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image" Target="../media/image12.jpeg"/><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theme" Target="../theme/theme11.xml"/><Relationship Id="rId2" Type="http://schemas.openxmlformats.org/officeDocument/2006/relationships/slideLayout" Target="../slideLayouts/slideLayout14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57.xml"/><Relationship Id="rId13" Type="http://schemas.openxmlformats.org/officeDocument/2006/relationships/slideLayout" Target="../slideLayouts/slideLayout162.xml"/><Relationship Id="rId3" Type="http://schemas.openxmlformats.org/officeDocument/2006/relationships/slideLayout" Target="../slideLayouts/slideLayout152.xml"/><Relationship Id="rId7" Type="http://schemas.openxmlformats.org/officeDocument/2006/relationships/slideLayout" Target="../slideLayouts/slideLayout156.xml"/><Relationship Id="rId12" Type="http://schemas.openxmlformats.org/officeDocument/2006/relationships/slideLayout" Target="../slideLayouts/slideLayout161.xml"/><Relationship Id="rId2" Type="http://schemas.openxmlformats.org/officeDocument/2006/relationships/slideLayout" Target="../slideLayouts/slideLayout151.xml"/><Relationship Id="rId16" Type="http://schemas.openxmlformats.org/officeDocument/2006/relationships/image" Target="../media/image7.jpeg"/><Relationship Id="rId1" Type="http://schemas.openxmlformats.org/officeDocument/2006/relationships/slideLayout" Target="../slideLayouts/slideLayout150.xml"/><Relationship Id="rId6" Type="http://schemas.openxmlformats.org/officeDocument/2006/relationships/slideLayout" Target="../slideLayouts/slideLayout155.xml"/><Relationship Id="rId11" Type="http://schemas.openxmlformats.org/officeDocument/2006/relationships/slideLayout" Target="../slideLayouts/slideLayout160.xml"/><Relationship Id="rId5" Type="http://schemas.openxmlformats.org/officeDocument/2006/relationships/slideLayout" Target="../slideLayouts/slideLayout154.xml"/><Relationship Id="rId15" Type="http://schemas.openxmlformats.org/officeDocument/2006/relationships/theme" Target="../theme/theme12.xml"/><Relationship Id="rId10" Type="http://schemas.openxmlformats.org/officeDocument/2006/relationships/slideLayout" Target="../slideLayouts/slideLayout159.xml"/><Relationship Id="rId4" Type="http://schemas.openxmlformats.org/officeDocument/2006/relationships/slideLayout" Target="../slideLayouts/slideLayout153.xml"/><Relationship Id="rId9" Type="http://schemas.openxmlformats.org/officeDocument/2006/relationships/slideLayout" Target="../slideLayouts/slideLayout158.xml"/><Relationship Id="rId14" Type="http://schemas.openxmlformats.org/officeDocument/2006/relationships/slideLayout" Target="../slideLayouts/slideLayout16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71.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theme" Target="../theme/theme13.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2.xml"/><Relationship Id="rId13" Type="http://schemas.openxmlformats.org/officeDocument/2006/relationships/slideLayout" Target="../slideLayouts/slideLayout187.xml"/><Relationship Id="rId18" Type="http://schemas.openxmlformats.org/officeDocument/2006/relationships/image" Target="../media/image7.jpeg"/><Relationship Id="rId3" Type="http://schemas.openxmlformats.org/officeDocument/2006/relationships/slideLayout" Target="../slideLayouts/slideLayout177.xml"/><Relationship Id="rId7" Type="http://schemas.openxmlformats.org/officeDocument/2006/relationships/slideLayout" Target="../slideLayouts/slideLayout181.xml"/><Relationship Id="rId12" Type="http://schemas.openxmlformats.org/officeDocument/2006/relationships/slideLayout" Target="../slideLayouts/slideLayout186.xml"/><Relationship Id="rId17" Type="http://schemas.openxmlformats.org/officeDocument/2006/relationships/theme" Target="../theme/theme14.xml"/><Relationship Id="rId2" Type="http://schemas.openxmlformats.org/officeDocument/2006/relationships/slideLayout" Target="../slideLayouts/slideLayout176.xml"/><Relationship Id="rId16" Type="http://schemas.openxmlformats.org/officeDocument/2006/relationships/slideLayout" Target="../slideLayouts/slideLayout190.xml"/><Relationship Id="rId1" Type="http://schemas.openxmlformats.org/officeDocument/2006/relationships/slideLayout" Target="../slideLayouts/slideLayout175.xml"/><Relationship Id="rId6" Type="http://schemas.openxmlformats.org/officeDocument/2006/relationships/slideLayout" Target="../slideLayouts/slideLayout180.xml"/><Relationship Id="rId11" Type="http://schemas.openxmlformats.org/officeDocument/2006/relationships/slideLayout" Target="../slideLayouts/slideLayout185.xml"/><Relationship Id="rId5" Type="http://schemas.openxmlformats.org/officeDocument/2006/relationships/slideLayout" Target="../slideLayouts/slideLayout179.xml"/><Relationship Id="rId15" Type="http://schemas.openxmlformats.org/officeDocument/2006/relationships/slideLayout" Target="../slideLayouts/slideLayout189.xml"/><Relationship Id="rId10" Type="http://schemas.openxmlformats.org/officeDocument/2006/relationships/slideLayout" Target="../slideLayouts/slideLayout184.xml"/><Relationship Id="rId4" Type="http://schemas.openxmlformats.org/officeDocument/2006/relationships/slideLayout" Target="../slideLayouts/slideLayout178.xml"/><Relationship Id="rId9" Type="http://schemas.openxmlformats.org/officeDocument/2006/relationships/slideLayout" Target="../slideLayouts/slideLayout183.xml"/><Relationship Id="rId14" Type="http://schemas.openxmlformats.org/officeDocument/2006/relationships/slideLayout" Target="../slideLayouts/slideLayout188.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15.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5" Type="http://schemas.openxmlformats.org/officeDocument/2006/relationships/slideLayout" Target="../slideLayouts/slideLayout206.xml"/><Relationship Id="rId10" Type="http://schemas.openxmlformats.org/officeDocument/2006/relationships/theme" Target="../theme/theme16.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slideLayout" Target="../slideLayouts/slideLayout223.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slideLayout" Target="../slideLayouts/slideLayout222.xml"/><Relationship Id="rId2" Type="http://schemas.openxmlformats.org/officeDocument/2006/relationships/slideLayout" Target="../slideLayouts/slideLayout212.xml"/><Relationship Id="rId16" Type="http://schemas.openxmlformats.org/officeDocument/2006/relationships/theme" Target="../theme/theme17.xml"/><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5" Type="http://schemas.openxmlformats.org/officeDocument/2006/relationships/slideLayout" Target="../slideLayouts/slideLayout225.xml"/><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 Id="rId14" Type="http://schemas.openxmlformats.org/officeDocument/2006/relationships/slideLayout" Target="../slideLayouts/slideLayout22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2" Type="http://schemas.openxmlformats.org/officeDocument/2006/relationships/slideLayout" Target="../slideLayouts/slideLayout19.xml"/><Relationship Id="rId16" Type="http://schemas.openxmlformats.org/officeDocument/2006/relationships/theme" Target="../theme/theme2.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image" Target="../media/image7.jpeg"/><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7.jpe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image" Target="../media/image7.jpeg"/><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9.xml"/><Relationship Id="rId13" Type="http://schemas.openxmlformats.org/officeDocument/2006/relationships/slideLayout" Target="../slideLayouts/slideLayout84.xml"/><Relationship Id="rId18" Type="http://schemas.openxmlformats.org/officeDocument/2006/relationships/theme" Target="../theme/theme6.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slideLayout" Target="../slideLayouts/slideLayout83.xml"/><Relationship Id="rId17" Type="http://schemas.openxmlformats.org/officeDocument/2006/relationships/slideLayout" Target="../slideLayouts/slideLayout88.xml"/><Relationship Id="rId2" Type="http://schemas.openxmlformats.org/officeDocument/2006/relationships/slideLayout" Target="../slideLayouts/slideLayout73.xml"/><Relationship Id="rId16" Type="http://schemas.openxmlformats.org/officeDocument/2006/relationships/slideLayout" Target="../slideLayouts/slideLayout87.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5" Type="http://schemas.openxmlformats.org/officeDocument/2006/relationships/slideLayout" Target="../slideLayouts/slideLayout86.xml"/><Relationship Id="rId10" Type="http://schemas.openxmlformats.org/officeDocument/2006/relationships/slideLayout" Target="../slideLayouts/slideLayout81.xml"/><Relationship Id="rId19" Type="http://schemas.openxmlformats.org/officeDocument/2006/relationships/image" Target="../media/image9.jpeg"/><Relationship Id="rId4" Type="http://schemas.openxmlformats.org/officeDocument/2006/relationships/slideLayout" Target="../slideLayouts/slideLayout75.xml"/><Relationship Id="rId9" Type="http://schemas.openxmlformats.org/officeDocument/2006/relationships/slideLayout" Target="../slideLayouts/slideLayout80.xml"/><Relationship Id="rId14" Type="http://schemas.openxmlformats.org/officeDocument/2006/relationships/slideLayout" Target="../slideLayouts/slideLayout8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2" Type="http://schemas.openxmlformats.org/officeDocument/2006/relationships/slideLayout" Target="../slideLayouts/slideLayout90.xml"/><Relationship Id="rId16" Type="http://schemas.openxmlformats.org/officeDocument/2006/relationships/image" Target="../media/image7.jpeg"/><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theme" Target="../theme/theme7.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6" Type="http://schemas.openxmlformats.org/officeDocument/2006/relationships/image" Target="../media/image7.jpeg"/><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theme" Target="../theme/theme8.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24.xml"/><Relationship Id="rId13" Type="http://schemas.openxmlformats.org/officeDocument/2006/relationships/image" Target="../media/image10.jpeg"/><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9.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7/17/2020</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1069802776"/>
      </p:ext>
    </p:extLst>
  </p:cSld>
  <p:clrMap bg1="dk1" tx1="lt1" bg2="dk2" tx2="lt2" accent1="accent1" accent2="accent2" accent3="accent3" accent4="accent4" accent5="accent5" accent6="accent6" hlink="hlink" folHlink="folHlink"/>
  <p:sldLayoutIdLst>
    <p:sldLayoutId id="2147483713" r:id="rId1"/>
    <p:sldLayoutId id="2147483715" r:id="rId2"/>
    <p:sldLayoutId id="2147483716" r:id="rId3"/>
    <p:sldLayoutId id="2147483714" r:id="rId4"/>
    <p:sldLayoutId id="2147483710" r:id="rId5"/>
    <p:sldLayoutId id="2147483694" r:id="rId6"/>
    <p:sldLayoutId id="2147483695" r:id="rId7"/>
    <p:sldLayoutId id="2147483696" r:id="rId8"/>
    <p:sldLayoutId id="2147483697" r:id="rId9"/>
    <p:sldLayoutId id="2147483699" r:id="rId10"/>
    <p:sldLayoutId id="2147483693" r:id="rId11"/>
    <p:sldLayoutId id="2147483700" r:id="rId12"/>
    <p:sldLayoutId id="2147483701" r:id="rId13"/>
    <p:sldLayoutId id="2147483703" r:id="rId14"/>
    <p:sldLayoutId id="2147483704" r:id="rId15"/>
    <p:sldLayoutId id="2147483702" r:id="rId16"/>
    <p:sldLayoutId id="2147483698" r:id="rId17"/>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8434" name="Picture 2" descr="psalm23">
            <a:extLst>
              <a:ext uri="{FF2B5EF4-FFF2-40B4-BE49-F238E27FC236}">
                <a16:creationId xmlns:a16="http://schemas.microsoft.com/office/drawing/2014/main" id="{622A71B9-FC2D-4E97-84D9-42ECD4AF44A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Rectangle 3">
            <a:extLst>
              <a:ext uri="{FF2B5EF4-FFF2-40B4-BE49-F238E27FC236}">
                <a16:creationId xmlns:a16="http://schemas.microsoft.com/office/drawing/2014/main" id="{73EC7499-D6B4-4CA7-B433-818BBFEEE1B9}"/>
              </a:ext>
            </a:extLst>
          </p:cNvPr>
          <p:cNvSpPr>
            <a:spLocks noGrp="1" noChangeArrowheads="1"/>
          </p:cNvSpPr>
          <p:nvPr>
            <p:ph type="title"/>
          </p:nvPr>
        </p:nvSpPr>
        <p:spPr bwMode="auto">
          <a:xfrm>
            <a:off x="508000" y="304800"/>
            <a:ext cx="11480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2292" name="Rectangle 4">
            <a:extLst>
              <a:ext uri="{FF2B5EF4-FFF2-40B4-BE49-F238E27FC236}">
                <a16:creationId xmlns:a16="http://schemas.microsoft.com/office/drawing/2014/main" id="{A66D29AF-8283-4E18-B68F-7357B7BD332E}"/>
              </a:ext>
            </a:extLst>
          </p:cNvPr>
          <p:cNvSpPr>
            <a:spLocks noGrp="1" noChangeArrowheads="1"/>
          </p:cNvSpPr>
          <p:nvPr>
            <p:ph type="body" idx="1"/>
          </p:nvPr>
        </p:nvSpPr>
        <p:spPr bwMode="auto">
          <a:xfrm>
            <a:off x="508000" y="2057400"/>
            <a:ext cx="11379200"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87504654"/>
      </p:ext>
    </p:extLst>
  </p:cSld>
  <p:clrMap bg1="lt1" tx1="dk1" bg2="lt2" tx2="dk2" accent1="accent1" accent2="accent2" accent3="accent3" accent4="accent4" accent5="accent5" accent6="accent6" hlink="hlink" folHlink="folHlink"/>
  <p:sldLayoutIdLst>
    <p:sldLayoutId id="2147483971" r:id="rId1"/>
    <p:sldLayoutId id="2147483972" r:id="rId2"/>
    <p:sldLayoutId id="2147483973" r:id="rId3"/>
    <p:sldLayoutId id="2147483974" r:id="rId4"/>
    <p:sldLayoutId id="2147483975" r:id="rId5"/>
    <p:sldLayoutId id="2147483976" r:id="rId6"/>
    <p:sldLayoutId id="2147483977" r:id="rId7"/>
    <p:sldLayoutId id="2147483978" r:id="rId8"/>
    <p:sldLayoutId id="2147483979" r:id="rId9"/>
    <p:sldLayoutId id="2147483980" r:id="rId10"/>
    <p:sldLayoutId id="2147483981" r:id="rId11"/>
  </p:sldLayoutIdLst>
  <p:txStyles>
    <p:titleStyle>
      <a:lvl1pPr algn="ctr" rtl="0" eaLnBrk="0" fontAlgn="base" hangingPunct="0">
        <a:spcBef>
          <a:spcPct val="0"/>
        </a:spcBef>
        <a:spcAft>
          <a:spcPct val="0"/>
        </a:spcAft>
        <a:defRPr sz="4400" b="1">
          <a:solidFill>
            <a:schemeClr val="bg1"/>
          </a:solidFill>
          <a:effectLst>
            <a:outerShdw blurRad="38100" dist="38100" dir="2700000" algn="tl">
              <a:srgbClr val="C0C0C0"/>
            </a:outerShdw>
          </a:effectLst>
          <a:latin typeface="+mj-lt"/>
          <a:ea typeface="MS PGothic" pitchFamily="34" charset="-128"/>
          <a:cs typeface="+mj-cs"/>
        </a:defRPr>
      </a:lvl1pPr>
      <a:lvl2pPr algn="ctr" rtl="0" eaLnBrk="0" fontAlgn="base" hangingPunct="0">
        <a:spcBef>
          <a:spcPct val="0"/>
        </a:spcBef>
        <a:spcAft>
          <a:spcPct val="0"/>
        </a:spcAft>
        <a:defRPr sz="4400" b="1">
          <a:solidFill>
            <a:schemeClr val="bg1"/>
          </a:solidFill>
          <a:effectLst>
            <a:outerShdw blurRad="38100" dist="38100" dir="2700000" algn="tl">
              <a:srgbClr val="C0C0C0"/>
            </a:outerShdw>
          </a:effectLst>
          <a:latin typeface="Comic Sans MS" pitchFamily="66" charset="0"/>
          <a:ea typeface="MS PGothic" pitchFamily="34" charset="-128"/>
        </a:defRPr>
      </a:lvl2pPr>
      <a:lvl3pPr algn="ctr" rtl="0" eaLnBrk="0" fontAlgn="base" hangingPunct="0">
        <a:spcBef>
          <a:spcPct val="0"/>
        </a:spcBef>
        <a:spcAft>
          <a:spcPct val="0"/>
        </a:spcAft>
        <a:defRPr sz="4400" b="1">
          <a:solidFill>
            <a:schemeClr val="bg1"/>
          </a:solidFill>
          <a:effectLst>
            <a:outerShdw blurRad="38100" dist="38100" dir="2700000" algn="tl">
              <a:srgbClr val="C0C0C0"/>
            </a:outerShdw>
          </a:effectLst>
          <a:latin typeface="Comic Sans MS" pitchFamily="66" charset="0"/>
          <a:ea typeface="MS PGothic" pitchFamily="34" charset="-128"/>
        </a:defRPr>
      </a:lvl3pPr>
      <a:lvl4pPr algn="ctr" rtl="0" eaLnBrk="0" fontAlgn="base" hangingPunct="0">
        <a:spcBef>
          <a:spcPct val="0"/>
        </a:spcBef>
        <a:spcAft>
          <a:spcPct val="0"/>
        </a:spcAft>
        <a:defRPr sz="4400" b="1">
          <a:solidFill>
            <a:schemeClr val="bg1"/>
          </a:solidFill>
          <a:effectLst>
            <a:outerShdw blurRad="38100" dist="38100" dir="2700000" algn="tl">
              <a:srgbClr val="C0C0C0"/>
            </a:outerShdw>
          </a:effectLst>
          <a:latin typeface="Comic Sans MS" pitchFamily="66" charset="0"/>
          <a:ea typeface="MS PGothic" pitchFamily="34" charset="-128"/>
        </a:defRPr>
      </a:lvl4pPr>
      <a:lvl5pPr algn="ctr" rtl="0" eaLnBrk="0" fontAlgn="base" hangingPunct="0">
        <a:spcBef>
          <a:spcPct val="0"/>
        </a:spcBef>
        <a:spcAft>
          <a:spcPct val="0"/>
        </a:spcAft>
        <a:defRPr sz="4400" b="1">
          <a:solidFill>
            <a:schemeClr val="bg1"/>
          </a:solidFill>
          <a:effectLst>
            <a:outerShdw blurRad="38100" dist="38100" dir="2700000" algn="tl">
              <a:srgbClr val="C0C0C0"/>
            </a:outerShdw>
          </a:effectLst>
          <a:latin typeface="Comic Sans MS" pitchFamily="66" charset="0"/>
          <a:ea typeface="MS PGothic" pitchFamily="34" charset="-128"/>
        </a:defRPr>
      </a:lvl5pPr>
      <a:lvl6pPr marL="457200" algn="ctr" rtl="0" fontAlgn="base">
        <a:spcBef>
          <a:spcPct val="0"/>
        </a:spcBef>
        <a:spcAft>
          <a:spcPct val="0"/>
        </a:spcAft>
        <a:defRPr sz="4400" b="1">
          <a:solidFill>
            <a:schemeClr val="bg1"/>
          </a:solidFill>
          <a:effectLst>
            <a:outerShdw blurRad="38100" dist="38100" dir="2700000" algn="tl">
              <a:srgbClr val="C0C0C0"/>
            </a:outerShdw>
          </a:effectLst>
          <a:latin typeface="Comic Sans MS" pitchFamily="66" charset="0"/>
          <a:ea typeface="ＭＳ Ｐゴシック" pitchFamily="34" charset="-128"/>
        </a:defRPr>
      </a:lvl6pPr>
      <a:lvl7pPr marL="914400" algn="ctr" rtl="0" fontAlgn="base">
        <a:spcBef>
          <a:spcPct val="0"/>
        </a:spcBef>
        <a:spcAft>
          <a:spcPct val="0"/>
        </a:spcAft>
        <a:defRPr sz="4400" b="1">
          <a:solidFill>
            <a:schemeClr val="bg1"/>
          </a:solidFill>
          <a:effectLst>
            <a:outerShdw blurRad="38100" dist="38100" dir="2700000" algn="tl">
              <a:srgbClr val="C0C0C0"/>
            </a:outerShdw>
          </a:effectLst>
          <a:latin typeface="Comic Sans MS" pitchFamily="66" charset="0"/>
          <a:ea typeface="ＭＳ Ｐゴシック" pitchFamily="34" charset="-128"/>
        </a:defRPr>
      </a:lvl7pPr>
      <a:lvl8pPr marL="1371600" algn="ctr" rtl="0" fontAlgn="base">
        <a:spcBef>
          <a:spcPct val="0"/>
        </a:spcBef>
        <a:spcAft>
          <a:spcPct val="0"/>
        </a:spcAft>
        <a:defRPr sz="4400" b="1">
          <a:solidFill>
            <a:schemeClr val="bg1"/>
          </a:solidFill>
          <a:effectLst>
            <a:outerShdw blurRad="38100" dist="38100" dir="2700000" algn="tl">
              <a:srgbClr val="C0C0C0"/>
            </a:outerShdw>
          </a:effectLst>
          <a:latin typeface="Comic Sans MS" pitchFamily="66" charset="0"/>
          <a:ea typeface="ＭＳ Ｐゴシック" pitchFamily="34" charset="-128"/>
        </a:defRPr>
      </a:lvl8pPr>
      <a:lvl9pPr marL="1828800" algn="ctr" rtl="0" fontAlgn="base">
        <a:spcBef>
          <a:spcPct val="0"/>
        </a:spcBef>
        <a:spcAft>
          <a:spcPct val="0"/>
        </a:spcAft>
        <a:defRPr sz="4400" b="1">
          <a:solidFill>
            <a:schemeClr val="bg1"/>
          </a:solidFill>
          <a:effectLst>
            <a:outerShdw blurRad="38100" dist="38100" dir="2700000" algn="tl">
              <a:srgbClr val="C0C0C0"/>
            </a:outerShdw>
          </a:effectLst>
          <a:latin typeface="Comic Sans MS" pitchFamily="66"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b="1">
          <a:solidFill>
            <a:srgbClr val="FFF9B9"/>
          </a:solidFill>
          <a:effectLst>
            <a:outerShdw blurRad="38100" dist="38100" dir="2700000" algn="tl">
              <a:srgbClr val="C0C0C0"/>
            </a:outerShdw>
          </a:effectLst>
          <a:latin typeface="+mn-lt"/>
          <a:ea typeface="MS PGothic" pitchFamily="34" charset="-128"/>
          <a:cs typeface="+mn-cs"/>
        </a:defRPr>
      </a:lvl1pPr>
      <a:lvl2pPr marL="742950" indent="-285750" algn="l" rtl="0" eaLnBrk="0" fontAlgn="base" hangingPunct="0">
        <a:spcBef>
          <a:spcPct val="20000"/>
        </a:spcBef>
        <a:spcAft>
          <a:spcPct val="0"/>
        </a:spcAft>
        <a:buChar char="–"/>
        <a:defRPr sz="2800" b="1">
          <a:solidFill>
            <a:schemeClr val="bg1"/>
          </a:solidFill>
          <a:effectLst>
            <a:outerShdw blurRad="38100" dist="38100" dir="2700000" algn="tl">
              <a:srgbClr val="C0C0C0"/>
            </a:outerShdw>
          </a:effectLst>
          <a:latin typeface="+mn-lt"/>
          <a:ea typeface="MS PGothic" pitchFamily="34" charset="-128"/>
        </a:defRPr>
      </a:lvl2pPr>
      <a:lvl3pPr marL="1143000" indent="-228600" algn="l" rtl="0" eaLnBrk="0" fontAlgn="base" hangingPunct="0">
        <a:spcBef>
          <a:spcPct val="20000"/>
        </a:spcBef>
        <a:spcAft>
          <a:spcPct val="0"/>
        </a:spcAft>
        <a:defRPr sz="2400" b="1">
          <a:solidFill>
            <a:srgbClr val="FFE151"/>
          </a:solidFill>
          <a:effectLst>
            <a:outerShdw blurRad="38100" dist="38100" dir="2700000" algn="tl">
              <a:srgbClr val="C0C0C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b="1">
          <a:solidFill>
            <a:srgbClr val="FFE151"/>
          </a:solidFill>
          <a:latin typeface="+mn-lt"/>
          <a:ea typeface="MS PGothic" pitchFamily="34" charset="-128"/>
        </a:defRPr>
      </a:lvl4pPr>
      <a:lvl5pPr marL="2057400" indent="-228600" algn="l" rtl="0" eaLnBrk="0" fontAlgn="base" hangingPunct="0">
        <a:spcBef>
          <a:spcPct val="20000"/>
        </a:spcBef>
        <a:spcAft>
          <a:spcPct val="0"/>
        </a:spcAft>
        <a:buChar char="»"/>
        <a:defRPr sz="2000" b="1">
          <a:solidFill>
            <a:srgbClr val="FFE151"/>
          </a:solidFill>
          <a:latin typeface="+mn-lt"/>
          <a:ea typeface="MS PGothic" pitchFamily="34" charset="-128"/>
        </a:defRPr>
      </a:lvl5pPr>
      <a:lvl6pPr marL="2514600" indent="-228600" algn="l" rtl="0" fontAlgn="base">
        <a:spcBef>
          <a:spcPct val="20000"/>
        </a:spcBef>
        <a:spcAft>
          <a:spcPct val="0"/>
        </a:spcAft>
        <a:buChar char="»"/>
        <a:defRPr sz="2000" b="1">
          <a:solidFill>
            <a:srgbClr val="FFE151"/>
          </a:solidFill>
          <a:latin typeface="+mn-lt"/>
          <a:ea typeface="+mn-ea"/>
        </a:defRPr>
      </a:lvl6pPr>
      <a:lvl7pPr marL="2971800" indent="-228600" algn="l" rtl="0" fontAlgn="base">
        <a:spcBef>
          <a:spcPct val="20000"/>
        </a:spcBef>
        <a:spcAft>
          <a:spcPct val="0"/>
        </a:spcAft>
        <a:buChar char="»"/>
        <a:defRPr sz="2000" b="1">
          <a:solidFill>
            <a:srgbClr val="FFE151"/>
          </a:solidFill>
          <a:latin typeface="+mn-lt"/>
          <a:ea typeface="+mn-ea"/>
        </a:defRPr>
      </a:lvl7pPr>
      <a:lvl8pPr marL="3429000" indent="-228600" algn="l" rtl="0" fontAlgn="base">
        <a:spcBef>
          <a:spcPct val="20000"/>
        </a:spcBef>
        <a:spcAft>
          <a:spcPct val="0"/>
        </a:spcAft>
        <a:buChar char="»"/>
        <a:defRPr sz="2000" b="1">
          <a:solidFill>
            <a:srgbClr val="FFE151"/>
          </a:solidFill>
          <a:latin typeface="+mn-lt"/>
          <a:ea typeface="+mn-ea"/>
        </a:defRPr>
      </a:lvl8pPr>
      <a:lvl9pPr marL="3886200" indent="-228600" algn="l" rtl="0" fontAlgn="base">
        <a:spcBef>
          <a:spcPct val="20000"/>
        </a:spcBef>
        <a:spcAft>
          <a:spcPct val="0"/>
        </a:spcAft>
        <a:buChar char="»"/>
        <a:defRPr sz="2000" b="1">
          <a:solidFill>
            <a:srgbClr val="FFE15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458" name="Picture 2" descr="fish 12 (8)">
            <a:extLst>
              <a:ext uri="{FF2B5EF4-FFF2-40B4-BE49-F238E27FC236}">
                <a16:creationId xmlns:a16="http://schemas.microsoft.com/office/drawing/2014/main" id="{D8D57BF8-D2D4-4185-9D48-FC047FF1688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Rectangle 3">
            <a:extLst>
              <a:ext uri="{FF2B5EF4-FFF2-40B4-BE49-F238E27FC236}">
                <a16:creationId xmlns:a16="http://schemas.microsoft.com/office/drawing/2014/main" id="{CAFFE2C8-9E5C-496C-BF47-5BF772E874FC}"/>
              </a:ext>
            </a:extLst>
          </p:cNvPr>
          <p:cNvSpPr>
            <a:spLocks noGrp="1" noChangeArrowheads="1"/>
          </p:cNvSpPr>
          <p:nvPr>
            <p:ph type="title"/>
          </p:nvPr>
        </p:nvSpPr>
        <p:spPr bwMode="auto">
          <a:xfrm>
            <a:off x="914400" y="228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9460" name="Rectangle 4">
            <a:extLst>
              <a:ext uri="{FF2B5EF4-FFF2-40B4-BE49-F238E27FC236}">
                <a16:creationId xmlns:a16="http://schemas.microsoft.com/office/drawing/2014/main" id="{1231158E-C31B-48D3-A8C8-11F67446769C}"/>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27587855"/>
      </p:ext>
    </p:extLst>
  </p:cSld>
  <p:clrMap bg1="lt1" tx1="dk1" bg2="lt2" tx2="dk2" accent1="accent1" accent2="accent2" accent3="accent3" accent4="accent4" accent5="accent5" accent6="accent6" hlink="hlink" folHlink="folHlink"/>
  <p:sldLayoutIdLst>
    <p:sldLayoutId id="2147483983" r:id="rId1"/>
    <p:sldLayoutId id="2147483984" r:id="rId2"/>
    <p:sldLayoutId id="2147483985" r:id="rId3"/>
    <p:sldLayoutId id="2147483986" r:id="rId4"/>
    <p:sldLayoutId id="2147483987" r:id="rId5"/>
    <p:sldLayoutId id="2147483988" r:id="rId6"/>
    <p:sldLayoutId id="2147483989" r:id="rId7"/>
    <p:sldLayoutId id="2147483990" r:id="rId8"/>
    <p:sldLayoutId id="2147483991" r:id="rId9"/>
    <p:sldLayoutId id="2147483992" r:id="rId10"/>
    <p:sldLayoutId id="2147483993" r:id="rId11"/>
  </p:sldLayoutIdLst>
  <p:transition>
    <p:random/>
  </p:transition>
  <p:txStyles>
    <p:titleStyle>
      <a:lvl1pPr algn="ctr" rtl="0" eaLnBrk="0" fontAlgn="base" hangingPunct="0">
        <a:spcBef>
          <a:spcPct val="0"/>
        </a:spcBef>
        <a:spcAft>
          <a:spcPct val="0"/>
        </a:spcAft>
        <a:defRPr sz="4400" b="1">
          <a:solidFill>
            <a:schemeClr val="bg1"/>
          </a:solidFill>
          <a:latin typeface="+mj-lt"/>
          <a:ea typeface="MS PGothic" pitchFamily="34" charset="-128"/>
          <a:cs typeface="+mj-cs"/>
        </a:defRPr>
      </a:lvl1pPr>
      <a:lvl2pPr algn="ctr" rtl="0" eaLnBrk="0" fontAlgn="base" hangingPunct="0">
        <a:spcBef>
          <a:spcPct val="0"/>
        </a:spcBef>
        <a:spcAft>
          <a:spcPct val="0"/>
        </a:spcAft>
        <a:defRPr sz="4400" b="1">
          <a:solidFill>
            <a:schemeClr val="bg1"/>
          </a:solidFill>
          <a:latin typeface="Comic Sans MS" pitchFamily="66" charset="0"/>
          <a:ea typeface="MS PGothic" pitchFamily="34" charset="-128"/>
        </a:defRPr>
      </a:lvl2pPr>
      <a:lvl3pPr algn="ctr" rtl="0" eaLnBrk="0" fontAlgn="base" hangingPunct="0">
        <a:spcBef>
          <a:spcPct val="0"/>
        </a:spcBef>
        <a:spcAft>
          <a:spcPct val="0"/>
        </a:spcAft>
        <a:defRPr sz="4400" b="1">
          <a:solidFill>
            <a:schemeClr val="bg1"/>
          </a:solidFill>
          <a:latin typeface="Comic Sans MS" pitchFamily="66" charset="0"/>
          <a:ea typeface="MS PGothic" pitchFamily="34" charset="-128"/>
        </a:defRPr>
      </a:lvl3pPr>
      <a:lvl4pPr algn="ctr" rtl="0" eaLnBrk="0" fontAlgn="base" hangingPunct="0">
        <a:spcBef>
          <a:spcPct val="0"/>
        </a:spcBef>
        <a:spcAft>
          <a:spcPct val="0"/>
        </a:spcAft>
        <a:defRPr sz="4400" b="1">
          <a:solidFill>
            <a:schemeClr val="bg1"/>
          </a:solidFill>
          <a:latin typeface="Comic Sans MS" pitchFamily="66" charset="0"/>
          <a:ea typeface="MS PGothic" pitchFamily="34" charset="-128"/>
        </a:defRPr>
      </a:lvl4pPr>
      <a:lvl5pPr algn="ctr" rtl="0" eaLnBrk="0" fontAlgn="base" hangingPunct="0">
        <a:spcBef>
          <a:spcPct val="0"/>
        </a:spcBef>
        <a:spcAft>
          <a:spcPct val="0"/>
        </a:spcAft>
        <a:defRPr sz="4400" b="1">
          <a:solidFill>
            <a:schemeClr val="bg1"/>
          </a:solidFill>
          <a:latin typeface="Comic Sans MS" pitchFamily="66" charset="0"/>
          <a:ea typeface="MS PGothic" pitchFamily="34" charset="-128"/>
        </a:defRPr>
      </a:lvl5pPr>
      <a:lvl6pPr marL="457200" algn="ctr" rtl="0" eaLnBrk="1" fontAlgn="base" hangingPunct="1">
        <a:spcBef>
          <a:spcPct val="0"/>
        </a:spcBef>
        <a:spcAft>
          <a:spcPct val="0"/>
        </a:spcAft>
        <a:defRPr sz="4400" b="1">
          <a:solidFill>
            <a:schemeClr val="bg1"/>
          </a:solidFill>
          <a:latin typeface="Comic Sans MS" pitchFamily="66" charset="0"/>
          <a:ea typeface="ＭＳ Ｐゴシック" pitchFamily="34" charset="-128"/>
        </a:defRPr>
      </a:lvl6pPr>
      <a:lvl7pPr marL="914400" algn="ctr" rtl="0" eaLnBrk="1" fontAlgn="base" hangingPunct="1">
        <a:spcBef>
          <a:spcPct val="0"/>
        </a:spcBef>
        <a:spcAft>
          <a:spcPct val="0"/>
        </a:spcAft>
        <a:defRPr sz="4400" b="1">
          <a:solidFill>
            <a:schemeClr val="bg1"/>
          </a:solidFill>
          <a:latin typeface="Comic Sans MS" pitchFamily="66" charset="0"/>
          <a:ea typeface="ＭＳ Ｐゴシック" pitchFamily="34" charset="-128"/>
        </a:defRPr>
      </a:lvl7pPr>
      <a:lvl8pPr marL="1371600" algn="ctr" rtl="0" eaLnBrk="1" fontAlgn="base" hangingPunct="1">
        <a:spcBef>
          <a:spcPct val="0"/>
        </a:spcBef>
        <a:spcAft>
          <a:spcPct val="0"/>
        </a:spcAft>
        <a:defRPr sz="4400" b="1">
          <a:solidFill>
            <a:schemeClr val="bg1"/>
          </a:solidFill>
          <a:latin typeface="Comic Sans MS" pitchFamily="66" charset="0"/>
          <a:ea typeface="ＭＳ Ｐゴシック" pitchFamily="34" charset="-128"/>
        </a:defRPr>
      </a:lvl8pPr>
      <a:lvl9pPr marL="1828800" algn="ctr" rtl="0" eaLnBrk="1" fontAlgn="base" hangingPunct="1">
        <a:spcBef>
          <a:spcPct val="0"/>
        </a:spcBef>
        <a:spcAft>
          <a:spcPct val="0"/>
        </a:spcAft>
        <a:defRPr sz="4400" b="1">
          <a:solidFill>
            <a:schemeClr val="bg1"/>
          </a:solidFill>
          <a:latin typeface="Comic Sans MS" pitchFamily="66"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b="1">
          <a:solidFill>
            <a:srgbClr val="F9E4A6"/>
          </a:solidFill>
          <a:latin typeface="+mn-lt"/>
          <a:ea typeface="MS PGothic" pitchFamily="34" charset="-128"/>
          <a:cs typeface="+mn-cs"/>
        </a:defRPr>
      </a:lvl1pPr>
      <a:lvl2pPr marL="742950" indent="-285750" algn="l" rtl="0" eaLnBrk="0" fontAlgn="base" hangingPunct="0">
        <a:spcBef>
          <a:spcPct val="20000"/>
        </a:spcBef>
        <a:spcAft>
          <a:spcPct val="0"/>
        </a:spcAft>
        <a:defRPr sz="2800">
          <a:solidFill>
            <a:schemeClr val="tx1"/>
          </a:solidFill>
          <a:latin typeface="Arial" charset="0"/>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Arial" charset="0"/>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Arial" charset="0"/>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Arial" charset="0"/>
          <a:ea typeface="MS PGothic" pitchFamily="34" charset="-128"/>
        </a:defRPr>
      </a:lvl5pPr>
      <a:lvl6pPr marL="2514600" indent="-228600" algn="l" rtl="0" eaLnBrk="1" fontAlgn="base" hangingPunct="1">
        <a:spcBef>
          <a:spcPct val="20000"/>
        </a:spcBef>
        <a:spcAft>
          <a:spcPct val="0"/>
        </a:spcAft>
        <a:buChar char="»"/>
        <a:defRPr sz="2000">
          <a:solidFill>
            <a:schemeClr val="tx1"/>
          </a:solidFill>
          <a:latin typeface="Arial" charset="0"/>
          <a:ea typeface="+mn-ea"/>
        </a:defRPr>
      </a:lvl6pPr>
      <a:lvl7pPr marL="2971800" indent="-228600" algn="l" rtl="0" eaLnBrk="1" fontAlgn="base" hangingPunct="1">
        <a:spcBef>
          <a:spcPct val="20000"/>
        </a:spcBef>
        <a:spcAft>
          <a:spcPct val="0"/>
        </a:spcAft>
        <a:buChar char="»"/>
        <a:defRPr sz="2000">
          <a:solidFill>
            <a:schemeClr val="tx1"/>
          </a:solidFill>
          <a:latin typeface="Arial" charset="0"/>
          <a:ea typeface="+mn-ea"/>
        </a:defRPr>
      </a:lvl7pPr>
      <a:lvl8pPr marL="3429000" indent="-228600" algn="l" rtl="0" eaLnBrk="1" fontAlgn="base" hangingPunct="1">
        <a:spcBef>
          <a:spcPct val="20000"/>
        </a:spcBef>
        <a:spcAft>
          <a:spcPct val="0"/>
        </a:spcAft>
        <a:buChar char="»"/>
        <a:defRPr sz="2000">
          <a:solidFill>
            <a:schemeClr val="tx1"/>
          </a:solidFill>
          <a:latin typeface="Arial" charset="0"/>
          <a:ea typeface="+mn-ea"/>
        </a:defRPr>
      </a:lvl8pPr>
      <a:lvl9pPr marL="3886200" indent="-228600" algn="l" rtl="0" eaLnBrk="1" fontAlgn="base" hangingPunct="1">
        <a:spcBef>
          <a:spcPct val="20000"/>
        </a:spcBef>
        <a:spcAft>
          <a:spcPct val="0"/>
        </a:spcAft>
        <a:buChar char="»"/>
        <a:defRPr sz="2000">
          <a:solidFill>
            <a:schemeClr val="tx1"/>
          </a:solidFill>
          <a:latin typeface="Arial" charset="0"/>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1005835B-3598-4753-BDE4-F78AD2B87640}"/>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73731" name="Rectangle 3">
            <a:extLst>
              <a:ext uri="{FF2B5EF4-FFF2-40B4-BE49-F238E27FC236}">
                <a16:creationId xmlns:a16="http://schemas.microsoft.com/office/drawing/2014/main" id="{4DC99463-6A9F-4533-BC43-EE2CB14686E3}"/>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869C5D8-C56F-4552-A361-068AF5519EDC}"/>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defRPr/>
            </a:pPr>
            <a:endParaRPr lang="en-US"/>
          </a:p>
        </p:txBody>
      </p:sp>
      <p:sp>
        <p:nvSpPr>
          <p:cNvPr id="1029" name="Rectangle 5">
            <a:extLst>
              <a:ext uri="{FF2B5EF4-FFF2-40B4-BE49-F238E27FC236}">
                <a16:creationId xmlns:a16="http://schemas.microsoft.com/office/drawing/2014/main" id="{3CA4E2F0-3C37-4E1E-A3B8-1C522EF491A3}"/>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a:defRPr/>
            </a:pPr>
            <a:endParaRPr lang="en-US"/>
          </a:p>
        </p:txBody>
      </p:sp>
      <p:sp>
        <p:nvSpPr>
          <p:cNvPr id="1030" name="Rectangle 6">
            <a:extLst>
              <a:ext uri="{FF2B5EF4-FFF2-40B4-BE49-F238E27FC236}">
                <a16:creationId xmlns:a16="http://schemas.microsoft.com/office/drawing/2014/main" id="{47477651-8084-41CC-9389-3F691F682499}"/>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anose="020B0604020202020204" pitchFamily="34" charset="0"/>
              </a:defRPr>
            </a:lvl1pPr>
          </a:lstStyle>
          <a:p>
            <a:fld id="{7F7DAF69-E230-47A0-9B74-7842545256F2}" type="slidenum">
              <a:rPr lang="en-US" altLang="en-US"/>
              <a:pPr/>
              <a:t>‹#›</a:t>
            </a:fld>
            <a:endParaRPr lang="en-US" altLang="en-US"/>
          </a:p>
        </p:txBody>
      </p:sp>
    </p:spTree>
    <p:extLst>
      <p:ext uri="{BB962C8B-B14F-4D97-AF65-F5344CB8AC3E}">
        <p14:creationId xmlns:p14="http://schemas.microsoft.com/office/powerpoint/2010/main" val="3467816057"/>
      </p:ext>
    </p:extLst>
  </p:cSld>
  <p:clrMap bg1="lt1" tx1="dk1" bg2="lt2" tx2="dk2" accent1="accent1" accent2="accent2" accent3="accent3" accent4="accent4" accent5="accent5" accent6="accent6" hlink="hlink" folHlink="folHlink"/>
  <p:sldLayoutIdLst>
    <p:sldLayoutId id="2147484025" r:id="rId1"/>
    <p:sldLayoutId id="2147484026" r:id="rId2"/>
    <p:sldLayoutId id="2147484027" r:id="rId3"/>
    <p:sldLayoutId id="2147484028" r:id="rId4"/>
    <p:sldLayoutId id="2147484029" r:id="rId5"/>
    <p:sldLayoutId id="2147484030" r:id="rId6"/>
    <p:sldLayoutId id="2147484031" r:id="rId7"/>
    <p:sldLayoutId id="2147484032" r:id="rId8"/>
    <p:sldLayoutId id="2147484033" r:id="rId9"/>
    <p:sldLayoutId id="2147484034" r:id="rId10"/>
    <p:sldLayoutId id="2147484035" r:id="rId11"/>
    <p:sldLayoutId id="2147484036" r:id="rId12"/>
    <p:sldLayoutId id="2147484037" r:id="rId13"/>
    <p:sldLayoutId id="2147484038"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24578" name="Group 2">
            <a:extLst>
              <a:ext uri="{FF2B5EF4-FFF2-40B4-BE49-F238E27FC236}">
                <a16:creationId xmlns:a16="http://schemas.microsoft.com/office/drawing/2014/main" id="{A06FC548-0BE6-4EC1-BE67-064D478AFF68}"/>
              </a:ext>
            </a:extLst>
          </p:cNvPr>
          <p:cNvGrpSpPr>
            <a:grpSpLocks/>
          </p:cNvGrpSpPr>
          <p:nvPr/>
        </p:nvGrpSpPr>
        <p:grpSpPr bwMode="auto">
          <a:xfrm>
            <a:off x="0" y="1"/>
            <a:ext cx="1447800" cy="6854825"/>
            <a:chOff x="0" y="0"/>
            <a:chExt cx="684" cy="4318"/>
          </a:xfrm>
        </p:grpSpPr>
        <p:sp>
          <p:nvSpPr>
            <p:cNvPr id="43011" name="Rectangle 3">
              <a:extLst>
                <a:ext uri="{FF2B5EF4-FFF2-40B4-BE49-F238E27FC236}">
                  <a16:creationId xmlns:a16="http://schemas.microsoft.com/office/drawing/2014/main" id="{6AC3E367-CCB0-4507-9E4B-B23D5CB221B5}"/>
                </a:ext>
              </a:extLst>
            </p:cNvPr>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nvGrpSpPr>
            <p:cNvPr id="24584" name="Group 4">
              <a:extLst>
                <a:ext uri="{FF2B5EF4-FFF2-40B4-BE49-F238E27FC236}">
                  <a16:creationId xmlns:a16="http://schemas.microsoft.com/office/drawing/2014/main" id="{2BF1B62A-B0BB-4D63-9EF5-7093E1AA0563}"/>
                </a:ext>
              </a:extLst>
            </p:cNvPr>
            <p:cNvGrpSpPr>
              <a:grpSpLocks/>
            </p:cNvGrpSpPr>
            <p:nvPr/>
          </p:nvGrpSpPr>
          <p:grpSpPr bwMode="auto">
            <a:xfrm>
              <a:off x="48" y="102"/>
              <a:ext cx="96" cy="4128"/>
              <a:chOff x="48" y="102"/>
              <a:chExt cx="96" cy="4128"/>
            </a:xfrm>
          </p:grpSpPr>
          <p:sp>
            <p:nvSpPr>
              <p:cNvPr id="43013" name="Rectangle 5">
                <a:extLst>
                  <a:ext uri="{FF2B5EF4-FFF2-40B4-BE49-F238E27FC236}">
                    <a16:creationId xmlns:a16="http://schemas.microsoft.com/office/drawing/2014/main" id="{5F7A2E2A-3DD7-43AB-A522-3BE78584C0E5}"/>
                  </a:ext>
                </a:extLst>
              </p:cNvPr>
              <p:cNvSpPr>
                <a:spLocks noChangeArrowheads="1"/>
              </p:cNvSpPr>
              <p:nvPr/>
            </p:nvSpPr>
            <p:spPr bwMode="auto">
              <a:xfrm>
                <a:off x="48" y="110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014" name="Rectangle 6">
                <a:extLst>
                  <a:ext uri="{FF2B5EF4-FFF2-40B4-BE49-F238E27FC236}">
                    <a16:creationId xmlns:a16="http://schemas.microsoft.com/office/drawing/2014/main" id="{EA6D80A2-B8B9-4092-B30B-7DF652D5C153}"/>
                  </a:ext>
                </a:extLst>
              </p:cNvPr>
              <p:cNvSpPr>
                <a:spLocks noChangeArrowheads="1"/>
              </p:cNvSpPr>
              <p:nvPr/>
            </p:nvSpPr>
            <p:spPr bwMode="auto">
              <a:xfrm>
                <a:off x="48" y="125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015" name="Rectangle 7">
                <a:extLst>
                  <a:ext uri="{FF2B5EF4-FFF2-40B4-BE49-F238E27FC236}">
                    <a16:creationId xmlns:a16="http://schemas.microsoft.com/office/drawing/2014/main" id="{62D1F87D-9CB3-4FF3-BA47-9A0AD257C76A}"/>
                  </a:ext>
                </a:extLst>
              </p:cNvPr>
              <p:cNvSpPr>
                <a:spLocks noChangeArrowheads="1"/>
              </p:cNvSpPr>
              <p:nvPr/>
            </p:nvSpPr>
            <p:spPr bwMode="auto">
              <a:xfrm>
                <a:off x="48" y="139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016" name="Rectangle 8">
                <a:extLst>
                  <a:ext uri="{FF2B5EF4-FFF2-40B4-BE49-F238E27FC236}">
                    <a16:creationId xmlns:a16="http://schemas.microsoft.com/office/drawing/2014/main" id="{FA760F3D-1FB1-43F6-969D-D1AC235056EF}"/>
                  </a:ext>
                </a:extLst>
              </p:cNvPr>
              <p:cNvSpPr>
                <a:spLocks noChangeArrowheads="1"/>
              </p:cNvSpPr>
              <p:nvPr/>
            </p:nvSpPr>
            <p:spPr bwMode="auto">
              <a:xfrm>
                <a:off x="48" y="1538"/>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017" name="Rectangle 9">
                <a:extLst>
                  <a:ext uri="{FF2B5EF4-FFF2-40B4-BE49-F238E27FC236}">
                    <a16:creationId xmlns:a16="http://schemas.microsoft.com/office/drawing/2014/main" id="{F3337B13-EF15-45E4-BD76-9B2DDC1FD9F8}"/>
                  </a:ext>
                </a:extLst>
              </p:cNvPr>
              <p:cNvSpPr>
                <a:spLocks noChangeArrowheads="1"/>
              </p:cNvSpPr>
              <p:nvPr/>
            </p:nvSpPr>
            <p:spPr bwMode="auto">
              <a:xfrm>
                <a:off x="48" y="1683"/>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018" name="Rectangle 10">
                <a:extLst>
                  <a:ext uri="{FF2B5EF4-FFF2-40B4-BE49-F238E27FC236}">
                    <a16:creationId xmlns:a16="http://schemas.microsoft.com/office/drawing/2014/main" id="{24657768-37BF-4C53-A771-9E66119CA148}"/>
                  </a:ext>
                </a:extLst>
              </p:cNvPr>
              <p:cNvSpPr>
                <a:spLocks noChangeArrowheads="1"/>
              </p:cNvSpPr>
              <p:nvPr/>
            </p:nvSpPr>
            <p:spPr bwMode="auto">
              <a:xfrm>
                <a:off x="48" y="1826"/>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019" name="Rectangle 11">
                <a:extLst>
                  <a:ext uri="{FF2B5EF4-FFF2-40B4-BE49-F238E27FC236}">
                    <a16:creationId xmlns:a16="http://schemas.microsoft.com/office/drawing/2014/main" id="{F7FE9FE9-4931-42D2-9E1A-24A7F89271D9}"/>
                  </a:ext>
                </a:extLst>
              </p:cNvPr>
              <p:cNvSpPr>
                <a:spLocks noChangeArrowheads="1"/>
              </p:cNvSpPr>
              <p:nvPr/>
            </p:nvSpPr>
            <p:spPr bwMode="auto">
              <a:xfrm>
                <a:off x="48" y="197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020" name="Rectangle 12">
                <a:extLst>
                  <a:ext uri="{FF2B5EF4-FFF2-40B4-BE49-F238E27FC236}">
                    <a16:creationId xmlns:a16="http://schemas.microsoft.com/office/drawing/2014/main" id="{252687B2-02B8-43C6-9B4A-85528C647F6A}"/>
                  </a:ext>
                </a:extLst>
              </p:cNvPr>
              <p:cNvSpPr>
                <a:spLocks noChangeArrowheads="1"/>
              </p:cNvSpPr>
              <p:nvPr/>
            </p:nvSpPr>
            <p:spPr bwMode="auto">
              <a:xfrm>
                <a:off x="48" y="2115"/>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021" name="Rectangle 13">
                <a:extLst>
                  <a:ext uri="{FF2B5EF4-FFF2-40B4-BE49-F238E27FC236}">
                    <a16:creationId xmlns:a16="http://schemas.microsoft.com/office/drawing/2014/main" id="{6B613F96-DBE1-49D8-8632-C5025F9BD3D9}"/>
                  </a:ext>
                </a:extLst>
              </p:cNvPr>
              <p:cNvSpPr>
                <a:spLocks noChangeArrowheads="1"/>
              </p:cNvSpPr>
              <p:nvPr/>
            </p:nvSpPr>
            <p:spPr bwMode="auto">
              <a:xfrm>
                <a:off x="48" y="2259"/>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022" name="Rectangle 14">
                <a:extLst>
                  <a:ext uri="{FF2B5EF4-FFF2-40B4-BE49-F238E27FC236}">
                    <a16:creationId xmlns:a16="http://schemas.microsoft.com/office/drawing/2014/main" id="{67CF2835-3F91-422A-8623-0D4F21191CB6}"/>
                  </a:ext>
                </a:extLst>
              </p:cNvPr>
              <p:cNvSpPr>
                <a:spLocks noChangeArrowheads="1"/>
              </p:cNvSpPr>
              <p:nvPr/>
            </p:nvSpPr>
            <p:spPr bwMode="auto">
              <a:xfrm>
                <a:off x="48" y="240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023" name="Rectangle 15">
                <a:extLst>
                  <a:ext uri="{FF2B5EF4-FFF2-40B4-BE49-F238E27FC236}">
                    <a16:creationId xmlns:a16="http://schemas.microsoft.com/office/drawing/2014/main" id="{553F48B9-5F55-4D0A-B537-E26EA30FC71D}"/>
                  </a:ext>
                </a:extLst>
              </p:cNvPr>
              <p:cNvSpPr>
                <a:spLocks noChangeArrowheads="1"/>
              </p:cNvSpPr>
              <p:nvPr/>
            </p:nvSpPr>
            <p:spPr bwMode="auto">
              <a:xfrm>
                <a:off x="48" y="2548"/>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024" name="Rectangle 16">
                <a:extLst>
                  <a:ext uri="{FF2B5EF4-FFF2-40B4-BE49-F238E27FC236}">
                    <a16:creationId xmlns:a16="http://schemas.microsoft.com/office/drawing/2014/main" id="{6FABAA7E-ACBD-4079-AFCB-552E349E59E8}"/>
                  </a:ext>
                </a:extLst>
              </p:cNvPr>
              <p:cNvSpPr>
                <a:spLocks noChangeArrowheads="1"/>
              </p:cNvSpPr>
              <p:nvPr/>
            </p:nvSpPr>
            <p:spPr bwMode="auto">
              <a:xfrm>
                <a:off x="48" y="2692"/>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025" name="Rectangle 17">
                <a:extLst>
                  <a:ext uri="{FF2B5EF4-FFF2-40B4-BE49-F238E27FC236}">
                    <a16:creationId xmlns:a16="http://schemas.microsoft.com/office/drawing/2014/main" id="{CB6C9B81-85BF-4251-8940-E36DB69AE513}"/>
                  </a:ext>
                </a:extLst>
              </p:cNvPr>
              <p:cNvSpPr>
                <a:spLocks noChangeArrowheads="1"/>
              </p:cNvSpPr>
              <p:nvPr/>
            </p:nvSpPr>
            <p:spPr bwMode="auto">
              <a:xfrm>
                <a:off x="48" y="2836"/>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026" name="Rectangle 18">
                <a:extLst>
                  <a:ext uri="{FF2B5EF4-FFF2-40B4-BE49-F238E27FC236}">
                    <a16:creationId xmlns:a16="http://schemas.microsoft.com/office/drawing/2014/main" id="{169D1F57-F31E-4149-BE18-82262ADECE1A}"/>
                  </a:ext>
                </a:extLst>
              </p:cNvPr>
              <p:cNvSpPr>
                <a:spLocks noChangeArrowheads="1"/>
              </p:cNvSpPr>
              <p:nvPr/>
            </p:nvSpPr>
            <p:spPr bwMode="auto">
              <a:xfrm>
                <a:off x="48" y="298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027" name="Rectangle 19">
                <a:extLst>
                  <a:ext uri="{FF2B5EF4-FFF2-40B4-BE49-F238E27FC236}">
                    <a16:creationId xmlns:a16="http://schemas.microsoft.com/office/drawing/2014/main" id="{580D4897-5F58-432C-96BA-98FC5F6E9931}"/>
                  </a:ext>
                </a:extLst>
              </p:cNvPr>
              <p:cNvSpPr>
                <a:spLocks noChangeArrowheads="1"/>
              </p:cNvSpPr>
              <p:nvPr/>
            </p:nvSpPr>
            <p:spPr bwMode="auto">
              <a:xfrm>
                <a:off x="48" y="3124"/>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028" name="Rectangle 20">
                <a:extLst>
                  <a:ext uri="{FF2B5EF4-FFF2-40B4-BE49-F238E27FC236}">
                    <a16:creationId xmlns:a16="http://schemas.microsoft.com/office/drawing/2014/main" id="{6CD766A3-EADE-4334-8207-A9A0D3E91BEF}"/>
                  </a:ext>
                </a:extLst>
              </p:cNvPr>
              <p:cNvSpPr>
                <a:spLocks noChangeArrowheads="1"/>
              </p:cNvSpPr>
              <p:nvPr/>
            </p:nvSpPr>
            <p:spPr bwMode="auto">
              <a:xfrm>
                <a:off x="48" y="3269"/>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029" name="Rectangle 21">
                <a:extLst>
                  <a:ext uri="{FF2B5EF4-FFF2-40B4-BE49-F238E27FC236}">
                    <a16:creationId xmlns:a16="http://schemas.microsoft.com/office/drawing/2014/main" id="{8EF932F4-5ACA-4910-8A4B-6202D198838D}"/>
                  </a:ext>
                </a:extLst>
              </p:cNvPr>
              <p:cNvSpPr>
                <a:spLocks noChangeArrowheads="1"/>
              </p:cNvSpPr>
              <p:nvPr/>
            </p:nvSpPr>
            <p:spPr bwMode="auto">
              <a:xfrm>
                <a:off x="48" y="3412"/>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030" name="Rectangle 22">
                <a:extLst>
                  <a:ext uri="{FF2B5EF4-FFF2-40B4-BE49-F238E27FC236}">
                    <a16:creationId xmlns:a16="http://schemas.microsoft.com/office/drawing/2014/main" id="{A97D1F53-5698-4906-9F26-498832073BB7}"/>
                  </a:ext>
                </a:extLst>
              </p:cNvPr>
              <p:cNvSpPr>
                <a:spLocks noChangeArrowheads="1"/>
              </p:cNvSpPr>
              <p:nvPr/>
            </p:nvSpPr>
            <p:spPr bwMode="auto">
              <a:xfrm>
                <a:off x="48" y="3557"/>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031" name="Rectangle 23">
                <a:extLst>
                  <a:ext uri="{FF2B5EF4-FFF2-40B4-BE49-F238E27FC236}">
                    <a16:creationId xmlns:a16="http://schemas.microsoft.com/office/drawing/2014/main" id="{641022BB-0122-4E22-9958-BC2D0AA4BC99}"/>
                  </a:ext>
                </a:extLst>
              </p:cNvPr>
              <p:cNvSpPr>
                <a:spLocks noChangeArrowheads="1"/>
              </p:cNvSpPr>
              <p:nvPr/>
            </p:nvSpPr>
            <p:spPr bwMode="auto">
              <a:xfrm>
                <a:off x="48" y="3702"/>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032" name="Rectangle 24">
                <a:extLst>
                  <a:ext uri="{FF2B5EF4-FFF2-40B4-BE49-F238E27FC236}">
                    <a16:creationId xmlns:a16="http://schemas.microsoft.com/office/drawing/2014/main" id="{7BB3C9D1-4ED0-483C-B173-C1D0C0013EE7}"/>
                  </a:ext>
                </a:extLst>
              </p:cNvPr>
              <p:cNvSpPr>
                <a:spLocks noChangeArrowheads="1"/>
              </p:cNvSpPr>
              <p:nvPr/>
            </p:nvSpPr>
            <p:spPr bwMode="auto">
              <a:xfrm>
                <a:off x="48" y="3845"/>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033" name="Rectangle 25">
                <a:extLst>
                  <a:ext uri="{FF2B5EF4-FFF2-40B4-BE49-F238E27FC236}">
                    <a16:creationId xmlns:a16="http://schemas.microsoft.com/office/drawing/2014/main" id="{20C1A18F-FEFE-4C47-9AD0-79829911EDC9}"/>
                  </a:ext>
                </a:extLst>
              </p:cNvPr>
              <p:cNvSpPr>
                <a:spLocks noChangeArrowheads="1"/>
              </p:cNvSpPr>
              <p:nvPr/>
            </p:nvSpPr>
            <p:spPr bwMode="auto">
              <a:xfrm>
                <a:off x="48" y="3990"/>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034" name="Rectangle 26">
                <a:extLst>
                  <a:ext uri="{FF2B5EF4-FFF2-40B4-BE49-F238E27FC236}">
                    <a16:creationId xmlns:a16="http://schemas.microsoft.com/office/drawing/2014/main" id="{25396C80-040F-456F-924B-672C213F1A9A}"/>
                  </a:ext>
                </a:extLst>
              </p:cNvPr>
              <p:cNvSpPr>
                <a:spLocks noChangeArrowheads="1"/>
              </p:cNvSpPr>
              <p:nvPr/>
            </p:nvSpPr>
            <p:spPr bwMode="auto">
              <a:xfrm>
                <a:off x="48" y="413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035" name="Rectangle 27">
                <a:extLst>
                  <a:ext uri="{FF2B5EF4-FFF2-40B4-BE49-F238E27FC236}">
                    <a16:creationId xmlns:a16="http://schemas.microsoft.com/office/drawing/2014/main" id="{A961821A-CF8C-405E-9ABF-BA014729CA20}"/>
                  </a:ext>
                </a:extLst>
              </p:cNvPr>
              <p:cNvSpPr>
                <a:spLocks noChangeArrowheads="1"/>
              </p:cNvSpPr>
              <p:nvPr/>
            </p:nvSpPr>
            <p:spPr bwMode="auto">
              <a:xfrm>
                <a:off x="48" y="102"/>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036" name="Rectangle 28">
                <a:extLst>
                  <a:ext uri="{FF2B5EF4-FFF2-40B4-BE49-F238E27FC236}">
                    <a16:creationId xmlns:a16="http://schemas.microsoft.com/office/drawing/2014/main" id="{62022E2B-6D2E-44E8-B886-D7B24995C1CB}"/>
                  </a:ext>
                </a:extLst>
              </p:cNvPr>
              <p:cNvSpPr>
                <a:spLocks noChangeArrowheads="1"/>
              </p:cNvSpPr>
              <p:nvPr/>
            </p:nvSpPr>
            <p:spPr bwMode="auto">
              <a:xfrm>
                <a:off x="48" y="246"/>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037" name="Rectangle 29">
                <a:extLst>
                  <a:ext uri="{FF2B5EF4-FFF2-40B4-BE49-F238E27FC236}">
                    <a16:creationId xmlns:a16="http://schemas.microsoft.com/office/drawing/2014/main" id="{84FB2E13-922E-4A33-9E95-598F015ABF91}"/>
                  </a:ext>
                </a:extLst>
              </p:cNvPr>
              <p:cNvSpPr>
                <a:spLocks noChangeArrowheads="1"/>
              </p:cNvSpPr>
              <p:nvPr/>
            </p:nvSpPr>
            <p:spPr bwMode="auto">
              <a:xfrm>
                <a:off x="48" y="391"/>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038" name="Rectangle 30">
                <a:extLst>
                  <a:ext uri="{FF2B5EF4-FFF2-40B4-BE49-F238E27FC236}">
                    <a16:creationId xmlns:a16="http://schemas.microsoft.com/office/drawing/2014/main" id="{B663B508-4047-41D2-9006-E0BBCC0B952A}"/>
                  </a:ext>
                </a:extLst>
              </p:cNvPr>
              <p:cNvSpPr>
                <a:spLocks noChangeArrowheads="1"/>
              </p:cNvSpPr>
              <p:nvPr/>
            </p:nvSpPr>
            <p:spPr bwMode="auto">
              <a:xfrm>
                <a:off x="48" y="535"/>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039" name="Rectangle 31">
                <a:extLst>
                  <a:ext uri="{FF2B5EF4-FFF2-40B4-BE49-F238E27FC236}">
                    <a16:creationId xmlns:a16="http://schemas.microsoft.com/office/drawing/2014/main" id="{58D6172B-B22C-40B2-926C-E3D6DBA31170}"/>
                  </a:ext>
                </a:extLst>
              </p:cNvPr>
              <p:cNvSpPr>
                <a:spLocks noChangeArrowheads="1"/>
              </p:cNvSpPr>
              <p:nvPr/>
            </p:nvSpPr>
            <p:spPr bwMode="auto">
              <a:xfrm>
                <a:off x="48" y="679"/>
                <a:ext cx="96" cy="96"/>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040" name="Rectangle 32">
                <a:extLst>
                  <a:ext uri="{FF2B5EF4-FFF2-40B4-BE49-F238E27FC236}">
                    <a16:creationId xmlns:a16="http://schemas.microsoft.com/office/drawing/2014/main" id="{49815508-37D2-43D7-9649-F92A16F65A30}"/>
                  </a:ext>
                </a:extLst>
              </p:cNvPr>
              <p:cNvSpPr>
                <a:spLocks noChangeArrowheads="1"/>
              </p:cNvSpPr>
              <p:nvPr/>
            </p:nvSpPr>
            <p:spPr bwMode="auto">
              <a:xfrm>
                <a:off x="48" y="823"/>
                <a:ext cx="96" cy="97"/>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sp>
            <p:nvSpPr>
              <p:cNvPr id="43041" name="Rectangle 33">
                <a:extLst>
                  <a:ext uri="{FF2B5EF4-FFF2-40B4-BE49-F238E27FC236}">
                    <a16:creationId xmlns:a16="http://schemas.microsoft.com/office/drawing/2014/main" id="{7F3DC767-37BC-486D-B393-F71809E22291}"/>
                  </a:ext>
                </a:extLst>
              </p:cNvPr>
              <p:cNvSpPr>
                <a:spLocks noChangeArrowheads="1"/>
              </p:cNvSpPr>
              <p:nvPr/>
            </p:nvSpPr>
            <p:spPr bwMode="auto">
              <a:xfrm>
                <a:off x="48" y="968"/>
                <a:ext cx="96" cy="95"/>
              </a:xfrm>
              <a:prstGeom prst="rect">
                <a:avLst/>
              </a:prstGeom>
              <a:solidFill>
                <a:schemeClr val="bg1">
                  <a:alpha val="50000"/>
                </a:schemeClr>
              </a:solidFill>
              <a:ln w="9525">
                <a:noFill/>
                <a:miter lim="800000"/>
                <a:headEnd/>
                <a:tailEnd/>
              </a:ln>
              <a:effectLst/>
            </p:spPr>
            <p:txBody>
              <a:bodyPr wrap="none" anchor="ctr"/>
              <a:lstStyle/>
              <a:p>
                <a:pPr>
                  <a:defRPr/>
                </a:pPr>
                <a:endParaRPr lang="en-US" sz="2400">
                  <a:solidFill>
                    <a:srgbClr val="FFFFFF"/>
                  </a:solidFill>
                  <a:latin typeface="Times New Roman" pitchFamily="18" charset="0"/>
                </a:endParaRPr>
              </a:p>
            </p:txBody>
          </p:sp>
        </p:grpSp>
      </p:grpSp>
      <p:sp>
        <p:nvSpPr>
          <p:cNvPr id="43042" name="Rectangle 34">
            <a:extLst>
              <a:ext uri="{FF2B5EF4-FFF2-40B4-BE49-F238E27FC236}">
                <a16:creationId xmlns:a16="http://schemas.microsoft.com/office/drawing/2014/main" id="{FE435837-21A7-4D6D-A68C-436728949B5B}"/>
              </a:ext>
            </a:extLst>
          </p:cNvPr>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fr-FR" altLang="en-US"/>
              <a:t>Cliquez pour modifier le style du titre du masque</a:t>
            </a:r>
          </a:p>
        </p:txBody>
      </p:sp>
      <p:sp>
        <p:nvSpPr>
          <p:cNvPr id="43043" name="Rectangle 35">
            <a:extLst>
              <a:ext uri="{FF2B5EF4-FFF2-40B4-BE49-F238E27FC236}">
                <a16:creationId xmlns:a16="http://schemas.microsoft.com/office/drawing/2014/main" id="{EFA4B103-6B01-4275-9F6C-505CF545A851}"/>
              </a:ext>
            </a:extLst>
          </p:cNvPr>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solidFill>
                  <a:srgbClr val="FFFFFF"/>
                </a:solidFill>
                <a:latin typeface="Times New Roman" pitchFamily="18" charset="0"/>
              </a:defRPr>
            </a:lvl1pPr>
          </a:lstStyle>
          <a:p>
            <a:pPr>
              <a:defRPr/>
            </a:pPr>
            <a:endParaRPr lang="fr-FR"/>
          </a:p>
        </p:txBody>
      </p:sp>
      <p:sp>
        <p:nvSpPr>
          <p:cNvPr id="43044" name="Rectangle 36">
            <a:extLst>
              <a:ext uri="{FF2B5EF4-FFF2-40B4-BE49-F238E27FC236}">
                <a16:creationId xmlns:a16="http://schemas.microsoft.com/office/drawing/2014/main" id="{D33ADB65-4529-41B3-948F-3984FDD6BEFA}"/>
              </a:ext>
            </a:extLst>
          </p:cNvPr>
          <p:cNvSpPr>
            <a:spLocks noGrp="1" noChangeArrowheads="1"/>
          </p:cNvSpPr>
          <p:nvPr>
            <p:ph type="ftr" sz="quarter" idx="3"/>
          </p:nvPr>
        </p:nvSpPr>
        <p:spPr bwMode="auto">
          <a:xfrm>
            <a:off x="8331200" y="64008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200" i="1">
                <a:solidFill>
                  <a:srgbClr val="FFFFFF"/>
                </a:solidFill>
                <a:latin typeface="Lucida Handwriting" pitchFamily="66" charset="0"/>
              </a:defRPr>
            </a:lvl1pPr>
          </a:lstStyle>
          <a:p>
            <a:pPr>
              <a:defRPr/>
            </a:pPr>
            <a:r>
              <a:rPr lang="fr-FR"/>
              <a:t>MG Production</a:t>
            </a:r>
          </a:p>
        </p:txBody>
      </p:sp>
      <p:sp>
        <p:nvSpPr>
          <p:cNvPr id="43045" name="Rectangle 37">
            <a:extLst>
              <a:ext uri="{FF2B5EF4-FFF2-40B4-BE49-F238E27FC236}">
                <a16:creationId xmlns:a16="http://schemas.microsoft.com/office/drawing/2014/main" id="{1C0F39D1-CAF1-439A-B382-36855E285E07}"/>
              </a:ext>
            </a:extLst>
          </p:cNvPr>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644786169"/>
      </p:ext>
    </p:extLst>
  </p:cSld>
  <p:clrMap bg1="dk2" tx1="lt1" bg2="dk1" tx2="lt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grpId="0" nodeType="afterEffect">
                                  <p:stCondLst>
                                    <p:cond delay="0"/>
                                  </p:stCondLst>
                                  <p:iterate type="lt">
                                    <p:tmPct val="100000"/>
                                  </p:iterate>
                                  <p:childTnLst>
                                    <p:set>
                                      <p:cBhvr>
                                        <p:cTn id="6" dur="1" fill="hold">
                                          <p:stCondLst>
                                            <p:cond delay="0"/>
                                          </p:stCondLst>
                                        </p:cTn>
                                        <p:tgtEl>
                                          <p:spTgt spid="43042"/>
                                        </p:tgtEl>
                                        <p:attrNameLst>
                                          <p:attrName>style.visibility</p:attrName>
                                        </p:attrNameLst>
                                      </p:cBhvr>
                                      <p:to>
                                        <p:strVal val="visible"/>
                                      </p:to>
                                    </p:set>
                                    <p:anim calcmode="lin" valueType="num">
                                      <p:cBhvr additive="base">
                                        <p:cTn id="7" dur="75" fill="hold"/>
                                        <p:tgtEl>
                                          <p:spTgt spid="43042"/>
                                        </p:tgtEl>
                                        <p:attrNameLst>
                                          <p:attrName>ppt_x</p:attrName>
                                        </p:attrNameLst>
                                      </p:cBhvr>
                                      <p:tavLst>
                                        <p:tav tm="0">
                                          <p:val>
                                            <p:strVal val="0-#ppt_w/2"/>
                                          </p:val>
                                        </p:tav>
                                        <p:tav tm="100000">
                                          <p:val>
                                            <p:strVal val="#ppt_x"/>
                                          </p:val>
                                        </p:tav>
                                      </p:tavLst>
                                    </p:anim>
                                    <p:anim calcmode="lin" valueType="num">
                                      <p:cBhvr additive="base">
                                        <p:cTn id="8" dur="75" fill="hold"/>
                                        <p:tgtEl>
                                          <p:spTgt spid="43042"/>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3075"/>
                            </p:stCondLst>
                            <p:childTnLst>
                              <p:par>
                                <p:cTn id="10" presetID="22" presetClass="entr" presetSubtype="1" fill="hold" grpId="0" nodeType="afterEffect">
                                  <p:stCondLst>
                                    <p:cond delay="1000"/>
                                  </p:stCondLst>
                                  <p:iterate type="lt">
                                    <p:tmPct val="100000"/>
                                  </p:iterate>
                                  <p:childTnLst>
                                    <p:set>
                                      <p:cBhvr>
                                        <p:cTn id="11" dur="1" fill="hold">
                                          <p:stCondLst>
                                            <p:cond delay="0"/>
                                          </p:stCondLst>
                                        </p:cTn>
                                        <p:tgtEl>
                                          <p:spTgt spid="43045">
                                            <p:txEl>
                                              <p:pRg st="0" end="0"/>
                                            </p:txEl>
                                          </p:spTgt>
                                        </p:tgtEl>
                                        <p:attrNameLst>
                                          <p:attrName>style.visibility</p:attrName>
                                        </p:attrNameLst>
                                      </p:cBhvr>
                                      <p:to>
                                        <p:strVal val="visible"/>
                                      </p:to>
                                    </p:set>
                                    <p:animEffect transition="in" filter="wipe(up)">
                                      <p:cBhvr>
                                        <p:cTn id="12" dur="75"/>
                                        <p:tgtEl>
                                          <p:spTgt spid="43045">
                                            <p:txEl>
                                              <p:pRg st="0" end="0"/>
                                            </p:txEl>
                                          </p:spTgt>
                                        </p:tgtEl>
                                      </p:cBhvr>
                                    </p:animEffect>
                                  </p:childTnLst>
                                </p:cTn>
                              </p:par>
                              <p:par>
                                <p:cTn id="13" presetID="22" presetClass="entr" presetSubtype="1" fill="hold" grpId="0" nodeType="withEffect">
                                  <p:stCondLst>
                                    <p:cond delay="1000"/>
                                  </p:stCondLst>
                                  <p:iterate type="lt">
                                    <p:tmPct val="100000"/>
                                  </p:iterate>
                                  <p:childTnLst>
                                    <p:set>
                                      <p:cBhvr>
                                        <p:cTn id="14" dur="1" fill="hold">
                                          <p:stCondLst>
                                            <p:cond delay="0"/>
                                          </p:stCondLst>
                                        </p:cTn>
                                        <p:tgtEl>
                                          <p:spTgt spid="43045">
                                            <p:txEl>
                                              <p:pRg st="1" end="1"/>
                                            </p:txEl>
                                          </p:spTgt>
                                        </p:tgtEl>
                                        <p:attrNameLst>
                                          <p:attrName>style.visibility</p:attrName>
                                        </p:attrNameLst>
                                      </p:cBhvr>
                                      <p:to>
                                        <p:strVal val="visible"/>
                                      </p:to>
                                    </p:set>
                                    <p:animEffect transition="in" filter="wipe(up)">
                                      <p:cBhvr>
                                        <p:cTn id="15" dur="75"/>
                                        <p:tgtEl>
                                          <p:spTgt spid="43045">
                                            <p:txEl>
                                              <p:pRg st="1" end="1"/>
                                            </p:txEl>
                                          </p:spTgt>
                                        </p:tgtEl>
                                      </p:cBhvr>
                                    </p:animEffect>
                                  </p:childTnLst>
                                </p:cTn>
                              </p:par>
                              <p:par>
                                <p:cTn id="16" presetID="22" presetClass="entr" presetSubtype="1" fill="hold" grpId="0" nodeType="withEffect">
                                  <p:stCondLst>
                                    <p:cond delay="1000"/>
                                  </p:stCondLst>
                                  <p:iterate type="lt">
                                    <p:tmPct val="100000"/>
                                  </p:iterate>
                                  <p:childTnLst>
                                    <p:set>
                                      <p:cBhvr>
                                        <p:cTn id="17" dur="1" fill="hold">
                                          <p:stCondLst>
                                            <p:cond delay="0"/>
                                          </p:stCondLst>
                                        </p:cTn>
                                        <p:tgtEl>
                                          <p:spTgt spid="43045">
                                            <p:txEl>
                                              <p:pRg st="2" end="2"/>
                                            </p:txEl>
                                          </p:spTgt>
                                        </p:tgtEl>
                                        <p:attrNameLst>
                                          <p:attrName>style.visibility</p:attrName>
                                        </p:attrNameLst>
                                      </p:cBhvr>
                                      <p:to>
                                        <p:strVal val="visible"/>
                                      </p:to>
                                    </p:set>
                                    <p:animEffect transition="in" filter="wipe(up)">
                                      <p:cBhvr>
                                        <p:cTn id="18" dur="75"/>
                                        <p:tgtEl>
                                          <p:spTgt spid="43045">
                                            <p:txEl>
                                              <p:pRg st="2" end="2"/>
                                            </p:txEl>
                                          </p:spTgt>
                                        </p:tgtEl>
                                      </p:cBhvr>
                                    </p:animEffect>
                                  </p:childTnLst>
                                </p:cTn>
                              </p:par>
                              <p:par>
                                <p:cTn id="19" presetID="22" presetClass="entr" presetSubtype="1" fill="hold" grpId="0" nodeType="withEffect">
                                  <p:stCondLst>
                                    <p:cond delay="1000"/>
                                  </p:stCondLst>
                                  <p:iterate type="lt">
                                    <p:tmPct val="100000"/>
                                  </p:iterate>
                                  <p:childTnLst>
                                    <p:set>
                                      <p:cBhvr>
                                        <p:cTn id="20" dur="1" fill="hold">
                                          <p:stCondLst>
                                            <p:cond delay="0"/>
                                          </p:stCondLst>
                                        </p:cTn>
                                        <p:tgtEl>
                                          <p:spTgt spid="43045">
                                            <p:txEl>
                                              <p:pRg st="3" end="3"/>
                                            </p:txEl>
                                          </p:spTgt>
                                        </p:tgtEl>
                                        <p:attrNameLst>
                                          <p:attrName>style.visibility</p:attrName>
                                        </p:attrNameLst>
                                      </p:cBhvr>
                                      <p:to>
                                        <p:strVal val="visible"/>
                                      </p:to>
                                    </p:set>
                                    <p:animEffect transition="in" filter="wipe(up)">
                                      <p:cBhvr>
                                        <p:cTn id="21" dur="75"/>
                                        <p:tgtEl>
                                          <p:spTgt spid="43045">
                                            <p:txEl>
                                              <p:pRg st="3" end="3"/>
                                            </p:txEl>
                                          </p:spTgt>
                                        </p:tgtEl>
                                      </p:cBhvr>
                                    </p:animEffect>
                                  </p:childTnLst>
                                </p:cTn>
                              </p:par>
                              <p:par>
                                <p:cTn id="22" presetID="22" presetClass="entr" presetSubtype="1" fill="hold" grpId="0" nodeType="withEffect">
                                  <p:stCondLst>
                                    <p:cond delay="1000"/>
                                  </p:stCondLst>
                                  <p:iterate type="lt">
                                    <p:tmPct val="100000"/>
                                  </p:iterate>
                                  <p:childTnLst>
                                    <p:set>
                                      <p:cBhvr>
                                        <p:cTn id="23" dur="1" fill="hold">
                                          <p:stCondLst>
                                            <p:cond delay="0"/>
                                          </p:stCondLst>
                                        </p:cTn>
                                        <p:tgtEl>
                                          <p:spTgt spid="43045">
                                            <p:txEl>
                                              <p:pRg st="4" end="4"/>
                                            </p:txEl>
                                          </p:spTgt>
                                        </p:tgtEl>
                                        <p:attrNameLst>
                                          <p:attrName>style.visibility</p:attrName>
                                        </p:attrNameLst>
                                      </p:cBhvr>
                                      <p:to>
                                        <p:strVal val="visible"/>
                                      </p:to>
                                    </p:set>
                                    <p:animEffect transition="in" filter="wipe(up)">
                                      <p:cBhvr>
                                        <p:cTn id="24" dur="75"/>
                                        <p:tgtEl>
                                          <p:spTgt spid="4304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42" grpId="0" autoUpdateAnimBg="0"/>
      <p:bldP spid="43045" grpId="0" build="p" autoUpdateAnimBg="0" advAuto="1000">
        <p:tmplLst>
          <p:tmpl lvl="1">
            <p:tnLst>
              <p:par>
                <p:cTn presetID="22" presetClass="entr" presetSubtype="1" fill="hold" nodeType="afterEffect">
                  <p:stCondLst>
                    <p:cond delay="1000"/>
                  </p:stCondLst>
                  <p:iterate type="lt">
                    <p:tmPct val="100000"/>
                  </p:iterate>
                  <p:childTnLst>
                    <p:set>
                      <p:cBhvr>
                        <p:cTn dur="1" fill="hold">
                          <p:stCondLst>
                            <p:cond delay="0"/>
                          </p:stCondLst>
                        </p:cTn>
                        <p:tgtEl>
                          <p:spTgt spid="43045"/>
                        </p:tgtEl>
                        <p:attrNameLst>
                          <p:attrName>style.visibility</p:attrName>
                        </p:attrNameLst>
                      </p:cBhvr>
                      <p:to>
                        <p:strVal val="visible"/>
                      </p:to>
                    </p:set>
                    <p:animEffect transition="in" filter="wipe(up)">
                      <p:cBhvr>
                        <p:cTn dur="75"/>
                        <p:tgtEl>
                          <p:spTgt spid="43045"/>
                        </p:tgtEl>
                      </p:cBhvr>
                    </p:animEffect>
                  </p:childTnLst>
                </p:cTn>
              </p:par>
            </p:tnLst>
          </p:tmpl>
          <p:tmpl lvl="2">
            <p:tnLst>
              <p:par>
                <p:cTn presetID="22" presetClass="entr" presetSubtype="1" fill="hold" nodeType="withEffect">
                  <p:stCondLst>
                    <p:cond delay="1000"/>
                  </p:stCondLst>
                  <p:iterate type="lt">
                    <p:tmPct val="100000"/>
                  </p:iterate>
                  <p:childTnLst>
                    <p:set>
                      <p:cBhvr>
                        <p:cTn dur="1" fill="hold">
                          <p:stCondLst>
                            <p:cond delay="0"/>
                          </p:stCondLst>
                        </p:cTn>
                        <p:tgtEl>
                          <p:spTgt spid="43045"/>
                        </p:tgtEl>
                        <p:attrNameLst>
                          <p:attrName>style.visibility</p:attrName>
                        </p:attrNameLst>
                      </p:cBhvr>
                      <p:to>
                        <p:strVal val="visible"/>
                      </p:to>
                    </p:set>
                    <p:animEffect transition="in" filter="wipe(up)">
                      <p:cBhvr>
                        <p:cTn dur="75"/>
                        <p:tgtEl>
                          <p:spTgt spid="43045"/>
                        </p:tgtEl>
                      </p:cBhvr>
                    </p:animEffect>
                  </p:childTnLst>
                </p:cTn>
              </p:par>
            </p:tnLst>
          </p:tmpl>
          <p:tmpl lvl="3">
            <p:tnLst>
              <p:par>
                <p:cTn presetID="22" presetClass="entr" presetSubtype="1" fill="hold" nodeType="withEffect">
                  <p:stCondLst>
                    <p:cond delay="1000"/>
                  </p:stCondLst>
                  <p:iterate type="lt">
                    <p:tmPct val="100000"/>
                  </p:iterate>
                  <p:childTnLst>
                    <p:set>
                      <p:cBhvr>
                        <p:cTn dur="1" fill="hold">
                          <p:stCondLst>
                            <p:cond delay="0"/>
                          </p:stCondLst>
                        </p:cTn>
                        <p:tgtEl>
                          <p:spTgt spid="43045"/>
                        </p:tgtEl>
                        <p:attrNameLst>
                          <p:attrName>style.visibility</p:attrName>
                        </p:attrNameLst>
                      </p:cBhvr>
                      <p:to>
                        <p:strVal val="visible"/>
                      </p:to>
                    </p:set>
                    <p:animEffect transition="in" filter="wipe(up)">
                      <p:cBhvr>
                        <p:cTn dur="75"/>
                        <p:tgtEl>
                          <p:spTgt spid="43045"/>
                        </p:tgtEl>
                      </p:cBhvr>
                    </p:animEffect>
                  </p:childTnLst>
                </p:cTn>
              </p:par>
            </p:tnLst>
          </p:tmpl>
          <p:tmpl lvl="4">
            <p:tnLst>
              <p:par>
                <p:cTn presetID="22" presetClass="entr" presetSubtype="1" fill="hold" nodeType="withEffect">
                  <p:stCondLst>
                    <p:cond delay="1000"/>
                  </p:stCondLst>
                  <p:iterate type="lt">
                    <p:tmPct val="100000"/>
                  </p:iterate>
                  <p:childTnLst>
                    <p:set>
                      <p:cBhvr>
                        <p:cTn dur="1" fill="hold">
                          <p:stCondLst>
                            <p:cond delay="0"/>
                          </p:stCondLst>
                        </p:cTn>
                        <p:tgtEl>
                          <p:spTgt spid="43045"/>
                        </p:tgtEl>
                        <p:attrNameLst>
                          <p:attrName>style.visibility</p:attrName>
                        </p:attrNameLst>
                      </p:cBhvr>
                      <p:to>
                        <p:strVal val="visible"/>
                      </p:to>
                    </p:set>
                    <p:animEffect transition="in" filter="wipe(up)">
                      <p:cBhvr>
                        <p:cTn dur="75"/>
                        <p:tgtEl>
                          <p:spTgt spid="43045"/>
                        </p:tgtEl>
                      </p:cBhvr>
                    </p:animEffect>
                  </p:childTnLst>
                </p:cTn>
              </p:par>
            </p:tnLst>
          </p:tmpl>
          <p:tmpl lvl="5">
            <p:tnLst>
              <p:par>
                <p:cTn presetID="22" presetClass="entr" presetSubtype="1" fill="hold" nodeType="withEffect">
                  <p:stCondLst>
                    <p:cond delay="1000"/>
                  </p:stCondLst>
                  <p:iterate type="lt">
                    <p:tmPct val="100000"/>
                  </p:iterate>
                  <p:childTnLst>
                    <p:set>
                      <p:cBhvr>
                        <p:cTn dur="1" fill="hold">
                          <p:stCondLst>
                            <p:cond delay="0"/>
                          </p:stCondLst>
                        </p:cTn>
                        <p:tgtEl>
                          <p:spTgt spid="43045"/>
                        </p:tgtEl>
                        <p:attrNameLst>
                          <p:attrName>style.visibility</p:attrName>
                        </p:attrNameLst>
                      </p:cBhvr>
                      <p:to>
                        <p:strVal val="visible"/>
                      </p:to>
                    </p:set>
                    <p:animEffect transition="in" filter="wipe(up)">
                      <p:cBhvr>
                        <p:cTn dur="75"/>
                        <p:tgtEl>
                          <p:spTgt spid="43045"/>
                        </p:tgtEl>
                      </p:cBhvr>
                    </p:animEffect>
                  </p:childTnLst>
                </p:cTn>
              </p:par>
            </p:tnLst>
          </p:tmpl>
        </p:tmplLst>
      </p:bldP>
    </p:bldLst>
  </p:timing>
  <p:hf sldNum="0" hdr="0" dt="0"/>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eaLnBrk="1" fontAlgn="base" hangingPunct="1">
        <a:spcBef>
          <a:spcPct val="0"/>
        </a:spcBef>
        <a:spcAft>
          <a:spcPct val="0"/>
        </a:spcAft>
        <a:defRPr sz="4400">
          <a:solidFill>
            <a:schemeClr val="tx2"/>
          </a:solidFill>
          <a:latin typeface="Times New Roman" pitchFamily="18" charset="0"/>
        </a:defRPr>
      </a:lvl6pPr>
      <a:lvl7pPr marL="914400" algn="l" rtl="0" eaLnBrk="1" fontAlgn="base" hangingPunct="1">
        <a:spcBef>
          <a:spcPct val="0"/>
        </a:spcBef>
        <a:spcAft>
          <a:spcPct val="0"/>
        </a:spcAft>
        <a:defRPr sz="4400">
          <a:solidFill>
            <a:schemeClr val="tx2"/>
          </a:solidFill>
          <a:latin typeface="Times New Roman" pitchFamily="18" charset="0"/>
        </a:defRPr>
      </a:lvl7pPr>
      <a:lvl8pPr marL="1371600" algn="l" rtl="0" eaLnBrk="1" fontAlgn="base" hangingPunct="1">
        <a:spcBef>
          <a:spcPct val="0"/>
        </a:spcBef>
        <a:spcAft>
          <a:spcPct val="0"/>
        </a:spcAft>
        <a:defRPr sz="4400">
          <a:solidFill>
            <a:schemeClr val="tx2"/>
          </a:solidFill>
          <a:latin typeface="Times New Roman" pitchFamily="18" charset="0"/>
        </a:defRPr>
      </a:lvl8pPr>
      <a:lvl9pPr marL="1828800" algn="l" rtl="0" eaLnBrk="1" fontAlgn="base" hangingPunct="1">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5pPr>
      <a:lvl6pPr marL="2514600" indent="-228600" algn="l" rtl="0" eaLnBrk="1" fontAlgn="base" hangingPunct="1">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eaLnBrk="1" fontAlgn="base" hangingPunct="1">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eaLnBrk="1" fontAlgn="base" hangingPunct="1">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eaLnBrk="1" fontAlgn="base" hangingPunct="1">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8"/>
          <a:srcRect/>
          <a:stretch>
            <a:fillRect/>
          </a:stretch>
        </a:blip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B25F367C-D022-4A1D-8138-61066072E545}"/>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Rectangle 3">
            <a:extLst>
              <a:ext uri="{FF2B5EF4-FFF2-40B4-BE49-F238E27FC236}">
                <a16:creationId xmlns:a16="http://schemas.microsoft.com/office/drawing/2014/main" id="{7CC112A2-FDA7-4455-9A9E-6E184FEE18BC}"/>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9BD581F9-0969-4125-9D5E-C8D2C162B31C}"/>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a:extLst>
              <a:ext uri="{FF2B5EF4-FFF2-40B4-BE49-F238E27FC236}">
                <a16:creationId xmlns:a16="http://schemas.microsoft.com/office/drawing/2014/main" id="{5740A16E-2EEA-4231-AF89-FE07973AFD77}"/>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a:extLst>
              <a:ext uri="{FF2B5EF4-FFF2-40B4-BE49-F238E27FC236}">
                <a16:creationId xmlns:a16="http://schemas.microsoft.com/office/drawing/2014/main" id="{2742C059-3484-49BF-B7F9-5CA7EE4C9B1A}"/>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96DBE9F3-7821-422F-A784-F6452561CE55}" type="slidenum">
              <a:rPr lang="en-US" altLang="en-US"/>
              <a:pPr/>
              <a:t>‹#›</a:t>
            </a:fld>
            <a:endParaRPr lang="en-US" altLang="en-US"/>
          </a:p>
        </p:txBody>
      </p:sp>
    </p:spTree>
    <p:extLst>
      <p:ext uri="{BB962C8B-B14F-4D97-AF65-F5344CB8AC3E}">
        <p14:creationId xmlns:p14="http://schemas.microsoft.com/office/powerpoint/2010/main" val="645520919"/>
      </p:ext>
    </p:extLst>
  </p:cSld>
  <p:clrMap bg1="lt1" tx1="dk1" bg2="lt2" tx2="dk2" accent1="accent1" accent2="accent2" accent3="accent3" accent4="accent4" accent5="accent5" accent6="accent6" hlink="hlink" folHlink="folHlink"/>
  <p:sldLayoutIdLst>
    <p:sldLayoutId id="2147484069" r:id="rId1"/>
    <p:sldLayoutId id="2147484070" r:id="rId2"/>
    <p:sldLayoutId id="2147484071" r:id="rId3"/>
    <p:sldLayoutId id="2147484072" r:id="rId4"/>
    <p:sldLayoutId id="2147484073" r:id="rId5"/>
    <p:sldLayoutId id="2147484074" r:id="rId6"/>
    <p:sldLayoutId id="2147484075" r:id="rId7"/>
    <p:sldLayoutId id="2147484076" r:id="rId8"/>
    <p:sldLayoutId id="2147484077" r:id="rId9"/>
    <p:sldLayoutId id="2147484078" r:id="rId10"/>
    <p:sldLayoutId id="2147484079" r:id="rId11"/>
    <p:sldLayoutId id="2147484080" r:id="rId12"/>
    <p:sldLayoutId id="2147484081" r:id="rId13"/>
    <p:sldLayoutId id="2147484082" r:id="rId14"/>
    <p:sldLayoutId id="2147484083" r:id="rId15"/>
    <p:sldLayoutId id="2147484084" r:id="rId16"/>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34696" y="237744"/>
            <a:ext cx="11722608" cy="6382512"/>
          </a:xfrm>
          <a:prstGeom prst="rect">
            <a:avLst/>
          </a:prstGeom>
          <a:solidFill>
            <a:schemeClr val="bg2"/>
          </a:solidFill>
          <a:ln w="6350" cap="flat" cmpd="sng" algn="ctr">
            <a:noFill/>
            <a:prstDash val="solid"/>
          </a:ln>
          <a:effectLst>
            <a:softEdge rad="0"/>
          </a:effectLst>
        </p:spPr>
      </p:sp>
      <p:sp>
        <p:nvSpPr>
          <p:cNvPr id="2" name="Title Placeholder 1"/>
          <p:cNvSpPr>
            <a:spLocks noGrp="1"/>
          </p:cNvSpPr>
          <p:nvPr>
            <p:ph type="title"/>
          </p:nvPr>
        </p:nvSpPr>
        <p:spPr>
          <a:xfrm>
            <a:off x="1066800" y="642594"/>
            <a:ext cx="10058400" cy="1371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93192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89464" y="6214535"/>
            <a:ext cx="2743200" cy="256032"/>
          </a:xfrm>
          <a:prstGeom prst="rect">
            <a:avLst/>
          </a:prstGeom>
        </p:spPr>
        <p:txBody>
          <a:bodyPr vert="horz" lIns="91440" tIns="45720" rIns="91440" bIns="45720" rtlCol="0" anchor="b"/>
          <a:lstStyle>
            <a:lvl1pPr algn="l">
              <a:defRPr sz="1000">
                <a:solidFill>
                  <a:schemeClr val="tx1">
                    <a:lumMod val="75000"/>
                    <a:lumOff val="25000"/>
                  </a:schemeClr>
                </a:solidFill>
              </a:defRPr>
            </a:lvl1pPr>
          </a:lstStyle>
          <a:p>
            <a:fld id="{6C5516DA-9D86-4E1E-A623-C11F9F74EB59}" type="datetimeFigureOut">
              <a:rPr lang="en-US" dirty="0"/>
              <a:t>7/17/2020</a:t>
            </a:fld>
            <a:endParaRPr lang="en-US" dirty="0"/>
          </a:p>
        </p:txBody>
      </p:sp>
      <p:sp>
        <p:nvSpPr>
          <p:cNvPr id="5" name="Footer Placeholder 4"/>
          <p:cNvSpPr>
            <a:spLocks noGrp="1"/>
          </p:cNvSpPr>
          <p:nvPr>
            <p:ph type="ftr" sz="quarter" idx="3"/>
          </p:nvPr>
        </p:nvSpPr>
        <p:spPr>
          <a:xfrm>
            <a:off x="3489960" y="6214535"/>
            <a:ext cx="5212080" cy="256032"/>
          </a:xfrm>
          <a:prstGeom prst="rect">
            <a:avLst/>
          </a:prstGeom>
        </p:spPr>
        <p:txBody>
          <a:bodyPr vert="horz" lIns="91440" tIns="45720" rIns="91440" bIns="45720" rtlCol="0" anchor="b"/>
          <a:lstStyle>
            <a:lvl1pPr algn="ctr">
              <a:defRPr sz="1000">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348535" y="6214535"/>
            <a:ext cx="1463040" cy="256032"/>
          </a:xfrm>
          <a:prstGeom prst="rect">
            <a:avLst/>
          </a:prstGeom>
        </p:spPr>
        <p:txBody>
          <a:bodyPr vert="horz" lIns="91440" tIns="45720" rIns="91440" bIns="45720" rtlCol="0" anchor="b"/>
          <a:lstStyle>
            <a:lvl1pPr algn="r">
              <a:defRPr sz="1000">
                <a:solidFill>
                  <a:schemeClr val="tx1">
                    <a:lumMod val="75000"/>
                    <a:lumOff val="25000"/>
                  </a:schemeClr>
                </a:solidFill>
              </a:defRPr>
            </a:lvl1pPr>
          </a:lstStyle>
          <a:p>
            <a:fld id="{4FAB73BC-B049-4115-A692-8D63A059BFB8}" type="slidenum">
              <a:rPr lang="en-US" dirty="0"/>
              <a:pPr/>
              <a:t>‹#›</a:t>
            </a:fld>
            <a:endParaRPr lang="en-US" dirty="0"/>
          </a:p>
        </p:txBody>
      </p:sp>
      <p:sp>
        <p:nvSpPr>
          <p:cNvPr id="8" name="Rectangle 7"/>
          <p:cNvSpPr/>
          <p:nvPr/>
        </p:nvSpPr>
        <p:spPr>
          <a:xfrm>
            <a:off x="371856" y="374904"/>
            <a:ext cx="11448288" cy="6108192"/>
          </a:xfrm>
          <a:prstGeom prst="rect">
            <a:avLst/>
          </a:prstGeom>
          <a:noFill/>
          <a:ln w="6350" cap="sq" cmpd="sng" algn="ctr">
            <a:solidFill>
              <a:schemeClr val="tx1">
                <a:lumMod val="75000"/>
                <a:lumOff val="25000"/>
              </a:schemeClr>
            </a:solidFill>
            <a:prstDash val="solid"/>
            <a:miter lim="800000"/>
          </a:ln>
          <a:effectLst/>
        </p:spPr>
      </p:sp>
    </p:spTree>
    <p:extLst>
      <p:ext uri="{BB962C8B-B14F-4D97-AF65-F5344CB8AC3E}">
        <p14:creationId xmlns:p14="http://schemas.microsoft.com/office/powerpoint/2010/main" val="1563854427"/>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hf sldNum="0" hdr="0" ftr="0" dt="0"/>
  <p:txStyles>
    <p:titleStyle>
      <a:lvl1pPr algn="l" defTabSz="914400" rtl="0" eaLnBrk="1" latinLnBrk="0" hangingPunct="1">
        <a:lnSpc>
          <a:spcPct val="90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00000"/>
        </a:lnSpc>
        <a:spcBef>
          <a:spcPts val="900"/>
        </a:spcBef>
        <a:spcAft>
          <a:spcPts val="0"/>
        </a:spcAft>
        <a:buClr>
          <a:schemeClr val="tx1">
            <a:lumMod val="85000"/>
            <a:lumOff val="15000"/>
          </a:schemeClr>
        </a:buClr>
        <a:buFont typeface="Garamond" pitchFamily="18" charset="0"/>
        <a:buChar char="◦"/>
        <a:defRPr sz="1800" kern="1200">
          <a:solidFill>
            <a:schemeClr val="tx1"/>
          </a:solidFill>
          <a:latin typeface="+mn-lt"/>
          <a:ea typeface="+mn-ea"/>
          <a:cs typeface="+mn-cs"/>
        </a:defRPr>
      </a:lvl1pPr>
      <a:lvl2pPr marL="45720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600" kern="1200">
          <a:solidFill>
            <a:schemeClr val="tx1"/>
          </a:solidFill>
          <a:latin typeface="+mn-lt"/>
          <a:ea typeface="+mn-ea"/>
          <a:cs typeface="+mn-cs"/>
        </a:defRPr>
      </a:lvl2pPr>
      <a:lvl3pPr marL="73152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3pPr>
      <a:lvl4pPr marL="100584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4pPr>
      <a:lvl5pPr marL="1280160" indent="-18288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ED291B17-9318-49DB-B28B-6E5994AE9581}" type="datetime1">
              <a:rPr lang="en-US" smtClean="0"/>
              <a:t>7/17/2020</a:t>
            </a:fld>
            <a:endParaRPr lang="en-US" dirty="0"/>
          </a:p>
        </p:txBody>
      </p:sp>
      <p:sp>
        <p:nvSpPr>
          <p:cNvPr id="5" name="Footer Placeholder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defRPr>
            </a:lvl1pPr>
          </a:lstStyle>
          <a:p>
            <a:endParaRPr lang="en-US" dirty="0"/>
          </a:p>
        </p:txBody>
      </p:sp>
      <p:sp>
        <p:nvSpPr>
          <p:cNvPr id="6" name="Slide Number Placeholder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defRPr>
            </a:lvl1pPr>
          </a:lstStyle>
          <a:p>
            <a:fld id="{3A98EE3D-8CD1-4C3F-BD1C-C98C9596463C}" type="slidenum">
              <a:rPr lang="en-US" smtClean="0"/>
              <a:t>‹#›</a:t>
            </a:fld>
            <a:endParaRPr lang="en-US" dirty="0"/>
          </a:p>
        </p:txBody>
      </p:sp>
      <p:sp>
        <p:nvSpPr>
          <p:cNvPr id="9" name="Rectangle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9652198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sldNum="0" hdr="0" ftr="0" dt="0"/>
  <p:txStyles>
    <p:titleStyle>
      <a:lvl1pPr algn="l" defTabSz="457200" rtl="0" eaLnBrk="1" latinLnBrk="0" hangingPunct="1">
        <a:lnSpc>
          <a:spcPct val="100000"/>
        </a:lnSpc>
        <a:spcBef>
          <a:spcPct val="0"/>
        </a:spcBef>
        <a:buNone/>
        <a:defRPr sz="2800" b="0" kern="1200" cap="all">
          <a:solidFill>
            <a:schemeClr val="tx1">
              <a:lumMod val="75000"/>
              <a:lumOff val="2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n-lt"/>
          <a:ea typeface="+mn-ea"/>
          <a:cs typeface="+mn-cs"/>
        </a:defRPr>
      </a:lvl1pPr>
      <a:lvl2pPr marL="630000" indent="-306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n-lt"/>
          <a:ea typeface="+mn-ea"/>
          <a:cs typeface="+mn-cs"/>
        </a:defRPr>
      </a:lvl2pPr>
      <a:lvl3pPr marL="900000" indent="-270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n-lt"/>
          <a:ea typeface="+mn-ea"/>
          <a:cs typeface="+mn-cs"/>
        </a:defRPr>
      </a:lvl3pPr>
      <a:lvl4pPr marL="124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4pPr>
      <a:lvl5pPr marL="1602000" indent="-234000" algn="l" defTabSz="457200" rtl="0" eaLnBrk="1" latinLnBrk="0"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4C7614-15A9-43A8-9E98-106A33ED6C41}" type="datetimeFigureOut">
              <a:rPr lang="en-US" smtClean="0">
                <a:solidFill>
                  <a:prstClr val="black">
                    <a:tint val="75000"/>
                  </a:prstClr>
                </a:solidFill>
              </a:rPr>
              <a:pPr/>
              <a:t>7/17/2020</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2955375"/>
      </p:ext>
    </p:extLst>
  </p:cSld>
  <p:clrMap bg1="lt1" tx1="dk1" bg2="lt2" tx2="dk2" accent1="accent1" accent2="accent2" accent3="accent3" accent4="accent4" accent5="accent5" accent6="accent6" hlink="hlink" folHlink="folHlink"/>
  <p:sldLayoutIdLst>
    <p:sldLayoutId id="2147484086" r:id="rId1"/>
    <p:sldLayoutId id="2147484087" r:id="rId2"/>
    <p:sldLayoutId id="2147484088" r:id="rId3"/>
    <p:sldLayoutId id="2147484089" r:id="rId4"/>
    <p:sldLayoutId id="2147484090" r:id="rId5"/>
    <p:sldLayoutId id="2147484091" r:id="rId6"/>
    <p:sldLayoutId id="2147484092" r:id="rId7"/>
    <p:sldLayoutId id="2147484093" r:id="rId8"/>
    <p:sldLayoutId id="2147484094" r:id="rId9"/>
    <p:sldLayoutId id="2147484095" r:id="rId10"/>
    <p:sldLayoutId id="2147484096" r:id="rId11"/>
    <p:sldLayoutId id="2147484097" r:id="rId12"/>
    <p:sldLayoutId id="2147484098" r:id="rId13"/>
    <p:sldLayoutId id="2147484099" r:id="rId14"/>
    <p:sldLayoutId id="2147484100" r:id="rId15"/>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4C7614-15A9-43A8-9E98-106A33ED6C41}" type="datetimeFigureOut">
              <a:rPr lang="en-US" smtClean="0">
                <a:solidFill>
                  <a:prstClr val="black">
                    <a:tint val="75000"/>
                  </a:prstClr>
                </a:solidFill>
              </a:rPr>
              <a:pPr/>
              <a:t>7/17/2020</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9569148"/>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 id="2147483729" r:id="rId12"/>
    <p:sldLayoutId id="2147483730" r:id="rId13"/>
    <p:sldLayoutId id="2147483731" r:id="rId14"/>
    <p:sldLayoutId id="2147483732" r:id="rId15"/>
  </p:sldLayoutIdLst>
  <p:transition>
    <p:fade/>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6146" name="Rectangle 2">
            <a:extLst>
              <a:ext uri="{FF2B5EF4-FFF2-40B4-BE49-F238E27FC236}">
                <a16:creationId xmlns:a16="http://schemas.microsoft.com/office/drawing/2014/main" id="{2067D207-D6F5-485C-904A-B06FBD0BD78A}"/>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6147" name="Rectangle 3">
            <a:extLst>
              <a:ext uri="{FF2B5EF4-FFF2-40B4-BE49-F238E27FC236}">
                <a16:creationId xmlns:a16="http://schemas.microsoft.com/office/drawing/2014/main" id="{FA0E10AD-3A50-4129-A4C0-3DF300E9E38C}"/>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778DA75-32E7-4989-A622-A366B17D6702}"/>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a:extLst>
              <a:ext uri="{FF2B5EF4-FFF2-40B4-BE49-F238E27FC236}">
                <a16:creationId xmlns:a16="http://schemas.microsoft.com/office/drawing/2014/main" id="{944A8498-2414-4A9D-9A19-FF1F68A28ACF}"/>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a:extLst>
              <a:ext uri="{FF2B5EF4-FFF2-40B4-BE49-F238E27FC236}">
                <a16:creationId xmlns:a16="http://schemas.microsoft.com/office/drawing/2014/main" id="{5D5DBAF5-ECF3-4731-84A2-CBE740FFBE8F}"/>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460CB7F6-6B8E-4EED-9622-263F4EDB9D24}" type="slidenum">
              <a:rPr lang="en-US" altLang="en-US"/>
              <a:pPr/>
              <a:t>‹#›</a:t>
            </a:fld>
            <a:endParaRPr lang="en-US" altLang="en-US"/>
          </a:p>
        </p:txBody>
      </p:sp>
    </p:spTree>
    <p:extLst>
      <p:ext uri="{BB962C8B-B14F-4D97-AF65-F5344CB8AC3E}">
        <p14:creationId xmlns:p14="http://schemas.microsoft.com/office/powerpoint/2010/main" val="3305868070"/>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702FA979-199A-4B49-85E5-7773C0E07773}"/>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95235" name="Rectangle 3">
            <a:extLst>
              <a:ext uri="{FF2B5EF4-FFF2-40B4-BE49-F238E27FC236}">
                <a16:creationId xmlns:a16="http://schemas.microsoft.com/office/drawing/2014/main" id="{66CE4ACA-13E5-4811-91C2-303DC9F8EE43}"/>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F144A39B-8227-48B9-AD6A-8A6F71A43C90}"/>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defRPr/>
            </a:pPr>
            <a:endParaRPr lang="en-US"/>
          </a:p>
        </p:txBody>
      </p:sp>
      <p:sp>
        <p:nvSpPr>
          <p:cNvPr id="1029" name="Rectangle 5">
            <a:extLst>
              <a:ext uri="{FF2B5EF4-FFF2-40B4-BE49-F238E27FC236}">
                <a16:creationId xmlns:a16="http://schemas.microsoft.com/office/drawing/2014/main" id="{9750BB41-F43C-47B6-B30A-1544A9B80F15}"/>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a:defRPr/>
            </a:pPr>
            <a:endParaRPr lang="en-US"/>
          </a:p>
        </p:txBody>
      </p:sp>
      <p:sp>
        <p:nvSpPr>
          <p:cNvPr id="1030" name="Rectangle 6">
            <a:extLst>
              <a:ext uri="{FF2B5EF4-FFF2-40B4-BE49-F238E27FC236}">
                <a16:creationId xmlns:a16="http://schemas.microsoft.com/office/drawing/2014/main" id="{6D371E6E-5631-45B0-A1D8-E882BF95D99B}"/>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anose="020B0604020202020204" pitchFamily="34" charset="0"/>
              </a:defRPr>
            </a:lvl1pPr>
          </a:lstStyle>
          <a:p>
            <a:fld id="{2D7B29DA-7B86-4988-9307-794661E8BB35}" type="slidenum">
              <a:rPr lang="en-US" altLang="en-US"/>
              <a:pPr/>
              <a:t>‹#›</a:t>
            </a:fld>
            <a:endParaRPr lang="en-US" altLang="en-US"/>
          </a:p>
        </p:txBody>
      </p:sp>
    </p:spTree>
    <p:extLst>
      <p:ext uri="{BB962C8B-B14F-4D97-AF65-F5344CB8AC3E}">
        <p14:creationId xmlns:p14="http://schemas.microsoft.com/office/powerpoint/2010/main" val="1934183615"/>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 id="2147483773" r:id="rId12"/>
    <p:sldLayoutId id="2147483774"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sp>
        <p:nvSpPr>
          <p:cNvPr id="81922" name="Rectangle 2">
            <a:extLst>
              <a:ext uri="{FF2B5EF4-FFF2-40B4-BE49-F238E27FC236}">
                <a16:creationId xmlns:a16="http://schemas.microsoft.com/office/drawing/2014/main" id="{2E839EEF-357E-424F-BD6C-1170A6BB5A1D}"/>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81923" name="Rectangle 3">
            <a:extLst>
              <a:ext uri="{FF2B5EF4-FFF2-40B4-BE49-F238E27FC236}">
                <a16:creationId xmlns:a16="http://schemas.microsoft.com/office/drawing/2014/main" id="{1F676D93-8E4C-4123-A0A5-779139E21009}"/>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D2218090-7963-467C-8D55-52606DC8C400}"/>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defRPr/>
            </a:pPr>
            <a:endParaRPr lang="en-US"/>
          </a:p>
        </p:txBody>
      </p:sp>
      <p:sp>
        <p:nvSpPr>
          <p:cNvPr id="1029" name="Rectangle 5">
            <a:extLst>
              <a:ext uri="{FF2B5EF4-FFF2-40B4-BE49-F238E27FC236}">
                <a16:creationId xmlns:a16="http://schemas.microsoft.com/office/drawing/2014/main" id="{1C863A2C-06CD-40A1-A696-FF07B6109D3C}"/>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a:defRPr/>
            </a:pPr>
            <a:endParaRPr lang="en-US"/>
          </a:p>
        </p:txBody>
      </p:sp>
      <p:sp>
        <p:nvSpPr>
          <p:cNvPr id="1030" name="Rectangle 6">
            <a:extLst>
              <a:ext uri="{FF2B5EF4-FFF2-40B4-BE49-F238E27FC236}">
                <a16:creationId xmlns:a16="http://schemas.microsoft.com/office/drawing/2014/main" id="{ACA885EF-3EBA-40AB-8614-8004D53B7AE5}"/>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anose="020B0604020202020204" pitchFamily="34" charset="0"/>
              </a:defRPr>
            </a:lvl1pPr>
          </a:lstStyle>
          <a:p>
            <a:fld id="{37F083C5-8917-45D7-94B2-B5CE7C9B256A}" type="slidenum">
              <a:rPr lang="en-US" altLang="en-US"/>
              <a:pPr/>
              <a:t>‹#›</a:t>
            </a:fld>
            <a:endParaRPr lang="en-US" altLang="en-US"/>
          </a:p>
        </p:txBody>
      </p:sp>
    </p:spTree>
    <p:extLst>
      <p:ext uri="{BB962C8B-B14F-4D97-AF65-F5344CB8AC3E}">
        <p14:creationId xmlns:p14="http://schemas.microsoft.com/office/powerpoint/2010/main" val="978049936"/>
      </p:ext>
    </p:extLst>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 id="2147483852" r:id="rId12"/>
    <p:sldLayoutId id="2147483853" r:id="rId13"/>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9"/>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CE16901F-4ABC-4B85-B46A-BF6806C585E9}"/>
              </a:ext>
            </a:extLst>
          </p:cNvPr>
          <p:cNvSpPr>
            <a:spLocks noGrp="1" noChangeArrowheads="1"/>
          </p:cNvSpPr>
          <p:nvPr>
            <p:ph type="title"/>
          </p:nvPr>
        </p:nvSpPr>
        <p:spPr bwMode="auto">
          <a:xfrm>
            <a:off x="304800" y="228600"/>
            <a:ext cx="11379200" cy="914400"/>
          </a:xfrm>
          <a:prstGeom prst="rect">
            <a:avLst/>
          </a:prstGeom>
          <a:noFill/>
          <a:ln w="9525">
            <a:noFill/>
            <a:miter lim="800000"/>
            <a:headEnd/>
            <a:tailEnd/>
          </a:ln>
          <a:effectLst>
            <a:outerShdw dist="45791" dir="3378596" algn="ctr" rotWithShape="0">
              <a:schemeClr val="bg1"/>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25F1FBA0-6229-4EDA-B106-4620DB89DCC7}"/>
              </a:ext>
            </a:extLst>
          </p:cNvPr>
          <p:cNvSpPr>
            <a:spLocks noGrp="1" noChangeArrowheads="1"/>
          </p:cNvSpPr>
          <p:nvPr>
            <p:ph type="body" idx="1"/>
          </p:nvPr>
        </p:nvSpPr>
        <p:spPr bwMode="auto">
          <a:xfrm>
            <a:off x="304800" y="1524000"/>
            <a:ext cx="11582400" cy="4495800"/>
          </a:xfrm>
          <a:prstGeom prst="rect">
            <a:avLst/>
          </a:prstGeom>
          <a:noFill/>
          <a:ln w="9525">
            <a:noFill/>
            <a:miter lim="800000"/>
            <a:headEnd/>
            <a:tailEnd/>
          </a:ln>
          <a:effectLst>
            <a:outerShdw dist="45791" dir="2021404" algn="ctr" rotWithShape="0">
              <a:schemeClr val="accent1"/>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90015132"/>
      </p:ext>
    </p:extLst>
  </p:cSld>
  <p:clrMap bg1="dk2" tx1="lt1" bg2="dk1" tx2="lt2" accent1="accent1" accent2="accent2" accent3="accent3" accent4="accent4" accent5="accent5" accent6="accent6" hlink="hlink" folHlink="folHlink"/>
  <p:sldLayoutIdLst>
    <p:sldLayoutId id="2147483884" r:id="rId1"/>
    <p:sldLayoutId id="2147483885" r:id="rId2"/>
    <p:sldLayoutId id="2147483886" r:id="rId3"/>
    <p:sldLayoutId id="2147483887" r:id="rId4"/>
    <p:sldLayoutId id="2147483888" r:id="rId5"/>
    <p:sldLayoutId id="2147483889" r:id="rId6"/>
    <p:sldLayoutId id="2147483890" r:id="rId7"/>
    <p:sldLayoutId id="2147483891" r:id="rId8"/>
    <p:sldLayoutId id="2147483892" r:id="rId9"/>
    <p:sldLayoutId id="2147483893" r:id="rId10"/>
    <p:sldLayoutId id="2147483894" r:id="rId11"/>
    <p:sldLayoutId id="2147483895" r:id="rId12"/>
    <p:sldLayoutId id="2147483896" r:id="rId13"/>
    <p:sldLayoutId id="2147483897" r:id="rId14"/>
    <p:sldLayoutId id="2147483898" r:id="rId15"/>
    <p:sldLayoutId id="2147483899" r:id="rId16"/>
    <p:sldLayoutId id="2147483900" r:id="rId17"/>
  </p:sldLayoutIdLst>
  <p:txStyles>
    <p:titleStyle>
      <a:lvl1pPr algn="ctr" rtl="0" eaLnBrk="0" fontAlgn="base" hangingPunct="0">
        <a:spcBef>
          <a:spcPct val="0"/>
        </a:spcBef>
        <a:spcAft>
          <a:spcPct val="0"/>
        </a:spcAft>
        <a:defRPr sz="4800" b="1">
          <a:solidFill>
            <a:schemeClr val="tx2"/>
          </a:solidFill>
          <a:latin typeface="+mj-lt"/>
          <a:ea typeface="+mj-ea"/>
          <a:cs typeface="+mj-cs"/>
        </a:defRPr>
      </a:lvl1pPr>
      <a:lvl2pPr algn="ctr" rtl="0" eaLnBrk="0" fontAlgn="base" hangingPunct="0">
        <a:spcBef>
          <a:spcPct val="0"/>
        </a:spcBef>
        <a:spcAft>
          <a:spcPct val="0"/>
        </a:spcAft>
        <a:defRPr sz="4800" b="1">
          <a:solidFill>
            <a:schemeClr val="tx2"/>
          </a:solidFill>
          <a:latin typeface="Times" charset="0"/>
        </a:defRPr>
      </a:lvl2pPr>
      <a:lvl3pPr algn="ctr" rtl="0" eaLnBrk="0" fontAlgn="base" hangingPunct="0">
        <a:spcBef>
          <a:spcPct val="0"/>
        </a:spcBef>
        <a:spcAft>
          <a:spcPct val="0"/>
        </a:spcAft>
        <a:defRPr sz="4800" b="1">
          <a:solidFill>
            <a:schemeClr val="tx2"/>
          </a:solidFill>
          <a:latin typeface="Times" charset="0"/>
        </a:defRPr>
      </a:lvl3pPr>
      <a:lvl4pPr algn="ctr" rtl="0" eaLnBrk="0" fontAlgn="base" hangingPunct="0">
        <a:spcBef>
          <a:spcPct val="0"/>
        </a:spcBef>
        <a:spcAft>
          <a:spcPct val="0"/>
        </a:spcAft>
        <a:defRPr sz="4800" b="1">
          <a:solidFill>
            <a:schemeClr val="tx2"/>
          </a:solidFill>
          <a:latin typeface="Times" charset="0"/>
        </a:defRPr>
      </a:lvl4pPr>
      <a:lvl5pPr algn="ctr" rtl="0" eaLnBrk="0" fontAlgn="base" hangingPunct="0">
        <a:spcBef>
          <a:spcPct val="0"/>
        </a:spcBef>
        <a:spcAft>
          <a:spcPct val="0"/>
        </a:spcAft>
        <a:defRPr sz="4800" b="1">
          <a:solidFill>
            <a:schemeClr val="tx2"/>
          </a:solidFill>
          <a:latin typeface="Times" charset="0"/>
        </a:defRPr>
      </a:lvl5pPr>
      <a:lvl6pPr marL="457200" algn="ctr" rtl="0" fontAlgn="base">
        <a:spcBef>
          <a:spcPct val="0"/>
        </a:spcBef>
        <a:spcAft>
          <a:spcPct val="0"/>
        </a:spcAft>
        <a:defRPr sz="4800" b="1">
          <a:solidFill>
            <a:schemeClr val="tx2"/>
          </a:solidFill>
          <a:latin typeface="Times" charset="0"/>
        </a:defRPr>
      </a:lvl6pPr>
      <a:lvl7pPr marL="914400" algn="ctr" rtl="0" fontAlgn="base">
        <a:spcBef>
          <a:spcPct val="0"/>
        </a:spcBef>
        <a:spcAft>
          <a:spcPct val="0"/>
        </a:spcAft>
        <a:defRPr sz="4800" b="1">
          <a:solidFill>
            <a:schemeClr val="tx2"/>
          </a:solidFill>
          <a:latin typeface="Times" charset="0"/>
        </a:defRPr>
      </a:lvl7pPr>
      <a:lvl8pPr marL="1371600" algn="ctr" rtl="0" fontAlgn="base">
        <a:spcBef>
          <a:spcPct val="0"/>
        </a:spcBef>
        <a:spcAft>
          <a:spcPct val="0"/>
        </a:spcAft>
        <a:defRPr sz="4800" b="1">
          <a:solidFill>
            <a:schemeClr val="tx2"/>
          </a:solidFill>
          <a:latin typeface="Times" charset="0"/>
        </a:defRPr>
      </a:lvl8pPr>
      <a:lvl9pPr marL="1828800" algn="ctr" rtl="0" fontAlgn="base">
        <a:spcBef>
          <a:spcPct val="0"/>
        </a:spcBef>
        <a:spcAft>
          <a:spcPct val="0"/>
        </a:spcAft>
        <a:defRPr sz="4800" b="1">
          <a:solidFill>
            <a:schemeClr val="tx2"/>
          </a:solidFill>
          <a:latin typeface="Times" charset="0"/>
        </a:defRPr>
      </a:lvl9pPr>
    </p:titleStyle>
    <p:bodyStyle>
      <a:lvl1pPr marL="342900" indent="-342900" algn="l" rtl="0" eaLnBrk="0" fontAlgn="base" hangingPunct="0">
        <a:spcBef>
          <a:spcPct val="20000"/>
        </a:spcBef>
        <a:spcAft>
          <a:spcPct val="0"/>
        </a:spcAft>
        <a:buChar char="•"/>
        <a:defRPr sz="3600" b="1">
          <a:solidFill>
            <a:schemeClr val="hlink"/>
          </a:solidFill>
          <a:latin typeface="+mn-lt"/>
          <a:ea typeface="+mn-ea"/>
          <a:cs typeface="+mn-cs"/>
        </a:defRPr>
      </a:lvl1pPr>
      <a:lvl2pPr marL="742950" indent="-285750" algn="l" rtl="0" eaLnBrk="0" fontAlgn="base" hangingPunct="0">
        <a:spcBef>
          <a:spcPct val="20000"/>
        </a:spcBef>
        <a:spcAft>
          <a:spcPct val="0"/>
        </a:spcAft>
        <a:buChar char="–"/>
        <a:defRPr sz="3200" b="1">
          <a:solidFill>
            <a:schemeClr val="hlink"/>
          </a:solidFill>
          <a:latin typeface="+mn-lt"/>
        </a:defRPr>
      </a:lvl2pPr>
      <a:lvl3pPr marL="1143000" indent="-228600" algn="l" rtl="0" eaLnBrk="0" fontAlgn="base" hangingPunct="0">
        <a:spcBef>
          <a:spcPct val="20000"/>
        </a:spcBef>
        <a:spcAft>
          <a:spcPct val="0"/>
        </a:spcAft>
        <a:buChar char="•"/>
        <a:defRPr sz="2800" b="1">
          <a:solidFill>
            <a:schemeClr val="hlink"/>
          </a:solidFill>
          <a:latin typeface="+mn-lt"/>
        </a:defRPr>
      </a:lvl3pPr>
      <a:lvl4pPr marL="1600200" indent="-228600" algn="l" rtl="0" eaLnBrk="0" fontAlgn="base" hangingPunct="0">
        <a:spcBef>
          <a:spcPct val="20000"/>
        </a:spcBef>
        <a:spcAft>
          <a:spcPct val="0"/>
        </a:spcAft>
        <a:buChar char="–"/>
        <a:defRPr sz="2400" b="1">
          <a:solidFill>
            <a:schemeClr val="hlink"/>
          </a:solidFill>
          <a:latin typeface="+mn-lt"/>
        </a:defRPr>
      </a:lvl4pPr>
      <a:lvl5pPr marL="2057400" indent="-228600" algn="l" rtl="0" eaLnBrk="0" fontAlgn="base" hangingPunct="0">
        <a:spcBef>
          <a:spcPct val="20000"/>
        </a:spcBef>
        <a:spcAft>
          <a:spcPct val="0"/>
        </a:spcAft>
        <a:buChar char="»"/>
        <a:defRPr sz="2400" b="1">
          <a:solidFill>
            <a:schemeClr val="hlink"/>
          </a:solidFill>
          <a:latin typeface="+mn-lt"/>
        </a:defRPr>
      </a:lvl5pPr>
      <a:lvl6pPr marL="2514600" indent="-228600" algn="l" rtl="0" fontAlgn="base">
        <a:spcBef>
          <a:spcPct val="20000"/>
        </a:spcBef>
        <a:spcAft>
          <a:spcPct val="0"/>
        </a:spcAft>
        <a:buChar char="»"/>
        <a:defRPr sz="2400" b="1">
          <a:solidFill>
            <a:schemeClr val="hlink"/>
          </a:solidFill>
          <a:latin typeface="+mn-lt"/>
        </a:defRPr>
      </a:lvl6pPr>
      <a:lvl7pPr marL="2971800" indent="-228600" algn="l" rtl="0" fontAlgn="base">
        <a:spcBef>
          <a:spcPct val="20000"/>
        </a:spcBef>
        <a:spcAft>
          <a:spcPct val="0"/>
        </a:spcAft>
        <a:buChar char="»"/>
        <a:defRPr sz="2400" b="1">
          <a:solidFill>
            <a:schemeClr val="hlink"/>
          </a:solidFill>
          <a:latin typeface="+mn-lt"/>
        </a:defRPr>
      </a:lvl7pPr>
      <a:lvl8pPr marL="3429000" indent="-228600" algn="l" rtl="0" fontAlgn="base">
        <a:spcBef>
          <a:spcPct val="20000"/>
        </a:spcBef>
        <a:spcAft>
          <a:spcPct val="0"/>
        </a:spcAft>
        <a:buChar char="»"/>
        <a:defRPr sz="2400" b="1">
          <a:solidFill>
            <a:schemeClr val="hlink"/>
          </a:solidFill>
          <a:latin typeface="+mn-lt"/>
        </a:defRPr>
      </a:lvl8pPr>
      <a:lvl9pPr marL="3886200" indent="-228600" algn="l" rtl="0" fontAlgn="base">
        <a:spcBef>
          <a:spcPct val="20000"/>
        </a:spcBef>
        <a:spcAft>
          <a:spcPct val="0"/>
        </a:spcAft>
        <a:buChar char="»"/>
        <a:defRPr sz="2400" b="1">
          <a:solidFill>
            <a:schemeClr val="hlink"/>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3B21F834-A36F-450C-B824-7808256699A7}"/>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4819" name="Rectangle 3">
            <a:extLst>
              <a:ext uri="{FF2B5EF4-FFF2-40B4-BE49-F238E27FC236}">
                <a16:creationId xmlns:a16="http://schemas.microsoft.com/office/drawing/2014/main" id="{2C2EC564-F16A-4EF7-82F0-0E285FD72911}"/>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AAB57977-5B76-4C5C-B459-265226F23197}"/>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defRPr/>
            </a:pPr>
            <a:endParaRPr lang="en-US"/>
          </a:p>
        </p:txBody>
      </p:sp>
      <p:sp>
        <p:nvSpPr>
          <p:cNvPr id="1029" name="Rectangle 5">
            <a:extLst>
              <a:ext uri="{FF2B5EF4-FFF2-40B4-BE49-F238E27FC236}">
                <a16:creationId xmlns:a16="http://schemas.microsoft.com/office/drawing/2014/main" id="{52F1A2A6-45FF-419A-8B57-339B41300E77}"/>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mn-lt"/>
              </a:defRPr>
            </a:lvl1pPr>
          </a:lstStyle>
          <a:p>
            <a:pPr>
              <a:defRPr/>
            </a:pPr>
            <a:endParaRPr lang="en-US"/>
          </a:p>
        </p:txBody>
      </p:sp>
      <p:sp>
        <p:nvSpPr>
          <p:cNvPr id="1030" name="Rectangle 6">
            <a:extLst>
              <a:ext uri="{FF2B5EF4-FFF2-40B4-BE49-F238E27FC236}">
                <a16:creationId xmlns:a16="http://schemas.microsoft.com/office/drawing/2014/main" id="{A40C4A17-97C3-43F6-A831-31BFF0F58115}"/>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panose="020B0604020202020204" pitchFamily="34" charset="0"/>
              </a:defRPr>
            </a:lvl1pPr>
          </a:lstStyle>
          <a:p>
            <a:fld id="{0CD47314-4B38-419B-9050-8ACDCA0B0BD7}" type="slidenum">
              <a:rPr lang="en-US" altLang="en-US"/>
              <a:pPr/>
              <a:t>‹#›</a:t>
            </a:fld>
            <a:endParaRPr lang="en-US" altLang="en-US"/>
          </a:p>
        </p:txBody>
      </p:sp>
    </p:spTree>
    <p:extLst>
      <p:ext uri="{BB962C8B-B14F-4D97-AF65-F5344CB8AC3E}">
        <p14:creationId xmlns:p14="http://schemas.microsoft.com/office/powerpoint/2010/main" val="1863296772"/>
      </p:ext>
    </p:extLst>
  </p:cSld>
  <p:clrMap bg1="lt1" tx1="dk1" bg2="lt2" tx2="dk2" accent1="accent1" accent2="accent2" accent3="accent3" accent4="accent4" accent5="accent5" accent6="accent6" hlink="hlink" folHlink="folHlink"/>
  <p:sldLayoutIdLst>
    <p:sldLayoutId id="2147483902" r:id="rId1"/>
    <p:sldLayoutId id="2147483903" r:id="rId2"/>
    <p:sldLayoutId id="2147483904" r:id="rId3"/>
    <p:sldLayoutId id="2147483905" r:id="rId4"/>
    <p:sldLayoutId id="2147483906" r:id="rId5"/>
    <p:sldLayoutId id="2147483907" r:id="rId6"/>
    <p:sldLayoutId id="2147483908" r:id="rId7"/>
    <p:sldLayoutId id="2147483909" r:id="rId8"/>
    <p:sldLayoutId id="2147483910" r:id="rId9"/>
    <p:sldLayoutId id="2147483911" r:id="rId10"/>
    <p:sldLayoutId id="2147483912" r:id="rId11"/>
    <p:sldLayoutId id="2147483913" r:id="rId12"/>
    <p:sldLayoutId id="2147483914" r:id="rId13"/>
    <p:sldLayoutId id="2147483915"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srcRect/>
          <a:stretch>
            <a:fillRect/>
          </a:stretch>
        </a:blipFill>
        <a:effectLst/>
      </p:bgPr>
    </p:bg>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80B908C-EDDB-45FC-9889-53B2A9BE0D4B}"/>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a:extLst>
              <a:ext uri="{FF2B5EF4-FFF2-40B4-BE49-F238E27FC236}">
                <a16:creationId xmlns:a16="http://schemas.microsoft.com/office/drawing/2014/main" id="{BBB1C926-78F2-4B51-8B27-9B7B80C6A1B9}"/>
              </a:ext>
            </a:extLst>
          </p:cNvPr>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4DCAF392-812E-42E2-A2F3-FDEB8F0BFB39}"/>
              </a:ext>
            </a:extLst>
          </p:cNvPr>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p>
        </p:txBody>
      </p:sp>
      <p:sp>
        <p:nvSpPr>
          <p:cNvPr id="1029" name="Rectangle 5">
            <a:extLst>
              <a:ext uri="{FF2B5EF4-FFF2-40B4-BE49-F238E27FC236}">
                <a16:creationId xmlns:a16="http://schemas.microsoft.com/office/drawing/2014/main" id="{89CC49A8-0BC3-4FD9-B093-9C40CBF19AD9}"/>
              </a:ext>
            </a:extLst>
          </p:cNvPr>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p>
        </p:txBody>
      </p:sp>
      <p:sp>
        <p:nvSpPr>
          <p:cNvPr id="1030" name="Rectangle 6">
            <a:extLst>
              <a:ext uri="{FF2B5EF4-FFF2-40B4-BE49-F238E27FC236}">
                <a16:creationId xmlns:a16="http://schemas.microsoft.com/office/drawing/2014/main" id="{EF25C202-9E49-4BD8-8F29-D90B35159EB9}"/>
              </a:ext>
            </a:extLst>
          </p:cNvPr>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panose="020B0604020202020204" pitchFamily="34" charset="0"/>
              </a:defRPr>
            </a:lvl1pPr>
          </a:lstStyle>
          <a:p>
            <a:fld id="{CA1AC945-65EA-4FFB-B4BA-6D9DFB8214E6}" type="slidenum">
              <a:rPr lang="en-US" altLang="en-US"/>
              <a:pPr/>
              <a:t>‹#›</a:t>
            </a:fld>
            <a:endParaRPr lang="en-US" altLang="en-US"/>
          </a:p>
        </p:txBody>
      </p:sp>
    </p:spTree>
    <p:extLst>
      <p:ext uri="{BB962C8B-B14F-4D97-AF65-F5344CB8AC3E}">
        <p14:creationId xmlns:p14="http://schemas.microsoft.com/office/powerpoint/2010/main" val="2100425148"/>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 id="2147483928" r:id="rId12"/>
    <p:sldLayoutId id="2147483929" r:id="rId13"/>
    <p:sldLayoutId id="2147483930" r:id="rId14"/>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410" name="Picture 2" descr="bible__4_">
            <a:extLst>
              <a:ext uri="{FF2B5EF4-FFF2-40B4-BE49-F238E27FC236}">
                <a16:creationId xmlns:a16="http://schemas.microsoft.com/office/drawing/2014/main" id="{D0360DC1-8BDC-4871-BFBC-D08F1F07948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1" name="Rectangle 3">
            <a:extLst>
              <a:ext uri="{FF2B5EF4-FFF2-40B4-BE49-F238E27FC236}">
                <a16:creationId xmlns:a16="http://schemas.microsoft.com/office/drawing/2014/main" id="{D35A3A07-01A6-4306-898B-B52BD7DD9B1D}"/>
              </a:ext>
            </a:extLst>
          </p:cNvPr>
          <p:cNvSpPr>
            <a:spLocks noGrp="1" noChangeArrowheads="1"/>
          </p:cNvSpPr>
          <p:nvPr>
            <p:ph type="title"/>
          </p:nvPr>
        </p:nvSpPr>
        <p:spPr bwMode="auto">
          <a:xfrm>
            <a:off x="9144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7412" name="Rectangle 4">
            <a:extLst>
              <a:ext uri="{FF2B5EF4-FFF2-40B4-BE49-F238E27FC236}">
                <a16:creationId xmlns:a16="http://schemas.microsoft.com/office/drawing/2014/main" id="{150BFB69-A180-4EC1-A357-2306FC5E5D44}"/>
              </a:ext>
            </a:extLst>
          </p:cNvPr>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75190890"/>
      </p:ext>
    </p:extLst>
  </p:cSld>
  <p:clrMap bg1="lt1" tx1="dk1" bg2="lt2" tx2="dk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Lst>
  <p:transition>
    <p:random/>
  </p:transition>
  <p:txStyles>
    <p:titleStyle>
      <a:lvl1pPr algn="ctr" rtl="0" eaLnBrk="0" fontAlgn="base" hangingPunct="0">
        <a:spcBef>
          <a:spcPct val="0"/>
        </a:spcBef>
        <a:spcAft>
          <a:spcPct val="0"/>
        </a:spcAft>
        <a:defRPr sz="4400" b="1">
          <a:solidFill>
            <a:schemeClr val="bg1"/>
          </a:solidFill>
          <a:latin typeface="+mj-lt"/>
          <a:ea typeface="MS PGothic" pitchFamily="34" charset="-128"/>
          <a:cs typeface="+mj-cs"/>
        </a:defRPr>
      </a:lvl1pPr>
      <a:lvl2pPr algn="ctr" rtl="0" eaLnBrk="0" fontAlgn="base" hangingPunct="0">
        <a:spcBef>
          <a:spcPct val="0"/>
        </a:spcBef>
        <a:spcAft>
          <a:spcPct val="0"/>
        </a:spcAft>
        <a:defRPr sz="4400" b="1">
          <a:solidFill>
            <a:schemeClr val="bg1"/>
          </a:solidFill>
          <a:latin typeface="Comic Sans MS" pitchFamily="66" charset="0"/>
          <a:ea typeface="MS PGothic" pitchFamily="34" charset="-128"/>
        </a:defRPr>
      </a:lvl2pPr>
      <a:lvl3pPr algn="ctr" rtl="0" eaLnBrk="0" fontAlgn="base" hangingPunct="0">
        <a:spcBef>
          <a:spcPct val="0"/>
        </a:spcBef>
        <a:spcAft>
          <a:spcPct val="0"/>
        </a:spcAft>
        <a:defRPr sz="4400" b="1">
          <a:solidFill>
            <a:schemeClr val="bg1"/>
          </a:solidFill>
          <a:latin typeface="Comic Sans MS" pitchFamily="66" charset="0"/>
          <a:ea typeface="MS PGothic" pitchFamily="34" charset="-128"/>
        </a:defRPr>
      </a:lvl3pPr>
      <a:lvl4pPr algn="ctr" rtl="0" eaLnBrk="0" fontAlgn="base" hangingPunct="0">
        <a:spcBef>
          <a:spcPct val="0"/>
        </a:spcBef>
        <a:spcAft>
          <a:spcPct val="0"/>
        </a:spcAft>
        <a:defRPr sz="4400" b="1">
          <a:solidFill>
            <a:schemeClr val="bg1"/>
          </a:solidFill>
          <a:latin typeface="Comic Sans MS" pitchFamily="66" charset="0"/>
          <a:ea typeface="MS PGothic" pitchFamily="34" charset="-128"/>
        </a:defRPr>
      </a:lvl4pPr>
      <a:lvl5pPr algn="ctr" rtl="0" eaLnBrk="0" fontAlgn="base" hangingPunct="0">
        <a:spcBef>
          <a:spcPct val="0"/>
        </a:spcBef>
        <a:spcAft>
          <a:spcPct val="0"/>
        </a:spcAft>
        <a:defRPr sz="4400" b="1">
          <a:solidFill>
            <a:schemeClr val="bg1"/>
          </a:solidFill>
          <a:latin typeface="Comic Sans MS" pitchFamily="66" charset="0"/>
          <a:ea typeface="MS PGothic" pitchFamily="34" charset="-128"/>
        </a:defRPr>
      </a:lvl5pPr>
      <a:lvl6pPr marL="457200" algn="ctr" rtl="0" fontAlgn="base">
        <a:spcBef>
          <a:spcPct val="0"/>
        </a:spcBef>
        <a:spcAft>
          <a:spcPct val="0"/>
        </a:spcAft>
        <a:defRPr sz="4400" b="1">
          <a:solidFill>
            <a:schemeClr val="bg1"/>
          </a:solidFill>
          <a:latin typeface="Comic Sans MS" pitchFamily="66" charset="0"/>
          <a:ea typeface="ＭＳ Ｐゴシック" pitchFamily="34" charset="-128"/>
        </a:defRPr>
      </a:lvl6pPr>
      <a:lvl7pPr marL="914400" algn="ctr" rtl="0" fontAlgn="base">
        <a:spcBef>
          <a:spcPct val="0"/>
        </a:spcBef>
        <a:spcAft>
          <a:spcPct val="0"/>
        </a:spcAft>
        <a:defRPr sz="4400" b="1">
          <a:solidFill>
            <a:schemeClr val="bg1"/>
          </a:solidFill>
          <a:latin typeface="Comic Sans MS" pitchFamily="66" charset="0"/>
          <a:ea typeface="ＭＳ Ｐゴシック" pitchFamily="34" charset="-128"/>
        </a:defRPr>
      </a:lvl7pPr>
      <a:lvl8pPr marL="1371600" algn="ctr" rtl="0" fontAlgn="base">
        <a:spcBef>
          <a:spcPct val="0"/>
        </a:spcBef>
        <a:spcAft>
          <a:spcPct val="0"/>
        </a:spcAft>
        <a:defRPr sz="4400" b="1">
          <a:solidFill>
            <a:schemeClr val="bg1"/>
          </a:solidFill>
          <a:latin typeface="Comic Sans MS" pitchFamily="66" charset="0"/>
          <a:ea typeface="ＭＳ Ｐゴシック" pitchFamily="34" charset="-128"/>
        </a:defRPr>
      </a:lvl8pPr>
      <a:lvl9pPr marL="1828800" algn="ctr" rtl="0" fontAlgn="base">
        <a:spcBef>
          <a:spcPct val="0"/>
        </a:spcBef>
        <a:spcAft>
          <a:spcPct val="0"/>
        </a:spcAft>
        <a:defRPr sz="4400" b="1">
          <a:solidFill>
            <a:schemeClr val="bg1"/>
          </a:solidFill>
          <a:latin typeface="Comic Sans MS" pitchFamily="66"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b="1">
          <a:solidFill>
            <a:schemeClr val="bg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b="1">
          <a:solidFill>
            <a:schemeClr val="bg1"/>
          </a:solidFill>
          <a:latin typeface="+mn-lt"/>
          <a:ea typeface="MS PGothic" pitchFamily="34" charset="-128"/>
        </a:defRPr>
      </a:lvl2pPr>
      <a:lvl3pPr marL="1143000" indent="-228600" algn="l" rtl="0" eaLnBrk="0" fontAlgn="base" hangingPunct="0">
        <a:spcBef>
          <a:spcPct val="20000"/>
        </a:spcBef>
        <a:spcAft>
          <a:spcPct val="0"/>
        </a:spcAft>
        <a:defRPr sz="2400" b="1">
          <a:solidFill>
            <a:schemeClr val="bg1"/>
          </a:solidFill>
          <a:latin typeface="+mn-lt"/>
          <a:ea typeface="MS PGothic" pitchFamily="34" charset="-128"/>
        </a:defRPr>
      </a:lvl3pPr>
      <a:lvl4pPr marL="1600200" indent="-228600" algn="l" rtl="0" eaLnBrk="0" fontAlgn="base" hangingPunct="0">
        <a:spcBef>
          <a:spcPct val="20000"/>
        </a:spcBef>
        <a:spcAft>
          <a:spcPct val="0"/>
        </a:spcAft>
        <a:buChar char="–"/>
        <a:defRPr sz="2000" b="1">
          <a:solidFill>
            <a:schemeClr val="bg1"/>
          </a:solidFill>
          <a:latin typeface="+mn-lt"/>
          <a:ea typeface="MS PGothic" pitchFamily="34" charset="-128"/>
        </a:defRPr>
      </a:lvl4pPr>
      <a:lvl5pPr marL="2057400" indent="-228600" algn="l" rtl="0" eaLnBrk="0" fontAlgn="base" hangingPunct="0">
        <a:spcBef>
          <a:spcPct val="20000"/>
        </a:spcBef>
        <a:spcAft>
          <a:spcPct val="0"/>
        </a:spcAft>
        <a:buChar char="»"/>
        <a:defRPr sz="2000" b="1">
          <a:solidFill>
            <a:schemeClr val="bg1"/>
          </a:solidFill>
          <a:latin typeface="+mn-lt"/>
          <a:ea typeface="MS PGothic" pitchFamily="34" charset="-128"/>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0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92.xml"/></Relationships>
</file>

<file path=ppt/slides/_rels/slide10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92.xml"/></Relationships>
</file>

<file path=ppt/slides/_rels/slide10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192.xml"/></Relationships>
</file>

<file path=ppt/slides/_rels/slide10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104.xml"/></Relationships>
</file>

<file path=ppt/slides/_rels/slide10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4.xml"/><Relationship Id="rId1" Type="http://schemas.openxmlformats.org/officeDocument/2006/relationships/slideLayout" Target="../slideLayouts/slideLayout192.xml"/></Relationships>
</file>

<file path=ppt/slides/_rels/slide10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38.xml"/><Relationship Id="rId5" Type="http://schemas.openxmlformats.org/officeDocument/2006/relationships/image" Target="../media/image32.jpeg"/><Relationship Id="rId4" Type="http://schemas.openxmlformats.org/officeDocument/2006/relationships/image" Target="../media/image31.jpeg"/></Relationships>
</file>

<file path=ppt/slides/_rels/slide10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108.xml"/><Relationship Id="rId4" Type="http://schemas.openxmlformats.org/officeDocument/2006/relationships/image" Target="../media/image34.png"/></Relationships>
</file>

<file path=ppt/slides/_rels/slide10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7.xml"/><Relationship Id="rId1" Type="http://schemas.openxmlformats.org/officeDocument/2006/relationships/slideLayout" Target="../slideLayouts/slideLayout19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03.xml"/></Relationships>
</file>

<file path=ppt/slides/_rels/slide10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9.xml"/><Relationship Id="rId1" Type="http://schemas.openxmlformats.org/officeDocument/2006/relationships/slideLayout" Target="../slideLayouts/slideLayout3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1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0.xml"/><Relationship Id="rId1" Type="http://schemas.openxmlformats.org/officeDocument/2006/relationships/slideLayout" Target="../slideLayouts/slideLayout33.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3.xml"/><Relationship Id="rId1" Type="http://schemas.openxmlformats.org/officeDocument/2006/relationships/tags" Target="../tags/tag1.xml"/><Relationship Id="rId5" Type="http://schemas.openxmlformats.org/officeDocument/2006/relationships/image" Target="../media/image39.png"/><Relationship Id="rId4" Type="http://schemas.openxmlformats.org/officeDocument/2006/relationships/image" Target="../media/image38.jpeg"/></Relationships>
</file>

<file path=ppt/slides/_rels/slide11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2.xml"/><Relationship Id="rId1" Type="http://schemas.openxmlformats.org/officeDocument/2006/relationships/slideLayout" Target="../slideLayouts/slideLayout33.xml"/></Relationships>
</file>

<file path=ppt/slides/_rels/slide1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3.xml"/><Relationship Id="rId1" Type="http://schemas.openxmlformats.org/officeDocument/2006/relationships/slideLayout" Target="../slideLayouts/slideLayout103.xml"/></Relationships>
</file>

<file path=ppt/slides/_rels/slide1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 Target="slide63.xml"/><Relationship Id="rId1" Type="http://schemas.openxmlformats.org/officeDocument/2006/relationships/slideLayout" Target="../slideLayouts/slideLayout191.xml"/></Relationships>
</file>

<file path=ppt/slides/_rels/slide11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4.xml"/><Relationship Id="rId1" Type="http://schemas.openxmlformats.org/officeDocument/2006/relationships/slideLayout" Target="../slideLayouts/slideLayout108.xml"/></Relationships>
</file>

<file path=ppt/slides/_rels/slide1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5.xml"/><Relationship Id="rId1" Type="http://schemas.openxmlformats.org/officeDocument/2006/relationships/slideLayout" Target="../slideLayouts/slideLayout108.xml"/></Relationships>
</file>

<file path=ppt/slides/_rels/slide11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6.xml"/><Relationship Id="rId1" Type="http://schemas.openxmlformats.org/officeDocument/2006/relationships/slideLayout" Target="../slideLayouts/slideLayout104.xml"/></Relationships>
</file>

<file path=ppt/slides/_rels/slide11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7.xml"/><Relationship Id="rId1" Type="http://schemas.openxmlformats.org/officeDocument/2006/relationships/slideLayout" Target="../slideLayouts/slideLayout104.xml"/><Relationship Id="rId4" Type="http://schemas.openxmlformats.org/officeDocument/2006/relationships/image" Target="../media/image45.jpeg"/></Relationships>
</file>

<file path=ppt/slides/_rels/slide1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 Target="slide63.xml"/><Relationship Id="rId1" Type="http://schemas.openxmlformats.org/officeDocument/2006/relationships/slideLayout" Target="../slideLayouts/slideLayout191.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 Target="slide2.xml"/><Relationship Id="rId1" Type="http://schemas.openxmlformats.org/officeDocument/2006/relationships/slideLayout" Target="../slideLayouts/slideLayout191.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4.xml"/></Relationships>
</file>

<file path=ppt/slides/_rels/slide1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 Target="slide63.xml"/><Relationship Id="rId1" Type="http://schemas.openxmlformats.org/officeDocument/2006/relationships/slideLayout" Target="../slideLayouts/slideLayout191.xml"/></Relationships>
</file>

<file path=ppt/slides/_rels/slide12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9.xml"/><Relationship Id="rId1" Type="http://schemas.openxmlformats.org/officeDocument/2006/relationships/slideLayout" Target="../slideLayouts/slideLayout104.xml"/><Relationship Id="rId5" Type="http://schemas.openxmlformats.org/officeDocument/2006/relationships/image" Target="../media/image47.jpeg"/><Relationship Id="rId4" Type="http://schemas.openxmlformats.org/officeDocument/2006/relationships/image" Target="../media/image46.jpeg"/></Relationships>
</file>

<file path=ppt/slides/_rels/slide1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0.xml"/><Relationship Id="rId1" Type="http://schemas.openxmlformats.org/officeDocument/2006/relationships/slideLayout" Target="../slideLayouts/slideLayout108.xml"/><Relationship Id="rId4" Type="http://schemas.openxmlformats.org/officeDocument/2006/relationships/image" Target="../media/image49.gif"/></Relationships>
</file>

<file path=ppt/slides/_rels/slide1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1.xml"/><Relationship Id="rId1" Type="http://schemas.openxmlformats.org/officeDocument/2006/relationships/slideLayout" Target="../slideLayouts/slideLayout108.xml"/><Relationship Id="rId5" Type="http://schemas.openxmlformats.org/officeDocument/2006/relationships/image" Target="../media/image52.jpeg"/><Relationship Id="rId4" Type="http://schemas.openxmlformats.org/officeDocument/2006/relationships/image" Target="../media/image51.jpeg"/></Relationships>
</file>

<file path=ppt/slides/_rels/slide12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2.xml"/><Relationship Id="rId1" Type="http://schemas.openxmlformats.org/officeDocument/2006/relationships/slideLayout" Target="../slideLayouts/slideLayout108.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18.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18.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29.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9.xml"/></Relationships>
</file>

<file path=ppt/slides/_rels/slide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7.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9.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29.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5.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0.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0.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40.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40.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04.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04.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9.xml"/></Relationships>
</file>

<file path=ppt/slides/_rels/slide14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 Target="slide63.xml"/><Relationship Id="rId1" Type="http://schemas.openxmlformats.org/officeDocument/2006/relationships/slideLayout" Target="../slideLayouts/slideLayout191.xml"/></Relationships>
</file>

<file path=ppt/slides/_rels/slide141.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34.xml"/><Relationship Id="rId1" Type="http://schemas.openxmlformats.org/officeDocument/2006/relationships/vmlDrawing" Target="../drawings/vmlDrawing1.vml"/><Relationship Id="rId6" Type="http://schemas.openxmlformats.org/officeDocument/2006/relationships/image" Target="../media/image54.wmf"/><Relationship Id="rId5" Type="http://schemas.openxmlformats.org/officeDocument/2006/relationships/oleObject" Target="../embeddings/oleObject1.bin"/><Relationship Id="rId4" Type="http://schemas.openxmlformats.org/officeDocument/2006/relationships/image" Target="../media/image55.jpeg"/></Relationships>
</file>

<file path=ppt/slides/_rels/slide142.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34.xml"/><Relationship Id="rId1" Type="http://schemas.openxmlformats.org/officeDocument/2006/relationships/vmlDrawing" Target="../drawings/vmlDrawing2.vml"/><Relationship Id="rId6" Type="http://schemas.openxmlformats.org/officeDocument/2006/relationships/image" Target="../media/image56.wmf"/><Relationship Id="rId5" Type="http://schemas.openxmlformats.org/officeDocument/2006/relationships/oleObject" Target="../embeddings/oleObject2.bin"/><Relationship Id="rId4" Type="http://schemas.openxmlformats.org/officeDocument/2006/relationships/image" Target="../media/image55.jpeg"/></Relationships>
</file>

<file path=ppt/slides/_rels/slide1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8.xml"/><Relationship Id="rId1" Type="http://schemas.openxmlformats.org/officeDocument/2006/relationships/slideLayout" Target="../slideLayouts/slideLayout34.xml"/><Relationship Id="rId4" Type="http://schemas.openxmlformats.org/officeDocument/2006/relationships/image" Target="../media/image58.png"/></Relationships>
</file>

<file path=ppt/slides/_rels/slide14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9.xml"/><Relationship Id="rId1" Type="http://schemas.openxmlformats.org/officeDocument/2006/relationships/slideLayout" Target="../slideLayouts/slideLayout34.xml"/></Relationships>
</file>

<file path=ppt/slides/_rels/slide14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 Target="slide63.xml"/><Relationship Id="rId1" Type="http://schemas.openxmlformats.org/officeDocument/2006/relationships/slideLayout" Target="../slideLayouts/slideLayout191.xml"/></Relationships>
</file>

<file path=ppt/slides/_rels/slide1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0.xml"/><Relationship Id="rId1" Type="http://schemas.openxmlformats.org/officeDocument/2006/relationships/slideLayout" Target="../slideLayouts/slideLayout33.xml"/></Relationships>
</file>

<file path=ppt/slides/_rels/slide14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1.xml"/><Relationship Id="rId1" Type="http://schemas.openxmlformats.org/officeDocument/2006/relationships/slideLayout" Target="../slideLayouts/slideLayout104.xml"/></Relationships>
</file>

<file path=ppt/slides/_rels/slide14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2.xml"/><Relationship Id="rId1" Type="http://schemas.openxmlformats.org/officeDocument/2006/relationships/slideLayout" Target="../slideLayouts/slideLayout34.xml"/></Relationships>
</file>

<file path=ppt/slides/_rels/slide14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3.xml"/><Relationship Id="rId1" Type="http://schemas.openxmlformats.org/officeDocument/2006/relationships/slideLayout" Target="../slideLayouts/slideLayout3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5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4.xml"/><Relationship Id="rId1" Type="http://schemas.openxmlformats.org/officeDocument/2006/relationships/slideLayout" Target="../slideLayouts/slideLayout34.xml"/></Relationships>
</file>

<file path=ppt/slides/_rels/slide15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5.xml"/><Relationship Id="rId1" Type="http://schemas.openxmlformats.org/officeDocument/2006/relationships/slideLayout" Target="../slideLayouts/slideLayout34.xml"/></Relationships>
</file>

<file path=ppt/slides/_rels/slide1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6.xml"/><Relationship Id="rId1" Type="http://schemas.openxmlformats.org/officeDocument/2006/relationships/slideLayout" Target="../slideLayouts/slideLayout34.xml"/></Relationships>
</file>

<file path=ppt/slides/_rels/slide153.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57.xml"/><Relationship Id="rId1" Type="http://schemas.openxmlformats.org/officeDocument/2006/relationships/slideLayout" Target="../slideLayouts/slideLayout34.xml"/><Relationship Id="rId5" Type="http://schemas.openxmlformats.org/officeDocument/2006/relationships/image" Target="../media/image47.jpeg"/><Relationship Id="rId4" Type="http://schemas.openxmlformats.org/officeDocument/2006/relationships/image" Target="../media/image60.jpeg"/></Relationships>
</file>

<file path=ppt/slides/_rels/slide15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 Target="slide63.xml"/><Relationship Id="rId1" Type="http://schemas.openxmlformats.org/officeDocument/2006/relationships/slideLayout" Target="../slideLayouts/slideLayout191.xml"/></Relationships>
</file>

<file path=ppt/slides/_rels/slide155.xml.rels><?xml version="1.0" encoding="UTF-8" standalone="yes"?>
<Relationships xmlns="http://schemas.openxmlformats.org/package/2006/relationships"><Relationship Id="rId3" Type="http://schemas.openxmlformats.org/officeDocument/2006/relationships/image" Target="../media/image60.jpeg"/><Relationship Id="rId7" Type="http://schemas.openxmlformats.org/officeDocument/2006/relationships/image" Target="../media/image64.gif"/><Relationship Id="rId2" Type="http://schemas.openxmlformats.org/officeDocument/2006/relationships/notesSlide" Target="../notesSlides/notesSlide58.xml"/><Relationship Id="rId1" Type="http://schemas.openxmlformats.org/officeDocument/2006/relationships/slideLayout" Target="../slideLayouts/slideLayout34.xml"/><Relationship Id="rId6" Type="http://schemas.openxmlformats.org/officeDocument/2006/relationships/image" Target="../media/image63.gif"/><Relationship Id="rId5" Type="http://schemas.openxmlformats.org/officeDocument/2006/relationships/image" Target="../media/image62.gif"/><Relationship Id="rId4" Type="http://schemas.openxmlformats.org/officeDocument/2006/relationships/image" Target="../media/image61.gif"/></Relationships>
</file>

<file path=ppt/slides/_rels/slide15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59.xml"/><Relationship Id="rId1" Type="http://schemas.openxmlformats.org/officeDocument/2006/relationships/slideLayout" Target="../slideLayouts/slideLayout176.xml"/><Relationship Id="rId5" Type="http://schemas.openxmlformats.org/officeDocument/2006/relationships/image" Target="../media/image67.jpeg"/><Relationship Id="rId4" Type="http://schemas.openxmlformats.org/officeDocument/2006/relationships/image" Target="../media/image66.jpeg"/></Relationships>
</file>

<file path=ppt/slides/_rels/slide15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 Target="slide63.xml"/><Relationship Id="rId1" Type="http://schemas.openxmlformats.org/officeDocument/2006/relationships/slideLayout" Target="../slideLayouts/slideLayout191.xml"/></Relationships>
</file>

<file path=ppt/slides/_rels/slide158.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0.xml"/><Relationship Id="rId1" Type="http://schemas.openxmlformats.org/officeDocument/2006/relationships/slideLayout" Target="../slideLayouts/slideLayout176.xml"/><Relationship Id="rId5" Type="http://schemas.openxmlformats.org/officeDocument/2006/relationships/image" Target="../media/image67.jpeg"/><Relationship Id="rId4" Type="http://schemas.openxmlformats.org/officeDocument/2006/relationships/image" Target="../media/image66.jpeg"/></Relationships>
</file>

<file path=ppt/slides/_rels/slide15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1.xml"/><Relationship Id="rId1" Type="http://schemas.openxmlformats.org/officeDocument/2006/relationships/slideLayout" Target="../slideLayouts/slideLayout180.xml"/><Relationship Id="rId4" Type="http://schemas.openxmlformats.org/officeDocument/2006/relationships/image" Target="../media/image69.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60.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2.xml"/><Relationship Id="rId1" Type="http://schemas.openxmlformats.org/officeDocument/2006/relationships/slideLayout" Target="../slideLayouts/slideLayout180.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76.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76.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76.xml"/></Relationships>
</file>

<file path=ppt/slides/_rels/slide16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6.xml"/><Relationship Id="rId1" Type="http://schemas.openxmlformats.org/officeDocument/2006/relationships/slideLayout" Target="../slideLayouts/slideLayout176.xml"/><Relationship Id="rId4" Type="http://schemas.openxmlformats.org/officeDocument/2006/relationships/image" Target="../media/image72.jpeg"/></Relationships>
</file>

<file path=ppt/slides/_rels/slide16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7.xml"/><Relationship Id="rId1" Type="http://schemas.openxmlformats.org/officeDocument/2006/relationships/slideLayout" Target="../slideLayouts/slideLayout176.xml"/></Relationships>
</file>

<file path=ppt/slides/_rels/slide16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8.xml"/><Relationship Id="rId1" Type="http://schemas.openxmlformats.org/officeDocument/2006/relationships/slideLayout" Target="../slideLayouts/slideLayout181.xml"/></Relationships>
</file>

<file path=ppt/slides/_rels/slide167.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69.xml"/><Relationship Id="rId1" Type="http://schemas.openxmlformats.org/officeDocument/2006/relationships/slideLayout" Target="../slideLayouts/slideLayout181.xml"/></Relationships>
</file>

<file path=ppt/slides/_rels/slide168.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0.xml"/><Relationship Id="rId1" Type="http://schemas.openxmlformats.org/officeDocument/2006/relationships/slideLayout" Target="../slideLayouts/slideLayout181.xml"/></Relationships>
</file>

<file path=ppt/slides/_rels/slide169.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71.xml"/><Relationship Id="rId1" Type="http://schemas.openxmlformats.org/officeDocument/2006/relationships/slideLayout" Target="../slideLayouts/slideLayout18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70.xml.rels><?xml version="1.0" encoding="UTF-8" standalone="yes"?>
<Relationships xmlns="http://schemas.openxmlformats.org/package/2006/relationships"><Relationship Id="rId3" Type="http://schemas.openxmlformats.org/officeDocument/2006/relationships/slide" Target="slide98.xml"/><Relationship Id="rId2" Type="http://schemas.openxmlformats.org/officeDocument/2006/relationships/notesSlide" Target="../notesSlides/notesSlide72.xml"/><Relationship Id="rId1" Type="http://schemas.openxmlformats.org/officeDocument/2006/relationships/slideLayout" Target="../slideLayouts/slideLayout191.xml"/><Relationship Id="rId4" Type="http://schemas.openxmlformats.org/officeDocument/2006/relationships/image" Target="../media/image17.jpeg"/></Relationships>
</file>

<file path=ppt/slides/_rels/slide17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3.xml"/><Relationship Id="rId1" Type="http://schemas.openxmlformats.org/officeDocument/2006/relationships/slideLayout" Target="../slideLayouts/slideLayout34.xml"/></Relationships>
</file>

<file path=ppt/slides/_rels/slide17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4.xml"/><Relationship Id="rId1" Type="http://schemas.openxmlformats.org/officeDocument/2006/relationships/slideLayout" Target="../slideLayouts/slideLayout34.xml"/></Relationships>
</file>

<file path=ppt/slides/_rels/slide17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5.xml"/><Relationship Id="rId1" Type="http://schemas.openxmlformats.org/officeDocument/2006/relationships/slideLayout" Target="../slideLayouts/slideLayout34.xml"/></Relationships>
</file>

<file path=ppt/slides/_rels/slide17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76.xml"/><Relationship Id="rId1" Type="http://schemas.openxmlformats.org/officeDocument/2006/relationships/slideLayout" Target="../slideLayouts/slideLayout90.xml"/><Relationship Id="rId4" Type="http://schemas.openxmlformats.org/officeDocument/2006/relationships/image" Target="../media/image78.jpeg"/></Relationships>
</file>

<file path=ppt/slides/_rels/slide17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 Target="slide98.xml"/><Relationship Id="rId1" Type="http://schemas.openxmlformats.org/officeDocument/2006/relationships/slideLayout" Target="../slideLayouts/slideLayout191.xml"/></Relationships>
</file>

<file path=ppt/slides/_rels/slide17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7.xml"/><Relationship Id="rId1" Type="http://schemas.openxmlformats.org/officeDocument/2006/relationships/slideLayout" Target="../slideLayouts/slideLayout34.xml"/></Relationships>
</file>

<file path=ppt/slides/_rels/slide17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8.xml"/><Relationship Id="rId1" Type="http://schemas.openxmlformats.org/officeDocument/2006/relationships/slideLayout" Target="../slideLayouts/slideLayout34.xml"/></Relationships>
</file>

<file path=ppt/slides/_rels/slide17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79.xml"/><Relationship Id="rId1" Type="http://schemas.openxmlformats.org/officeDocument/2006/relationships/slideLayout" Target="../slideLayouts/slideLayout34.xml"/></Relationships>
</file>

<file path=ppt/slides/_rels/slide17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0.xml"/><Relationship Id="rId1" Type="http://schemas.openxmlformats.org/officeDocument/2006/relationships/slideLayout" Target="../slideLayouts/slideLayout3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8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 Target="slide98.xml"/><Relationship Id="rId1" Type="http://schemas.openxmlformats.org/officeDocument/2006/relationships/slideLayout" Target="../slideLayouts/slideLayout191.xml"/></Relationships>
</file>

<file path=ppt/slides/_rels/slide181.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1.xml"/><Relationship Id="rId1" Type="http://schemas.openxmlformats.org/officeDocument/2006/relationships/slideLayout" Target="../slideLayouts/slideLayout33.xml"/></Relationships>
</file>

<file path=ppt/slides/_rels/slide18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2.xml"/><Relationship Id="rId1" Type="http://schemas.openxmlformats.org/officeDocument/2006/relationships/slideLayout" Target="../slideLayouts/slideLayout34.xml"/><Relationship Id="rId4" Type="http://schemas.openxmlformats.org/officeDocument/2006/relationships/image" Target="../media/image83.jpeg"/></Relationships>
</file>

<file path=ppt/slides/_rels/slide18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3.xml"/><Relationship Id="rId1" Type="http://schemas.openxmlformats.org/officeDocument/2006/relationships/slideLayout" Target="../slideLayouts/slideLayout38.xml"/></Relationships>
</file>

<file path=ppt/slides/_rels/slide18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4.xml"/><Relationship Id="rId1" Type="http://schemas.openxmlformats.org/officeDocument/2006/relationships/slideLayout" Target="../slideLayouts/slideLayout38.xml"/></Relationships>
</file>

<file path=ppt/slides/_rels/slide18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5.xml"/><Relationship Id="rId1" Type="http://schemas.openxmlformats.org/officeDocument/2006/relationships/slideLayout" Target="../slideLayouts/slideLayout59.xml"/></Relationships>
</file>

<file path=ppt/slides/_rels/slide18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 Target="slide98.xml"/><Relationship Id="rId1" Type="http://schemas.openxmlformats.org/officeDocument/2006/relationships/slideLayout" Target="../slideLayouts/slideLayout191.xml"/></Relationships>
</file>

<file path=ppt/slides/_rels/slide1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04.xml"/></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104.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0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90.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109.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04.xm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04.xml"/></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04.xml"/></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09.xml"/></Relationships>
</file>

<file path=ppt/slides/_rels/slide195.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04.xml"/></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04.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04.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04.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04.xml"/></Relationships>
</file>

<file path=ppt/slides/_rels/slide2.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notesSlide" Target="../notesSlides/notesSlide1.xml"/><Relationship Id="rId1" Type="http://schemas.openxmlformats.org/officeDocument/2006/relationships/slideLayout" Target="../slideLayouts/slideLayout203.xml"/><Relationship Id="rId6" Type="http://schemas.openxmlformats.org/officeDocument/2006/relationships/slide" Target="slide42.xml"/><Relationship Id="rId5" Type="http://schemas.openxmlformats.org/officeDocument/2006/relationships/slide" Target="slide32.xml"/><Relationship Id="rId4" Type="http://schemas.openxmlformats.org/officeDocument/2006/relationships/slide" Target="slide2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00.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51.xml"/></Relationships>
</file>

<file path=ppt/slides/_rels/slide20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 Target="slide98.xml"/><Relationship Id="rId1" Type="http://schemas.openxmlformats.org/officeDocument/2006/relationships/slideLayout" Target="../slideLayouts/slideLayout191.xml"/></Relationships>
</file>

<file path=ppt/slides/_rels/slide20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9.xml"/><Relationship Id="rId1" Type="http://schemas.openxmlformats.org/officeDocument/2006/relationships/slideLayout" Target="../slideLayouts/slideLayout73.xml"/></Relationships>
</file>

<file path=ppt/slides/_rels/slide20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00.xml"/><Relationship Id="rId1" Type="http://schemas.openxmlformats.org/officeDocument/2006/relationships/slideLayout" Target="../slideLayouts/slideLayout73.xml"/></Relationships>
</file>

<file path=ppt/slides/_rels/slide204.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101.xml"/><Relationship Id="rId1" Type="http://schemas.openxmlformats.org/officeDocument/2006/relationships/slideLayout" Target="../slideLayouts/slideLayout73.xml"/></Relationships>
</file>

<file path=ppt/slides/_rels/slide205.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08.xml"/></Relationships>
</file>

<file path=ppt/slides/_rels/slide206.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02.xml"/><Relationship Id="rId1" Type="http://schemas.openxmlformats.org/officeDocument/2006/relationships/slideLayout" Target="../slideLayouts/slideLayout106.xml"/></Relationships>
</file>

<file path=ppt/slides/_rels/slide20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03.xml"/><Relationship Id="rId1" Type="http://schemas.openxmlformats.org/officeDocument/2006/relationships/slideLayout" Target="../slideLayouts/slideLayout104.xml"/></Relationships>
</file>

<file path=ppt/slides/_rels/slide20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 Target="slide98.xml"/><Relationship Id="rId1" Type="http://schemas.openxmlformats.org/officeDocument/2006/relationships/slideLayout" Target="../slideLayouts/slideLayout191.xml"/></Relationships>
</file>

<file path=ppt/slides/_rels/slide20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04.xml"/><Relationship Id="rId1" Type="http://schemas.openxmlformats.org/officeDocument/2006/relationships/slideLayout" Target="../slideLayouts/slideLayout5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5.xml"/></Relationships>
</file>

<file path=ppt/slides/_rels/slide21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05.xml"/><Relationship Id="rId1" Type="http://schemas.openxmlformats.org/officeDocument/2006/relationships/slideLayout" Target="../slideLayouts/slideLayout44.xml"/></Relationships>
</file>

<file path=ppt/slides/_rels/slide211.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06.xml"/><Relationship Id="rId1" Type="http://schemas.openxmlformats.org/officeDocument/2006/relationships/slideLayout" Target="../slideLayouts/slideLayout44.xml"/></Relationships>
</file>

<file path=ppt/slides/_rels/slide2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 Target="slide98.xml"/><Relationship Id="rId1" Type="http://schemas.openxmlformats.org/officeDocument/2006/relationships/slideLayout" Target="../slideLayouts/slideLayout191.xml"/></Relationships>
</file>

<file path=ppt/slides/_rels/slide21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07.xml"/><Relationship Id="rId1" Type="http://schemas.openxmlformats.org/officeDocument/2006/relationships/slideLayout" Target="../slideLayouts/slideLayout164.xml"/><Relationship Id="rId5" Type="http://schemas.openxmlformats.org/officeDocument/2006/relationships/image" Target="../media/image92.gif"/><Relationship Id="rId4" Type="http://schemas.openxmlformats.org/officeDocument/2006/relationships/image" Target="../media/image91.gif"/></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34.xml"/></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34.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34.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34.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34.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20.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34.xml"/></Relationships>
</file>

<file path=ppt/slides/_rels/slide221.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34.xml"/></Relationships>
</file>

<file path=ppt/slides/_rels/slide222.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65.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39.xml"/></Relationships>
</file>

<file path=ppt/slides/_rels/slide224.xml.rels><?xml version="1.0" encoding="UTF-8" standalone="yes"?>
<Relationships xmlns="http://schemas.openxmlformats.org/package/2006/relationships"><Relationship Id="rId3" Type="http://schemas.openxmlformats.org/officeDocument/2006/relationships/notesSlide" Target="../notesSlides/notesSlide118.xml"/><Relationship Id="rId2" Type="http://schemas.openxmlformats.org/officeDocument/2006/relationships/slideLayout" Target="../slideLayouts/slideLayout33.xml"/><Relationship Id="rId1" Type="http://schemas.openxmlformats.org/officeDocument/2006/relationships/tags" Target="../tags/tag2.xml"/><Relationship Id="rId6" Type="http://schemas.openxmlformats.org/officeDocument/2006/relationships/image" Target="../media/image94.png"/><Relationship Id="rId5" Type="http://schemas.openxmlformats.org/officeDocument/2006/relationships/image" Target="../media/image93.jpeg"/><Relationship Id="rId4" Type="http://schemas.openxmlformats.org/officeDocument/2006/relationships/audio" Target="../media/audio3.wav"/></Relationships>
</file>

<file path=ppt/slides/_rels/slide225.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tags" Target="../tags/tag5.xml"/><Relationship Id="rId7" Type="http://schemas.openxmlformats.org/officeDocument/2006/relationships/image" Target="../media/image95.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notesSlide" Target="../notesSlides/notesSlide119.xml"/><Relationship Id="rId5" Type="http://schemas.openxmlformats.org/officeDocument/2006/relationships/slideLayout" Target="../slideLayouts/slideLayout34.xml"/><Relationship Id="rId4" Type="http://schemas.openxmlformats.org/officeDocument/2006/relationships/tags" Target="../tags/tag6.xml"/><Relationship Id="rId9" Type="http://schemas.openxmlformats.org/officeDocument/2006/relationships/image" Target="../media/image97.jpeg"/></Relationships>
</file>

<file path=ppt/slides/_rels/slide226.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notesSlide" Target="../notesSlides/notesSlide120.xml"/></Relationships>
</file>

<file path=ppt/slides/_rels/slide227.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tags" Target="../tags/tag10.xml"/><Relationship Id="rId1" Type="http://schemas.openxmlformats.org/officeDocument/2006/relationships/tags" Target="../tags/tag9.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notesSlide" Target="../notesSlides/notesSlide121.xml"/></Relationships>
</file>

<file path=ppt/slides/_rels/slide228.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notesSlide" Target="../notesSlides/notesSlide122.xml"/></Relationships>
</file>

<file path=ppt/slides/_rels/slide229.xml.rels><?xml version="1.0" encoding="UTF-8" standalone="yes"?>
<Relationships xmlns="http://schemas.openxmlformats.org/package/2006/relationships"><Relationship Id="rId3" Type="http://schemas.openxmlformats.org/officeDocument/2006/relationships/slideLayout" Target="../slideLayouts/slideLayout34.xml"/><Relationship Id="rId7" Type="http://schemas.openxmlformats.org/officeDocument/2006/relationships/image" Target="../media/image99.jpe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98.png"/><Relationship Id="rId5" Type="http://schemas.openxmlformats.org/officeDocument/2006/relationships/image" Target="../media/image93.jpeg"/><Relationship Id="rId4" Type="http://schemas.openxmlformats.org/officeDocument/2006/relationships/notesSlide" Target="../notesSlides/notesSlide123.xml"/></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 Target="slide2.xml"/><Relationship Id="rId1" Type="http://schemas.openxmlformats.org/officeDocument/2006/relationships/slideLayout" Target="../slideLayouts/slideLayout191.xml"/></Relationships>
</file>

<file path=ppt/slides/_rels/slide230.xml.rels><?xml version="1.0" encoding="UTF-8" standalone="yes"?>
<Relationships xmlns="http://schemas.openxmlformats.org/package/2006/relationships"><Relationship Id="rId8" Type="http://schemas.openxmlformats.org/officeDocument/2006/relationships/image" Target="../media/image102.jpeg"/><Relationship Id="rId3" Type="http://schemas.openxmlformats.org/officeDocument/2006/relationships/slideLayout" Target="../slideLayouts/slideLayout34.xml"/><Relationship Id="rId7" Type="http://schemas.openxmlformats.org/officeDocument/2006/relationships/image" Target="../media/image101.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100.jpeg"/><Relationship Id="rId5" Type="http://schemas.openxmlformats.org/officeDocument/2006/relationships/image" Target="../media/image83.jpeg"/><Relationship Id="rId4" Type="http://schemas.openxmlformats.org/officeDocument/2006/relationships/notesSlide" Target="../notesSlides/notesSlide124.xml"/></Relationships>
</file>

<file path=ppt/slides/_rels/slide231.xml.rels><?xml version="1.0" encoding="UTF-8" standalone="yes"?>
<Relationships xmlns="http://schemas.openxmlformats.org/package/2006/relationships"><Relationship Id="rId3" Type="http://schemas.openxmlformats.org/officeDocument/2006/relationships/notesSlide" Target="../notesSlides/notesSlide125.xml"/><Relationship Id="rId2" Type="http://schemas.openxmlformats.org/officeDocument/2006/relationships/slideLayout" Target="../slideLayouts/slideLayout38.xml"/><Relationship Id="rId1" Type="http://schemas.openxmlformats.org/officeDocument/2006/relationships/tags" Target="../tags/tag17.xml"/><Relationship Id="rId4" Type="http://schemas.openxmlformats.org/officeDocument/2006/relationships/image" Target="../media/image101.png"/></Relationships>
</file>

<file path=ppt/slides/_rels/slide232.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tags" Target="../tags/tag20.xml"/><Relationship Id="rId7" Type="http://schemas.openxmlformats.org/officeDocument/2006/relationships/image" Target="../media/image95.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notesSlide" Target="../notesSlides/notesSlide126.xml"/><Relationship Id="rId5" Type="http://schemas.openxmlformats.org/officeDocument/2006/relationships/slideLayout" Target="../slideLayouts/slideLayout34.xml"/><Relationship Id="rId4" Type="http://schemas.openxmlformats.org/officeDocument/2006/relationships/tags" Target="../tags/tag21.xml"/><Relationship Id="rId9" Type="http://schemas.openxmlformats.org/officeDocument/2006/relationships/image" Target="../media/image103.png"/></Relationships>
</file>

<file path=ppt/slides/_rels/slide233.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tags" Target="../tags/tag23.xml"/><Relationship Id="rId1" Type="http://schemas.openxmlformats.org/officeDocument/2006/relationships/tags" Target="../tags/tag2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notesSlide" Target="../notesSlides/notesSlide127.xml"/></Relationships>
</file>

<file path=ppt/slides/_rels/slide234.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notesSlide" Target="../notesSlides/notesSlide128.xml"/></Relationships>
</file>

<file path=ppt/slides/_rels/slide235.xml.rels><?xml version="1.0" encoding="UTF-8" standalone="yes"?>
<Relationships xmlns="http://schemas.openxmlformats.org/package/2006/relationships"><Relationship Id="rId3" Type="http://schemas.openxmlformats.org/officeDocument/2006/relationships/slideLayout" Target="../slideLayouts/slideLayout34.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notesSlide" Target="../notesSlides/notesSlide129.xml"/></Relationships>
</file>

<file path=ppt/slides/_rels/slide23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 Target="slide98.xml"/><Relationship Id="rId1" Type="http://schemas.openxmlformats.org/officeDocument/2006/relationships/slideLayout" Target="../slideLayouts/slideLayout191.xml"/></Relationships>
</file>

<file path=ppt/slides/_rels/slide237.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30.xml"/><Relationship Id="rId1" Type="http://schemas.openxmlformats.org/officeDocument/2006/relationships/slideLayout" Target="../slideLayouts/slideLayout34.xml"/></Relationships>
</file>

<file path=ppt/slides/_rels/slide23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31.xml"/><Relationship Id="rId1" Type="http://schemas.openxmlformats.org/officeDocument/2006/relationships/slideLayout" Target="../slideLayouts/slideLayout34.xml"/></Relationships>
</file>

<file path=ppt/slides/_rels/slide239.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32.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7.xml"/></Relationships>
</file>

<file path=ppt/slides/_rels/slide240.xml.rels><?xml version="1.0" encoding="UTF-8" standalone="yes"?>
<Relationships xmlns="http://schemas.openxmlformats.org/package/2006/relationships"><Relationship Id="rId3" Type="http://schemas.openxmlformats.org/officeDocument/2006/relationships/notesSlide" Target="../notesSlides/notesSlide133.xml"/><Relationship Id="rId2" Type="http://schemas.openxmlformats.org/officeDocument/2006/relationships/slideLayout" Target="../slideLayouts/slideLayout188.xml"/><Relationship Id="rId1" Type="http://schemas.openxmlformats.org/officeDocument/2006/relationships/vmlDrawing" Target="../drawings/vmlDrawing3.vml"/><Relationship Id="rId6" Type="http://schemas.openxmlformats.org/officeDocument/2006/relationships/image" Target="../media/image105.emf"/><Relationship Id="rId5" Type="http://schemas.openxmlformats.org/officeDocument/2006/relationships/oleObject" Target="../embeddings/oleObject3.bin"/><Relationship Id="rId4" Type="http://schemas.openxmlformats.org/officeDocument/2006/relationships/image" Target="../media/image106.jpeg"/></Relationships>
</file>

<file path=ppt/slides/_rels/slide241.xml.rels><?xml version="1.0" encoding="UTF-8" standalone="yes"?>
<Relationships xmlns="http://schemas.openxmlformats.org/package/2006/relationships"><Relationship Id="rId3" Type="http://schemas.openxmlformats.org/officeDocument/2006/relationships/notesSlide" Target="../notesSlides/notesSlide134.xml"/><Relationship Id="rId2" Type="http://schemas.openxmlformats.org/officeDocument/2006/relationships/slideLayout" Target="../slideLayouts/slideLayout188.xml"/><Relationship Id="rId1" Type="http://schemas.openxmlformats.org/officeDocument/2006/relationships/vmlDrawing" Target="../drawings/vmlDrawing4.vml"/><Relationship Id="rId6" Type="http://schemas.openxmlformats.org/officeDocument/2006/relationships/image" Target="../media/image107.emf"/><Relationship Id="rId5" Type="http://schemas.openxmlformats.org/officeDocument/2006/relationships/oleObject" Target="../embeddings/oleObject4.bin"/><Relationship Id="rId4" Type="http://schemas.openxmlformats.org/officeDocument/2006/relationships/image" Target="../media/image106.jpeg"/></Relationships>
</file>

<file path=ppt/slides/_rels/slide24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35.xml"/><Relationship Id="rId1" Type="http://schemas.openxmlformats.org/officeDocument/2006/relationships/slideLayout" Target="../slideLayouts/slideLayout181.xml"/></Relationships>
</file>

<file path=ppt/slides/_rels/slide243.xml.rels><?xml version="1.0" encoding="UTF-8" standalone="yes"?>
<Relationships xmlns="http://schemas.openxmlformats.org/package/2006/relationships"><Relationship Id="rId3" Type="http://schemas.openxmlformats.org/officeDocument/2006/relationships/image" Target="../media/image109.gif"/><Relationship Id="rId2" Type="http://schemas.openxmlformats.org/officeDocument/2006/relationships/notesSlide" Target="../notesSlides/notesSlide136.xml"/><Relationship Id="rId1" Type="http://schemas.openxmlformats.org/officeDocument/2006/relationships/slideLayout" Target="../slideLayouts/slideLayout39.xml"/><Relationship Id="rId4" Type="http://schemas.openxmlformats.org/officeDocument/2006/relationships/image" Target="../media/image110.gif"/></Relationships>
</file>

<file path=ppt/slides/_rels/slide24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 Target="slide98.xml"/><Relationship Id="rId1" Type="http://schemas.openxmlformats.org/officeDocument/2006/relationships/slideLayout" Target="../slideLayouts/slideLayout191.xml"/></Relationships>
</file>

<file path=ppt/slides/_rels/slide24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37.xml"/><Relationship Id="rId1" Type="http://schemas.openxmlformats.org/officeDocument/2006/relationships/slideLayout" Target="../slideLayouts/slideLayout34.xml"/></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34.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34.xml"/></Relationships>
</file>

<file path=ppt/slides/_rels/slide248.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181.xml"/></Relationships>
</file>

<file path=ppt/slides/_rels/slide249.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39.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9.xml"/></Relationships>
</file>

<file path=ppt/slides/_rels/slide250.xml.rels><?xml version="1.0" encoding="UTF-8" standalone="yes"?>
<Relationships xmlns="http://schemas.openxmlformats.org/package/2006/relationships"><Relationship Id="rId3" Type="http://schemas.openxmlformats.org/officeDocument/2006/relationships/audio" Target="../media/audio4.wav"/><Relationship Id="rId2" Type="http://schemas.openxmlformats.org/officeDocument/2006/relationships/notesSlide" Target="../notesSlides/notesSlide141.xml"/><Relationship Id="rId1" Type="http://schemas.openxmlformats.org/officeDocument/2006/relationships/slideLayout" Target="../slideLayouts/slideLayout39.xml"/><Relationship Id="rId4" Type="http://schemas.openxmlformats.org/officeDocument/2006/relationships/image" Target="../media/image112.jpeg"/></Relationships>
</file>

<file path=ppt/slides/_rels/slide25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42.xml"/><Relationship Id="rId1" Type="http://schemas.openxmlformats.org/officeDocument/2006/relationships/slideLayout" Target="../slideLayouts/slideLayout39.xml"/></Relationships>
</file>

<file path=ppt/slides/_rels/slide25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43.xml"/><Relationship Id="rId1" Type="http://schemas.openxmlformats.org/officeDocument/2006/relationships/slideLayout" Target="../slideLayouts/slideLayout39.xml"/></Relationships>
</file>

<file path=ppt/slides/_rels/slide253.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44.xml"/><Relationship Id="rId1" Type="http://schemas.openxmlformats.org/officeDocument/2006/relationships/slideLayout" Target="../slideLayouts/slideLayout39.xml"/></Relationships>
</file>

<file path=ppt/slides/_rels/slide25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45.xml"/><Relationship Id="rId1" Type="http://schemas.openxmlformats.org/officeDocument/2006/relationships/slideLayout" Target="../slideLayouts/slideLayout39.xml"/></Relationships>
</file>

<file path=ppt/slides/_rels/slide25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46.xml"/><Relationship Id="rId1" Type="http://schemas.openxmlformats.org/officeDocument/2006/relationships/slideLayout" Target="../slideLayouts/slideLayout39.xml"/></Relationships>
</file>

<file path=ppt/slides/_rels/slide256.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3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9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 Target="slide2.xml"/><Relationship Id="rId1" Type="http://schemas.openxmlformats.org/officeDocument/2006/relationships/slideLayout" Target="../slideLayouts/slideLayout191.xml"/></Relationships>
</file>

<file path=ppt/slides/_rels/slide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 Target="slide2.xml"/><Relationship Id="rId1" Type="http://schemas.openxmlformats.org/officeDocument/2006/relationships/slideLayout" Target="../slideLayouts/slideLayout191.xml"/></Relationships>
</file>

<file path=ppt/slides/_rels/slide4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3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5.xml.rels><?xml version="1.0" encoding="UTF-8" standalone="yes"?>
<Relationships xmlns="http://schemas.openxmlformats.org/package/2006/relationships"><Relationship Id="rId2" Type="http://schemas.openxmlformats.org/officeDocument/2006/relationships/hyperlink" Target="https://www.christiancourier.com/articles/5-what-does-the-bible-say-about-miracles" TargetMode="External"/><Relationship Id="rId1" Type="http://schemas.openxmlformats.org/officeDocument/2006/relationships/slideLayout" Target="../slideLayouts/slideLayout3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19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63.xml.rels><?xml version="1.0" encoding="UTF-8" standalone="yes"?>
<Relationships xmlns="http://schemas.openxmlformats.org/package/2006/relationships"><Relationship Id="rId8" Type="http://schemas.openxmlformats.org/officeDocument/2006/relationships/slide" Target="slide157.xml"/><Relationship Id="rId3" Type="http://schemas.openxmlformats.org/officeDocument/2006/relationships/slide" Target="slide119.xml"/><Relationship Id="rId7" Type="http://schemas.openxmlformats.org/officeDocument/2006/relationships/slide" Target="slide154.xml"/><Relationship Id="rId2" Type="http://schemas.openxmlformats.org/officeDocument/2006/relationships/slide" Target="slide114.xml"/><Relationship Id="rId1" Type="http://schemas.openxmlformats.org/officeDocument/2006/relationships/slideLayout" Target="../slideLayouts/slideLayout32.xml"/><Relationship Id="rId6" Type="http://schemas.openxmlformats.org/officeDocument/2006/relationships/slide" Target="slide145.xml"/><Relationship Id="rId5" Type="http://schemas.openxmlformats.org/officeDocument/2006/relationships/slide" Target="slide140.xml"/><Relationship Id="rId4" Type="http://schemas.openxmlformats.org/officeDocument/2006/relationships/slide" Target="slide121.xml"/></Relationships>
</file>

<file path=ppt/slides/_rels/slide6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xml"/><Relationship Id="rId1" Type="http://schemas.openxmlformats.org/officeDocument/2006/relationships/slideLayout" Target="../slideLayouts/slideLayout192.xml"/></Relationships>
</file>

<file path=ppt/slides/_rels/slide6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7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19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19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3.xml.rels><?xml version="1.0" encoding="UTF-8" standalone="yes"?>
<Relationships xmlns="http://schemas.openxmlformats.org/package/2006/relationships"><Relationship Id="rId8" Type="http://schemas.openxmlformats.org/officeDocument/2006/relationships/hyperlink" Target="https://biblia.com/bible/nasb95/2%20Cor.%2012.7" TargetMode="External"/><Relationship Id="rId3" Type="http://schemas.openxmlformats.org/officeDocument/2006/relationships/hyperlink" Target="https://biblia.com/bible/nasb95/Gal%204.13-14" TargetMode="External"/><Relationship Id="rId7" Type="http://schemas.openxmlformats.org/officeDocument/2006/relationships/hyperlink" Target="https://biblia.com/bible/nasb95/Gal%204.15" TargetMode="External"/><Relationship Id="rId2" Type="http://schemas.openxmlformats.org/officeDocument/2006/relationships/hyperlink" Target="https://biblia.com/bible/nasb95/2%20Cor%2012.7-8" TargetMode="External"/><Relationship Id="rId1" Type="http://schemas.openxmlformats.org/officeDocument/2006/relationships/slideLayout" Target="../slideLayouts/slideLayout21.xml"/><Relationship Id="rId6" Type="http://schemas.openxmlformats.org/officeDocument/2006/relationships/hyperlink" Target="https://biblia.com/bible/nasb95/Acts%2022.11" TargetMode="External"/><Relationship Id="rId5" Type="http://schemas.openxmlformats.org/officeDocument/2006/relationships/hyperlink" Target="https://biblia.com/bible/nasb95/Acts%209.8-9" TargetMode="External"/><Relationship Id="rId4" Type="http://schemas.openxmlformats.org/officeDocument/2006/relationships/hyperlink" Target="https://biblia.com/bible/nasb95/Acts%209.3"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90.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19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9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8.xml"/><Relationship Id="rId1" Type="http://schemas.openxmlformats.org/officeDocument/2006/relationships/slideLayout" Target="../slideLayouts/slideLayout19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8.xml.rels><?xml version="1.0" encoding="UTF-8" standalone="yes"?>
<Relationships xmlns="http://schemas.openxmlformats.org/package/2006/relationships"><Relationship Id="rId8" Type="http://schemas.openxmlformats.org/officeDocument/2006/relationships/slide" Target="slide212.xml"/><Relationship Id="rId3" Type="http://schemas.openxmlformats.org/officeDocument/2006/relationships/slide" Target="slide175.xml"/><Relationship Id="rId7" Type="http://schemas.openxmlformats.org/officeDocument/2006/relationships/slide" Target="slide208.xml"/><Relationship Id="rId2" Type="http://schemas.openxmlformats.org/officeDocument/2006/relationships/slide" Target="slide170.xml"/><Relationship Id="rId1" Type="http://schemas.openxmlformats.org/officeDocument/2006/relationships/slideLayout" Target="../slideLayouts/slideLayout32.xml"/><Relationship Id="rId6" Type="http://schemas.openxmlformats.org/officeDocument/2006/relationships/slide" Target="slide201.xml"/><Relationship Id="rId5" Type="http://schemas.openxmlformats.org/officeDocument/2006/relationships/slide" Target="slide186.xml"/><Relationship Id="rId10" Type="http://schemas.openxmlformats.org/officeDocument/2006/relationships/slide" Target="slide244.xml"/><Relationship Id="rId4" Type="http://schemas.openxmlformats.org/officeDocument/2006/relationships/slide" Target="slide180.xml"/><Relationship Id="rId9" Type="http://schemas.openxmlformats.org/officeDocument/2006/relationships/slide" Target="slide236.xml"/></Relationships>
</file>

<file path=ppt/slides/_rels/slide9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19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5" name="Picture 4" descr="A picture containing cup, coffee, food, beverage&#10;&#10;Description automatically generated">
            <a:extLst>
              <a:ext uri="{FF2B5EF4-FFF2-40B4-BE49-F238E27FC236}">
                <a16:creationId xmlns:a16="http://schemas.microsoft.com/office/drawing/2014/main" id="{91BC5572-FC33-4C1C-8DEE-C2CF75A75641}"/>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a:stretch/>
        </p:blipFill>
        <p:spPr>
          <a:xfrm>
            <a:off x="20" y="10"/>
            <a:ext cx="12191980" cy="6857990"/>
          </a:xfrm>
          <a:prstGeom prst="rect">
            <a:avLst/>
          </a:prstGeom>
        </p:spPr>
      </p:pic>
      <p:sp>
        <p:nvSpPr>
          <p:cNvPr id="2" name="Title 1">
            <a:extLst>
              <a:ext uri="{FF2B5EF4-FFF2-40B4-BE49-F238E27FC236}">
                <a16:creationId xmlns:a16="http://schemas.microsoft.com/office/drawing/2014/main" id="{0D1F047C-C727-42A7-85C5-68C5AA1B1A93}"/>
              </a:ext>
            </a:extLst>
          </p:cNvPr>
          <p:cNvSpPr>
            <a:spLocks noGrp="1"/>
          </p:cNvSpPr>
          <p:nvPr>
            <p:ph type="ctrTitle"/>
          </p:nvPr>
        </p:nvSpPr>
        <p:spPr>
          <a:xfrm>
            <a:off x="1370693" y="1087120"/>
            <a:ext cx="9440034" cy="2648381"/>
          </a:xfrm>
        </p:spPr>
        <p:txBody>
          <a:bodyPr>
            <a:normAutofit/>
          </a:bodyPr>
          <a:lstStyle/>
          <a:p>
            <a:r>
              <a:rPr lang="en-US" sz="7200" dirty="0"/>
              <a:t>God Talk!</a:t>
            </a:r>
          </a:p>
        </p:txBody>
      </p:sp>
      <p:sp>
        <p:nvSpPr>
          <p:cNvPr id="3" name="Subtitle 2">
            <a:extLst>
              <a:ext uri="{FF2B5EF4-FFF2-40B4-BE49-F238E27FC236}">
                <a16:creationId xmlns:a16="http://schemas.microsoft.com/office/drawing/2014/main" id="{DB93FB3F-A8D4-46D3-A1C6-C79C64563729}"/>
              </a:ext>
            </a:extLst>
          </p:cNvPr>
          <p:cNvSpPr>
            <a:spLocks noGrp="1"/>
          </p:cNvSpPr>
          <p:nvPr>
            <p:ph type="subTitle" idx="1"/>
          </p:nvPr>
        </p:nvSpPr>
        <p:spPr>
          <a:xfrm>
            <a:off x="1370693" y="3910649"/>
            <a:ext cx="9440034" cy="1397951"/>
          </a:xfrm>
        </p:spPr>
        <p:txBody>
          <a:bodyPr>
            <a:normAutofit/>
          </a:bodyPr>
          <a:lstStyle/>
          <a:p>
            <a:r>
              <a:rPr lang="en-US" sz="2800" dirty="0"/>
              <a:t>By David L. Burris</a:t>
            </a:r>
          </a:p>
        </p:txBody>
      </p:sp>
    </p:spTree>
    <p:extLst>
      <p:ext uri="{BB962C8B-B14F-4D97-AF65-F5344CB8AC3E}">
        <p14:creationId xmlns:p14="http://schemas.microsoft.com/office/powerpoint/2010/main" val="6337383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86000" y="685801"/>
            <a:ext cx="7696200" cy="5632311"/>
          </a:xfrm>
          <a:prstGeom prst="rect">
            <a:avLst/>
          </a:prstGeom>
          <a:noFill/>
        </p:spPr>
        <p:txBody>
          <a:bodyPr wrap="square" rtlCol="0">
            <a:spAutoFit/>
          </a:bodyPr>
          <a:lstStyle/>
          <a:p>
            <a:pPr algn="ctr"/>
            <a:r>
              <a:rPr lang="en-US" sz="4800" b="1" i="1" dirty="0">
                <a:solidFill>
                  <a:prstClr val="black"/>
                </a:solidFill>
                <a:latin typeface="Calibri"/>
              </a:rPr>
              <a:t>Our</a:t>
            </a:r>
            <a:r>
              <a:rPr lang="en-US" sz="4800" b="1" i="1" dirty="0">
                <a:solidFill>
                  <a:srgbClr val="FF9900"/>
                </a:solidFill>
                <a:latin typeface="Calibri"/>
              </a:rPr>
              <a:t> </a:t>
            </a:r>
            <a:r>
              <a:rPr lang="en-US" sz="4800" b="1" i="1" dirty="0">
                <a:solidFill>
                  <a:srgbClr val="FF9900"/>
                </a:solidFill>
                <a:latin typeface="Bookman Old Style" pitchFamily="18" charset="0"/>
              </a:rPr>
              <a:t>Challenge</a:t>
            </a:r>
          </a:p>
          <a:p>
            <a:pPr algn="ctr"/>
            <a:endParaRPr lang="en-US" sz="2000" b="1" dirty="0">
              <a:solidFill>
                <a:prstClr val="black"/>
              </a:solidFill>
              <a:latin typeface="Calibri"/>
            </a:endParaRPr>
          </a:p>
          <a:p>
            <a:pPr algn="ctr"/>
            <a:r>
              <a:rPr lang="en-US" sz="3600" b="1" dirty="0">
                <a:solidFill>
                  <a:prstClr val="black"/>
                </a:solidFill>
                <a:latin typeface="Calibri"/>
              </a:rPr>
              <a:t>Rightly </a:t>
            </a:r>
            <a:r>
              <a:rPr lang="en-US" sz="3600" b="1" i="1" dirty="0">
                <a:solidFill>
                  <a:srgbClr val="3399FF"/>
                </a:solidFill>
                <a:latin typeface="Bookman Old Style" pitchFamily="18" charset="0"/>
              </a:rPr>
              <a:t>divide</a:t>
            </a:r>
            <a:r>
              <a:rPr lang="en-US" sz="3600" b="1" dirty="0">
                <a:solidFill>
                  <a:prstClr val="black"/>
                </a:solidFill>
                <a:latin typeface="Calibri"/>
              </a:rPr>
              <a:t> the Word of Truth </a:t>
            </a:r>
            <a:br>
              <a:rPr lang="en-US" sz="3600" b="1" dirty="0">
                <a:solidFill>
                  <a:prstClr val="black"/>
                </a:solidFill>
                <a:latin typeface="Calibri"/>
              </a:rPr>
            </a:br>
            <a:r>
              <a:rPr lang="en-US" sz="2400" i="1" dirty="0">
                <a:solidFill>
                  <a:prstClr val="black"/>
                </a:solidFill>
                <a:latin typeface="Calibri"/>
              </a:rPr>
              <a:t>(2 Tim. 2:15)</a:t>
            </a:r>
          </a:p>
          <a:p>
            <a:pPr algn="ctr"/>
            <a:endParaRPr lang="en-US" sz="3200" i="1" dirty="0">
              <a:solidFill>
                <a:prstClr val="black"/>
              </a:solidFill>
              <a:latin typeface="Calibri"/>
            </a:endParaRPr>
          </a:p>
          <a:p>
            <a:pPr algn="ctr"/>
            <a:r>
              <a:rPr lang="en-US" sz="3600" b="1" dirty="0">
                <a:solidFill>
                  <a:prstClr val="black"/>
                </a:solidFill>
                <a:latin typeface="Calibri"/>
              </a:rPr>
              <a:t>To find all the things that pertain to </a:t>
            </a:r>
            <a:r>
              <a:rPr lang="en-US" sz="3600" b="1" i="1" dirty="0">
                <a:solidFill>
                  <a:srgbClr val="3399FF"/>
                </a:solidFill>
                <a:latin typeface="Bookman Old Style" pitchFamily="18" charset="0"/>
              </a:rPr>
              <a:t>life and godliness </a:t>
            </a:r>
            <a:r>
              <a:rPr lang="en-US" sz="2400" i="1" dirty="0">
                <a:solidFill>
                  <a:prstClr val="black"/>
                </a:solidFill>
                <a:latin typeface="Calibri"/>
              </a:rPr>
              <a:t>(2 Pt. 1:3)</a:t>
            </a:r>
          </a:p>
          <a:p>
            <a:pPr algn="ctr"/>
            <a:endParaRPr lang="en-US" sz="3200" i="1" dirty="0">
              <a:solidFill>
                <a:prstClr val="black"/>
              </a:solidFill>
              <a:latin typeface="Calibri"/>
            </a:endParaRPr>
          </a:p>
          <a:p>
            <a:pPr algn="ctr"/>
            <a:r>
              <a:rPr lang="en-US" sz="3600" b="1" dirty="0">
                <a:solidFill>
                  <a:prstClr val="black"/>
                </a:solidFill>
                <a:latin typeface="Calibri"/>
              </a:rPr>
              <a:t>And realize enough is </a:t>
            </a:r>
            <a:r>
              <a:rPr lang="en-US" sz="3600" b="1" i="1" dirty="0">
                <a:solidFill>
                  <a:srgbClr val="3399FF"/>
                </a:solidFill>
                <a:latin typeface="Bookman Old Style" pitchFamily="18" charset="0"/>
              </a:rPr>
              <a:t>revealed</a:t>
            </a:r>
            <a:r>
              <a:rPr lang="en-US" sz="3600" b="1" dirty="0">
                <a:solidFill>
                  <a:prstClr val="black"/>
                </a:solidFill>
                <a:latin typeface="Calibri"/>
              </a:rPr>
              <a:t> and some things may not be revealed </a:t>
            </a:r>
            <a:br>
              <a:rPr lang="en-US" sz="3600" b="1" dirty="0">
                <a:solidFill>
                  <a:prstClr val="black"/>
                </a:solidFill>
                <a:latin typeface="Calibri"/>
              </a:rPr>
            </a:br>
            <a:r>
              <a:rPr lang="en-US" sz="2400" i="1" dirty="0">
                <a:solidFill>
                  <a:prstClr val="black"/>
                </a:solidFill>
                <a:latin typeface="Calibri"/>
              </a:rPr>
              <a:t>(Deut. 29:29)</a:t>
            </a:r>
            <a:endParaRPr lang="en-US" sz="3200" i="1" dirty="0">
              <a:solidFill>
                <a:prstClr val="black"/>
              </a:solidFill>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xEl>
                                              <p:pRg st="2" end="2"/>
                                            </p:txEl>
                                          </p:spTgt>
                                        </p:tgtEl>
                                        <p:attrNameLst>
                                          <p:attrName>style.visibility</p:attrName>
                                        </p:attrNameLst>
                                      </p:cBhvr>
                                      <p:to>
                                        <p:strVal val="visible"/>
                                      </p:to>
                                    </p:set>
                                    <p:animEffect transition="in" filter="fade">
                                      <p:cBhvr>
                                        <p:cTn id="10" dur="2000"/>
                                        <p:tgtEl>
                                          <p:spTgt spid="2">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
                                            <p:txEl>
                                              <p:pRg st="4" end="4"/>
                                            </p:txEl>
                                          </p:spTgt>
                                        </p:tgtEl>
                                        <p:attrNameLst>
                                          <p:attrName>style.visibility</p:attrName>
                                        </p:attrNameLst>
                                      </p:cBhvr>
                                      <p:to>
                                        <p:strVal val="visible"/>
                                      </p:to>
                                    </p:set>
                                    <p:animEffect transition="in" filter="fade">
                                      <p:cBhvr>
                                        <p:cTn id="13" dur="2000"/>
                                        <p:tgtEl>
                                          <p:spTgt spid="2">
                                            <p:txEl>
                                              <p:pRg st="4" end="4"/>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xEl>
                                              <p:pRg st="6" end="6"/>
                                            </p:txEl>
                                          </p:spTgt>
                                        </p:tgtEl>
                                        <p:attrNameLst>
                                          <p:attrName>style.visibility</p:attrName>
                                        </p:attrNameLst>
                                      </p:cBhvr>
                                      <p:to>
                                        <p:strVal val="visible"/>
                                      </p:to>
                                    </p:set>
                                    <p:animEffect transition="in" filter="fade">
                                      <p:cBhvr>
                                        <p:cTn id="16" dur="20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allAtOnce"/>
    </p:bldLst>
  </p:timing>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48292"/>
          </a:xfrm>
          <a:solidFill>
            <a:schemeClr val="accent2">
              <a:lumMod val="20000"/>
              <a:lumOff val="80000"/>
            </a:schemeClr>
          </a:solidFill>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D77FA83B-C8BB-4E8F-B291-6F16CD70B71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0157" y="242596"/>
            <a:ext cx="11731688" cy="6372517"/>
          </a:xfrm>
          <a:solidFill>
            <a:schemeClr val="accent2">
              <a:lumMod val="20000"/>
              <a:lumOff val="80000"/>
            </a:schemeClr>
          </a:solidFill>
          <a:ln>
            <a:noFill/>
          </a:ln>
        </p:spPr>
      </p:pic>
    </p:spTree>
    <p:extLst>
      <p:ext uri="{BB962C8B-B14F-4D97-AF65-F5344CB8AC3E}">
        <p14:creationId xmlns:p14="http://schemas.microsoft.com/office/powerpoint/2010/main" val="40621990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59619CF-609B-4530-A48C-C15825C398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636" y="394636"/>
            <a:ext cx="11405937" cy="6083166"/>
          </a:xfrm>
          <a:prstGeom prst="rect">
            <a:avLst/>
          </a:prstGeom>
        </p:spPr>
      </p:pic>
    </p:spTree>
    <p:extLst>
      <p:ext uri="{BB962C8B-B14F-4D97-AF65-F5344CB8AC3E}">
        <p14:creationId xmlns:p14="http://schemas.microsoft.com/office/powerpoint/2010/main" val="3146461491"/>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6651A28-BC12-424C-9473-30B927951A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261" y="394636"/>
            <a:ext cx="11386686" cy="6073542"/>
          </a:xfrm>
          <a:prstGeom prst="rect">
            <a:avLst/>
          </a:prstGeom>
        </p:spPr>
      </p:pic>
    </p:spTree>
    <p:extLst>
      <p:ext uri="{BB962C8B-B14F-4D97-AF65-F5344CB8AC3E}">
        <p14:creationId xmlns:p14="http://schemas.microsoft.com/office/powerpoint/2010/main" val="4007840208"/>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B3DD3EE7-2AFC-4449-BC86-AAAA5389EF2E}"/>
              </a:ext>
            </a:extLst>
          </p:cNvPr>
          <p:cNvSpPr>
            <a:spLocks noGrp="1" noChangeArrowheads="1"/>
          </p:cNvSpPr>
          <p:nvPr>
            <p:ph type="title"/>
          </p:nvPr>
        </p:nvSpPr>
        <p:spPr>
          <a:xfrm>
            <a:off x="0" y="0"/>
            <a:ext cx="12192000" cy="762000"/>
          </a:xfrm>
        </p:spPr>
        <p:txBody>
          <a:bodyPr/>
          <a:lstStyle/>
          <a:p>
            <a:pPr eaLnBrk="1" hangingPunct="1">
              <a:defRPr/>
            </a:pPr>
            <a:r>
              <a:rPr lang="en-US" sz="4000" u="sng" dirty="0">
                <a:solidFill>
                  <a:srgbClr val="CC0000"/>
                </a:solidFill>
                <a:effectLst>
                  <a:outerShdw blurRad="38100" dist="38100" dir="2700000" algn="tl">
                    <a:srgbClr val="C0C0C0"/>
                  </a:outerShdw>
                </a:effectLst>
                <a:latin typeface="Andy" pitchFamily="66" charset="0"/>
              </a:rPr>
              <a:t>Unanswered Prayer Treated Poetically</a:t>
            </a:r>
          </a:p>
        </p:txBody>
      </p:sp>
      <p:sp>
        <p:nvSpPr>
          <p:cNvPr id="65539" name="Rectangle 3">
            <a:extLst>
              <a:ext uri="{FF2B5EF4-FFF2-40B4-BE49-F238E27FC236}">
                <a16:creationId xmlns:a16="http://schemas.microsoft.com/office/drawing/2014/main" id="{06EE6847-F0E6-4AE3-844F-0E9E563F14FC}"/>
              </a:ext>
            </a:extLst>
          </p:cNvPr>
          <p:cNvSpPr>
            <a:spLocks noGrp="1" noChangeArrowheads="1"/>
          </p:cNvSpPr>
          <p:nvPr>
            <p:ph idx="1"/>
          </p:nvPr>
        </p:nvSpPr>
        <p:spPr>
          <a:xfrm>
            <a:off x="664143" y="685800"/>
            <a:ext cx="10886173" cy="6019800"/>
          </a:xfrm>
          <a:ln>
            <a:solidFill>
              <a:srgbClr val="FF3300"/>
            </a:solidFill>
          </a:ln>
        </p:spPr>
        <p:txBody>
          <a:bodyPr/>
          <a:lstStyle/>
          <a:p>
            <a:pPr eaLnBrk="1" hangingPunct="1">
              <a:defRPr/>
            </a:pPr>
            <a:r>
              <a:rPr lang="en-US" sz="2400" b="1" dirty="0">
                <a:solidFill>
                  <a:srgbClr val="FF0000"/>
                </a:solidFill>
                <a:effectLst>
                  <a:outerShdw blurRad="38100" dist="38100" dir="2700000" algn="tl">
                    <a:srgbClr val="C0C0C0"/>
                  </a:outerShdw>
                </a:effectLst>
                <a:latin typeface="Andy" pitchFamily="66" charset="0"/>
              </a:rPr>
              <a:t>He prayed for strength that he might achieve; He was made weak that he might obey.</a:t>
            </a:r>
          </a:p>
          <a:p>
            <a:pPr eaLnBrk="1" hangingPunct="1">
              <a:defRPr/>
            </a:pPr>
            <a:r>
              <a:rPr lang="en-US" sz="2400" b="1" dirty="0">
                <a:solidFill>
                  <a:srgbClr val="FF0000"/>
                </a:solidFill>
                <a:effectLst>
                  <a:outerShdw blurRad="38100" dist="38100" dir="2700000" algn="tl">
                    <a:srgbClr val="C0C0C0"/>
                  </a:outerShdw>
                </a:effectLst>
                <a:latin typeface="Andy" pitchFamily="66" charset="0"/>
              </a:rPr>
              <a:t>He prayed for wealth that he might do greater things;  He was given infirmity that he might do better things.</a:t>
            </a:r>
          </a:p>
          <a:p>
            <a:pPr eaLnBrk="1" hangingPunct="1">
              <a:defRPr/>
            </a:pPr>
            <a:r>
              <a:rPr lang="en-US" sz="2400" b="1" dirty="0">
                <a:solidFill>
                  <a:srgbClr val="FF0000"/>
                </a:solidFill>
                <a:effectLst>
                  <a:outerShdw blurRad="38100" dist="38100" dir="2700000" algn="tl">
                    <a:srgbClr val="C0C0C0"/>
                  </a:outerShdw>
                </a:effectLst>
                <a:latin typeface="Andy" pitchFamily="66" charset="0"/>
              </a:rPr>
              <a:t>He prayed for riches that he might be happy; He was given poverty that he might be wise.</a:t>
            </a:r>
          </a:p>
          <a:p>
            <a:pPr eaLnBrk="1" hangingPunct="1">
              <a:defRPr/>
            </a:pPr>
            <a:r>
              <a:rPr lang="en-US" sz="2400" b="1" dirty="0">
                <a:solidFill>
                  <a:srgbClr val="FF0000"/>
                </a:solidFill>
                <a:effectLst>
                  <a:outerShdw blurRad="38100" dist="38100" dir="2700000" algn="tl">
                    <a:srgbClr val="C0C0C0"/>
                  </a:outerShdw>
                </a:effectLst>
                <a:latin typeface="Andy" pitchFamily="66" charset="0"/>
              </a:rPr>
              <a:t>He prayed for power that he might have the praise of men; He was given infirmity that he might feel the need of God.  </a:t>
            </a:r>
          </a:p>
          <a:p>
            <a:pPr eaLnBrk="1" hangingPunct="1">
              <a:defRPr/>
            </a:pPr>
            <a:r>
              <a:rPr lang="en-US" sz="2400" b="1" dirty="0">
                <a:solidFill>
                  <a:srgbClr val="FF0000"/>
                </a:solidFill>
                <a:effectLst>
                  <a:outerShdw blurRad="38100" dist="38100" dir="2700000" algn="tl">
                    <a:srgbClr val="C0C0C0"/>
                  </a:outerShdw>
                </a:effectLst>
                <a:latin typeface="Andy" pitchFamily="66" charset="0"/>
              </a:rPr>
              <a:t>He prayed for all things that he might enjoy life; He was given life that he might enjoy all things.</a:t>
            </a:r>
          </a:p>
          <a:p>
            <a:pPr eaLnBrk="1" hangingPunct="1">
              <a:defRPr/>
            </a:pPr>
            <a:r>
              <a:rPr lang="en-US" sz="2800" b="1" dirty="0">
                <a:solidFill>
                  <a:srgbClr val="FF0000"/>
                </a:solidFill>
                <a:effectLst>
                  <a:outerShdw blurRad="38100" dist="38100" dir="2700000" algn="tl">
                    <a:srgbClr val="C0C0C0"/>
                  </a:outerShdw>
                </a:effectLst>
                <a:latin typeface="Andy" pitchFamily="66" charset="0"/>
              </a:rPr>
              <a:t>He Had Received Nothing That He Asked For –   All That He Hoped For; His Prayer Was Answered – He Was Most Blessed!</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9D808E-7EA5-4638-B95F-94A037D22E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261" y="404260"/>
            <a:ext cx="11396312" cy="6035041"/>
          </a:xfrm>
          <a:prstGeom prst="rect">
            <a:avLst/>
          </a:prstGeom>
        </p:spPr>
      </p:pic>
    </p:spTree>
    <p:extLst>
      <p:ext uri="{BB962C8B-B14F-4D97-AF65-F5344CB8AC3E}">
        <p14:creationId xmlns:p14="http://schemas.microsoft.com/office/powerpoint/2010/main" val="334311808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848771" name="WordArt 3">
            <a:extLst>
              <a:ext uri="{FF2B5EF4-FFF2-40B4-BE49-F238E27FC236}">
                <a16:creationId xmlns:a16="http://schemas.microsoft.com/office/drawing/2014/main" id="{463E6183-7465-448E-94E5-005D5471029D}"/>
              </a:ext>
            </a:extLst>
          </p:cNvPr>
          <p:cNvSpPr>
            <a:spLocks noChangeArrowheads="1" noChangeShapeType="1" noTextEdit="1"/>
          </p:cNvSpPr>
          <p:nvPr/>
        </p:nvSpPr>
        <p:spPr bwMode="auto">
          <a:xfrm>
            <a:off x="5943600" y="4572000"/>
            <a:ext cx="3733800" cy="68580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contourClr>
                <a:srgbClr val="DCEBF5"/>
              </a:contourClr>
            </a:sp3d>
          </a:bodyPr>
          <a:lstStyle/>
          <a:p>
            <a:pPr algn="ctr" fontAlgn="base">
              <a:spcBef>
                <a:spcPct val="0"/>
              </a:spcBef>
              <a:spcAft>
                <a:spcPct val="0"/>
              </a:spcAft>
            </a:pPr>
            <a:r>
              <a:rPr lang="en-US" sz="3600" kern="1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panose="020B0A04020102020204" pitchFamily="34" charset="0"/>
              </a:rPr>
              <a:t>Fortune Is Related To Patience </a:t>
            </a:r>
          </a:p>
        </p:txBody>
      </p:sp>
      <p:pic>
        <p:nvPicPr>
          <p:cNvPr id="2848772" name="Picture 4" descr="C:\Documents and Settings\Owner\My Documents\Educational Illustrations\Heemskerck.jpg">
            <a:extLst>
              <a:ext uri="{FF2B5EF4-FFF2-40B4-BE49-F238E27FC236}">
                <a16:creationId xmlns:a16="http://schemas.microsoft.com/office/drawing/2014/main" id="{BA915AA0-45EF-408C-93D2-08FEB9E196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1524000"/>
            <a:ext cx="55626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48773" name="WordArt 5">
            <a:extLst>
              <a:ext uri="{FF2B5EF4-FFF2-40B4-BE49-F238E27FC236}">
                <a16:creationId xmlns:a16="http://schemas.microsoft.com/office/drawing/2014/main" id="{5CD374AA-FD6B-4D40-8926-47E5DF0574E8}"/>
              </a:ext>
            </a:extLst>
          </p:cNvPr>
          <p:cNvSpPr>
            <a:spLocks noChangeArrowheads="1" noChangeShapeType="1" noTextEdit="1"/>
          </p:cNvSpPr>
          <p:nvPr/>
        </p:nvSpPr>
        <p:spPr bwMode="auto">
          <a:xfrm>
            <a:off x="5334000" y="3429000"/>
            <a:ext cx="2133600" cy="21336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en-US" sz="3600" kern="10">
                <a:solidFill>
                  <a:srgbClr val="336699"/>
                </a:solidFill>
                <a:effectLst>
                  <a:outerShdw dist="45791" dir="2021404" algn="ctr" rotWithShape="0">
                    <a:srgbClr val="C0C0C0"/>
                  </a:outerShdw>
                </a:effectLst>
                <a:latin typeface="Times New Roman" panose="02020603050405020304" pitchFamily="18" charset="0"/>
                <a:cs typeface="Times New Roman" panose="02020603050405020304" pitchFamily="18" charset="0"/>
              </a:rPr>
              <a:t>- &amp; -</a:t>
            </a:r>
          </a:p>
          <a:p>
            <a:pPr algn="ctr" fontAlgn="base">
              <a:spcBef>
                <a:spcPct val="0"/>
              </a:spcBef>
              <a:spcAft>
                <a:spcPct val="0"/>
              </a:spcAft>
            </a:pPr>
            <a:r>
              <a:rPr lang="en-US" sz="3600" kern="10">
                <a:solidFill>
                  <a:srgbClr val="336699"/>
                </a:solidFill>
                <a:effectLst>
                  <a:outerShdw dist="45791" dir="2021404" algn="ctr" rotWithShape="0">
                    <a:srgbClr val="C0C0C0"/>
                  </a:outerShdw>
                </a:effectLst>
                <a:latin typeface="Times New Roman" panose="02020603050405020304" pitchFamily="18" charset="0"/>
                <a:cs typeface="Times New Roman" panose="02020603050405020304" pitchFamily="18" charset="0"/>
              </a:rPr>
              <a:t>Hard</a:t>
            </a:r>
          </a:p>
          <a:p>
            <a:pPr algn="ctr" fontAlgn="base">
              <a:spcBef>
                <a:spcPct val="0"/>
              </a:spcBef>
              <a:spcAft>
                <a:spcPct val="0"/>
              </a:spcAft>
            </a:pPr>
            <a:r>
              <a:rPr lang="en-US" sz="3600" kern="10">
                <a:solidFill>
                  <a:srgbClr val="336699"/>
                </a:solidFill>
                <a:effectLst>
                  <a:outerShdw dist="45791" dir="2021404" algn="ctr" rotWithShape="0">
                    <a:srgbClr val="C0C0C0"/>
                  </a:outerShdw>
                </a:effectLst>
                <a:latin typeface="Times New Roman" panose="02020603050405020304" pitchFamily="18" charset="0"/>
                <a:cs typeface="Times New Roman" panose="02020603050405020304" pitchFamily="18" charset="0"/>
              </a:rPr>
              <a:t>WORK</a:t>
            </a:r>
          </a:p>
        </p:txBody>
      </p:sp>
      <p:pic>
        <p:nvPicPr>
          <p:cNvPr id="6" name="Picture 5" descr="82395398.jpg">
            <a:extLst>
              <a:ext uri="{FF2B5EF4-FFF2-40B4-BE49-F238E27FC236}">
                <a16:creationId xmlns:a16="http://schemas.microsoft.com/office/drawing/2014/main" id="{B747808B-A7A3-4DA1-BE42-76DB87113E4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1210858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a:extLst>
              <a:ext uri="{FF2B5EF4-FFF2-40B4-BE49-F238E27FC236}">
                <a16:creationId xmlns:a16="http://schemas.microsoft.com/office/drawing/2014/main" id="{18B7361A-9695-49D9-8B64-BDBD1AE98D9A}"/>
              </a:ext>
            </a:extLst>
          </p:cNvPr>
          <p:cNvSpPr/>
          <p:nvPr/>
        </p:nvSpPr>
        <p:spPr>
          <a:xfrm>
            <a:off x="4429518" y="1676401"/>
            <a:ext cx="3332964" cy="769441"/>
          </a:xfrm>
          <a:prstGeom prst="rect">
            <a:avLst/>
          </a:prstGeom>
          <a:no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base">
              <a:spcBef>
                <a:spcPct val="0"/>
              </a:spcBef>
              <a:spcAft>
                <a:spcPct val="0"/>
              </a:spcAft>
              <a:defRPr/>
            </a:pPr>
            <a:r>
              <a:rPr lang="en-US" sz="4400" b="1" dirty="0">
                <a:ln w="11430"/>
                <a:solidFill>
                  <a:srgbClr val="CCFF33"/>
                </a:solidFill>
                <a:effectLst>
                  <a:outerShdw blurRad="80000" dist="40000" dir="5040000" algn="tl">
                    <a:srgbClr val="000000">
                      <a:alpha val="30000"/>
                    </a:srgbClr>
                  </a:outerShdw>
                </a:effectLst>
                <a:latin typeface="Calligrapher" pitchFamily="2" charset="0"/>
              </a:rPr>
              <a:t>Proverbs 6.6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848771"/>
                                        </p:tgtEl>
                                        <p:attrNameLst>
                                          <p:attrName>style.visibility</p:attrName>
                                        </p:attrNameLst>
                                      </p:cBhvr>
                                      <p:to>
                                        <p:strVal val="visible"/>
                                      </p:to>
                                    </p:set>
                                    <p:animEffect transition="in" filter="dissolve">
                                      <p:cBhvr>
                                        <p:cTn id="7" dur="500"/>
                                        <p:tgtEl>
                                          <p:spTgt spid="284877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nodeType="clickEffect">
                                  <p:stCondLst>
                                    <p:cond delay="0"/>
                                  </p:stCondLst>
                                  <p:childTnLst>
                                    <p:set>
                                      <p:cBhvr>
                                        <p:cTn id="11" dur="1" fill="hold">
                                          <p:stCondLst>
                                            <p:cond delay="0"/>
                                          </p:stCondLst>
                                        </p:cTn>
                                        <p:tgtEl>
                                          <p:spTgt spid="2848772"/>
                                        </p:tgtEl>
                                        <p:attrNameLst>
                                          <p:attrName>style.visibility</p:attrName>
                                        </p:attrNameLst>
                                      </p:cBhvr>
                                      <p:to>
                                        <p:strVal val="visible"/>
                                      </p:to>
                                    </p:set>
                                    <p:animEffect transition="in" filter="box(out)">
                                      <p:cBhvr>
                                        <p:cTn id="12" dur="500"/>
                                        <p:tgtEl>
                                          <p:spTgt spid="284877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528" fill="hold" nodeType="clickEffect">
                                  <p:stCondLst>
                                    <p:cond delay="0"/>
                                  </p:stCondLst>
                                  <p:childTnLst>
                                    <p:set>
                                      <p:cBhvr>
                                        <p:cTn id="16" dur="1" fill="hold">
                                          <p:stCondLst>
                                            <p:cond delay="0"/>
                                          </p:stCondLst>
                                        </p:cTn>
                                        <p:tgtEl>
                                          <p:spTgt spid="2848773"/>
                                        </p:tgtEl>
                                        <p:attrNameLst>
                                          <p:attrName>style.visibility</p:attrName>
                                        </p:attrNameLst>
                                      </p:cBhvr>
                                      <p:to>
                                        <p:strVal val="visible"/>
                                      </p:to>
                                    </p:set>
                                    <p:anim calcmode="lin" valueType="num">
                                      <p:cBhvr>
                                        <p:cTn id="17" dur="500" fill="hold"/>
                                        <p:tgtEl>
                                          <p:spTgt spid="2848773"/>
                                        </p:tgtEl>
                                        <p:attrNameLst>
                                          <p:attrName>ppt_w</p:attrName>
                                        </p:attrNameLst>
                                      </p:cBhvr>
                                      <p:tavLst>
                                        <p:tav tm="0">
                                          <p:val>
                                            <p:fltVal val="0"/>
                                          </p:val>
                                        </p:tav>
                                        <p:tav tm="100000">
                                          <p:val>
                                            <p:strVal val="#ppt_w"/>
                                          </p:val>
                                        </p:tav>
                                      </p:tavLst>
                                    </p:anim>
                                    <p:anim calcmode="lin" valueType="num">
                                      <p:cBhvr>
                                        <p:cTn id="18" dur="500" fill="hold"/>
                                        <p:tgtEl>
                                          <p:spTgt spid="2848773"/>
                                        </p:tgtEl>
                                        <p:attrNameLst>
                                          <p:attrName>ppt_h</p:attrName>
                                        </p:attrNameLst>
                                      </p:cBhvr>
                                      <p:tavLst>
                                        <p:tav tm="0">
                                          <p:val>
                                            <p:fltVal val="0"/>
                                          </p:val>
                                        </p:tav>
                                        <p:tav tm="100000">
                                          <p:val>
                                            <p:strVal val="#ppt_h"/>
                                          </p:val>
                                        </p:tav>
                                      </p:tavLst>
                                    </p:anim>
                                    <p:anim calcmode="lin" valueType="num">
                                      <p:cBhvr>
                                        <p:cTn id="19" dur="500" fill="hold"/>
                                        <p:tgtEl>
                                          <p:spTgt spid="2848773"/>
                                        </p:tgtEl>
                                        <p:attrNameLst>
                                          <p:attrName>ppt_x</p:attrName>
                                        </p:attrNameLst>
                                      </p:cBhvr>
                                      <p:tavLst>
                                        <p:tav tm="0">
                                          <p:val>
                                            <p:fltVal val="0.5"/>
                                          </p:val>
                                        </p:tav>
                                        <p:tav tm="100000">
                                          <p:val>
                                            <p:strVal val="#ppt_x"/>
                                          </p:val>
                                        </p:tav>
                                      </p:tavLst>
                                    </p:anim>
                                    <p:anim calcmode="lin" valueType="num">
                                      <p:cBhvr>
                                        <p:cTn id="20" dur="500" fill="hold"/>
                                        <p:tgtEl>
                                          <p:spTgt spid="2848773"/>
                                        </p:tgtEl>
                                        <p:attrNameLst>
                                          <p:attrName>ppt_y</p:attrName>
                                        </p:attrNameLst>
                                      </p:cBhvr>
                                      <p:tavLst>
                                        <p:tav tm="0">
                                          <p:val>
                                            <p:fltVal val="0.5"/>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36"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strVal val="(6*min(max(#ppt_w*#ppt_h,.3),1)-7.4)/-.7*#ppt_w"/>
                                          </p:val>
                                        </p:tav>
                                        <p:tav tm="100000">
                                          <p:val>
                                            <p:strVal val="#ppt_w"/>
                                          </p:val>
                                        </p:tav>
                                      </p:tavLst>
                                    </p:anim>
                                    <p:anim calcmode="lin" valueType="num">
                                      <p:cBhvr>
                                        <p:cTn id="26" dur="500" fill="hold"/>
                                        <p:tgtEl>
                                          <p:spTgt spid="6"/>
                                        </p:tgtEl>
                                        <p:attrNameLst>
                                          <p:attrName>ppt_h</p:attrName>
                                        </p:attrNameLst>
                                      </p:cBhvr>
                                      <p:tavLst>
                                        <p:tav tm="0">
                                          <p:val>
                                            <p:strVal val="(6*min(max(#ppt_w*#ppt_h,.3),1)-7.4)/-.7*#ppt_h"/>
                                          </p:val>
                                        </p:tav>
                                        <p:tav tm="100000">
                                          <p:val>
                                            <p:strVal val="#ppt_h"/>
                                          </p:val>
                                        </p:tav>
                                      </p:tavLst>
                                    </p:anim>
                                    <p:anim calcmode="lin" valueType="num">
                                      <p:cBhvr>
                                        <p:cTn id="27" dur="500" fill="hold"/>
                                        <p:tgtEl>
                                          <p:spTgt spid="6"/>
                                        </p:tgtEl>
                                        <p:attrNameLst>
                                          <p:attrName>ppt_x</p:attrName>
                                        </p:attrNameLst>
                                      </p:cBhvr>
                                      <p:tavLst>
                                        <p:tav tm="0">
                                          <p:val>
                                            <p:fltVal val="0.5"/>
                                          </p:val>
                                        </p:tav>
                                        <p:tav tm="100000">
                                          <p:val>
                                            <p:strVal val="#ppt_x"/>
                                          </p:val>
                                        </p:tav>
                                      </p:tavLst>
                                    </p:anim>
                                    <p:anim calcmode="lin" valueType="num">
                                      <p:cBhvr>
                                        <p:cTn id="28" dur="500" fill="hold"/>
                                        <p:tgtEl>
                                          <p:spTgt spid="6"/>
                                        </p:tgtEl>
                                        <p:attrNameLst>
                                          <p:attrName>ppt_y</p:attrName>
                                        </p:attrNameLst>
                                      </p:cBhvr>
                                      <p:tavLst>
                                        <p:tav tm="0">
                                          <p:val>
                                            <p:strVal val="1+(6*min(max(#ppt_w*#ppt_h,.3),1)-7.4)/-.7*#ppt_h/2"/>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35" presetClass="entr" presetSubtype="0" fill="hold"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fade">
                                      <p:cBhvr>
                                        <p:cTn id="33" dur="2000"/>
                                        <p:tgtEl>
                                          <p:spTgt spid="7"/>
                                        </p:tgtEl>
                                      </p:cBhvr>
                                    </p:animEffect>
                                    <p:anim calcmode="lin" valueType="num">
                                      <p:cBhvr>
                                        <p:cTn id="34" dur="2000" fill="hold"/>
                                        <p:tgtEl>
                                          <p:spTgt spid="7"/>
                                        </p:tgtEl>
                                        <p:attrNameLst>
                                          <p:attrName>style.rotation</p:attrName>
                                        </p:attrNameLst>
                                      </p:cBhvr>
                                      <p:tavLst>
                                        <p:tav tm="0">
                                          <p:val>
                                            <p:fltVal val="720"/>
                                          </p:val>
                                        </p:tav>
                                        <p:tav tm="100000">
                                          <p:val>
                                            <p:fltVal val="0"/>
                                          </p:val>
                                        </p:tav>
                                      </p:tavLst>
                                    </p:anim>
                                    <p:anim calcmode="lin" valueType="num">
                                      <p:cBhvr>
                                        <p:cTn id="35" dur="2000" fill="hold"/>
                                        <p:tgtEl>
                                          <p:spTgt spid="7"/>
                                        </p:tgtEl>
                                        <p:attrNameLst>
                                          <p:attrName>ppt_h</p:attrName>
                                        </p:attrNameLst>
                                      </p:cBhvr>
                                      <p:tavLst>
                                        <p:tav tm="0">
                                          <p:val>
                                            <p:fltVal val="0"/>
                                          </p:val>
                                        </p:tav>
                                        <p:tav tm="100000">
                                          <p:val>
                                            <p:strVal val="#ppt_h"/>
                                          </p:val>
                                        </p:tav>
                                      </p:tavLst>
                                    </p:anim>
                                    <p:anim calcmode="lin" valueType="num">
                                      <p:cBhvr>
                                        <p:cTn id="36" dur="2000" fill="hold"/>
                                        <p:tgtEl>
                                          <p:spTgt spid="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765955" name="Picture 3" descr="clock">
            <a:extLst>
              <a:ext uri="{FF2B5EF4-FFF2-40B4-BE49-F238E27FC236}">
                <a16:creationId xmlns:a16="http://schemas.microsoft.com/office/drawing/2014/main" id="{B324198F-C571-4CF6-A420-F0D2789A0B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765955"/>
                                        </p:tgtEl>
                                        <p:attrNameLst>
                                          <p:attrName>style.visibility</p:attrName>
                                        </p:attrNameLst>
                                      </p:cBhvr>
                                      <p:to>
                                        <p:strVal val="visible"/>
                                      </p:to>
                                    </p:set>
                                    <p:anim calcmode="lin" valueType="num">
                                      <p:cBhvr>
                                        <p:cTn id="7" dur="5000" fill="hold"/>
                                        <p:tgtEl>
                                          <p:spTgt spid="765955"/>
                                        </p:tgtEl>
                                        <p:attrNameLst>
                                          <p:attrName>ppt_w</p:attrName>
                                        </p:attrNameLst>
                                      </p:cBhvr>
                                      <p:tavLst>
                                        <p:tav tm="0" fmla="#ppt_w*sin(2.5*pi*$)">
                                          <p:val>
                                            <p:fltVal val="0"/>
                                          </p:val>
                                        </p:tav>
                                        <p:tav tm="100000">
                                          <p:val>
                                            <p:fltVal val="1"/>
                                          </p:val>
                                        </p:tav>
                                      </p:tavLst>
                                    </p:anim>
                                    <p:anim calcmode="lin" valueType="num">
                                      <p:cBhvr>
                                        <p:cTn id="8" dur="5000" fill="hold"/>
                                        <p:tgtEl>
                                          <p:spTgt spid="76595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2C1E0AC-557D-4CF3-A9F3-627114CA00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262" y="394636"/>
            <a:ext cx="11386686" cy="6083166"/>
          </a:xfrm>
          <a:prstGeom prst="rect">
            <a:avLst/>
          </a:prstGeom>
        </p:spPr>
      </p:pic>
    </p:spTree>
    <p:extLst>
      <p:ext uri="{BB962C8B-B14F-4D97-AF65-F5344CB8AC3E}">
        <p14:creationId xmlns:p14="http://schemas.microsoft.com/office/powerpoint/2010/main" val="1980192594"/>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5C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72FD5-E808-479D-938B-5B292035930F}"/>
              </a:ext>
            </a:extLst>
          </p:cNvPr>
          <p:cNvSpPr>
            <a:spLocks noGrp="1"/>
          </p:cNvSpPr>
          <p:nvPr>
            <p:ph type="title"/>
          </p:nvPr>
        </p:nvSpPr>
        <p:spPr>
          <a:xfrm>
            <a:off x="914400" y="654518"/>
            <a:ext cx="11277600" cy="885524"/>
          </a:xfrm>
        </p:spPr>
        <p:txBody>
          <a:bodyPr>
            <a:noAutofit/>
          </a:bodyPr>
          <a:lstStyle/>
          <a:p>
            <a:r>
              <a:rPr lang="en-US" sz="4800" dirty="0">
                <a:solidFill>
                  <a:schemeClr val="accent2">
                    <a:lumMod val="20000"/>
                    <a:lumOff val="80000"/>
                  </a:schemeClr>
                </a:solidFill>
                <a:latin typeface="Ravie" panose="04040805050809020602" pitchFamily="82" charset="0"/>
              </a:rPr>
              <a:t>CONVERSATIONS WITH GOD</a:t>
            </a:r>
          </a:p>
        </p:txBody>
      </p:sp>
      <p:sp>
        <p:nvSpPr>
          <p:cNvPr id="3" name="Content Placeholder 2">
            <a:extLst>
              <a:ext uri="{FF2B5EF4-FFF2-40B4-BE49-F238E27FC236}">
                <a16:creationId xmlns:a16="http://schemas.microsoft.com/office/drawing/2014/main" id="{8737C609-640A-4C11-8AC6-B0E596AF1D64}"/>
              </a:ext>
            </a:extLst>
          </p:cNvPr>
          <p:cNvSpPr>
            <a:spLocks noGrp="1"/>
          </p:cNvSpPr>
          <p:nvPr>
            <p:ph idx="1"/>
          </p:nvPr>
        </p:nvSpPr>
        <p:spPr>
          <a:xfrm>
            <a:off x="1029903" y="2146434"/>
            <a:ext cx="10580905" cy="5553778"/>
          </a:xfrm>
        </p:spPr>
        <p:txBody>
          <a:bodyPr>
            <a:normAutofit lnSpcReduction="10000"/>
          </a:bodyPr>
          <a:lstStyle/>
          <a:p>
            <a:r>
              <a:rPr lang="en-US" sz="9600" dirty="0">
                <a:solidFill>
                  <a:schemeClr val="accent1">
                    <a:lumMod val="20000"/>
                    <a:lumOff val="80000"/>
                  </a:schemeClr>
                </a:solidFill>
                <a:latin typeface="Castellar" panose="020A0402060406010301" pitchFamily="18" charset="0"/>
              </a:rPr>
              <a:t> INTERNAL DOCUMENT HYPERLINKS </a:t>
            </a:r>
          </a:p>
          <a:p>
            <a:pPr marL="0" indent="0">
              <a:buNone/>
            </a:pPr>
            <a:r>
              <a:rPr lang="en-US" sz="4000" dirty="0">
                <a:solidFill>
                  <a:schemeClr val="accent1">
                    <a:lumMod val="20000"/>
                    <a:lumOff val="80000"/>
                  </a:schemeClr>
                </a:solidFill>
                <a:latin typeface="Castellar" panose="020A0402060406010301" pitchFamily="18" charset="0"/>
              </a:rPr>
              <a:t> </a:t>
            </a:r>
            <a:endParaRPr lang="en-US" sz="3200" dirty="0">
              <a:solidFill>
                <a:schemeClr val="accent1">
                  <a:lumMod val="20000"/>
                  <a:lumOff val="80000"/>
                </a:schemeClr>
              </a:solidFill>
              <a:latin typeface="Castellar" panose="020A0402060406010301" pitchFamily="18" charset="0"/>
            </a:endParaRPr>
          </a:p>
          <a:p>
            <a:endParaRPr lang="en-US" sz="3200" dirty="0">
              <a:solidFill>
                <a:schemeClr val="accent1">
                  <a:lumMod val="20000"/>
                  <a:lumOff val="80000"/>
                </a:schemeClr>
              </a:solidFill>
              <a:latin typeface="Castellar" panose="020A0402060406010301" pitchFamily="18" charset="0"/>
            </a:endParaRPr>
          </a:p>
        </p:txBody>
      </p:sp>
    </p:spTree>
    <p:extLst>
      <p:ext uri="{BB962C8B-B14F-4D97-AF65-F5344CB8AC3E}">
        <p14:creationId xmlns:p14="http://schemas.microsoft.com/office/powerpoint/2010/main" val="359419696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54658" name="Rectangle 2">
            <a:extLst>
              <a:ext uri="{FF2B5EF4-FFF2-40B4-BE49-F238E27FC236}">
                <a16:creationId xmlns:a16="http://schemas.microsoft.com/office/drawing/2014/main" id="{C68885B1-C636-4FF1-AB8F-12A42B3EC3D1}"/>
              </a:ext>
            </a:extLst>
          </p:cNvPr>
          <p:cNvSpPr>
            <a:spLocks noGrp="1" noChangeArrowheads="1"/>
          </p:cNvSpPr>
          <p:nvPr>
            <p:ph type="ctrTitle"/>
          </p:nvPr>
        </p:nvSpPr>
        <p:spPr>
          <a:xfrm>
            <a:off x="5029200" y="685800"/>
            <a:ext cx="5638800" cy="4648200"/>
          </a:xfrm>
          <a:effectLst>
            <a:outerShdw dist="35921" dir="2700000" algn="ctr" rotWithShape="0">
              <a:schemeClr val="bg1"/>
            </a:outerShdw>
          </a:effectLst>
        </p:spPr>
        <p:txBody>
          <a:bodyPr/>
          <a:lstStyle/>
          <a:p>
            <a:pPr eaLnBrk="1" hangingPunct="1">
              <a:defRPr/>
            </a:pPr>
            <a:r>
              <a:rPr lang="en-US" sz="8000" b="1">
                <a:solidFill>
                  <a:schemeClr val="tx1"/>
                </a:solidFill>
              </a:rPr>
              <a:t>A Loss</a:t>
            </a:r>
            <a:br>
              <a:rPr lang="en-US" sz="8000" b="1">
                <a:solidFill>
                  <a:schemeClr val="tx1"/>
                </a:solidFill>
              </a:rPr>
            </a:br>
            <a:r>
              <a:rPr lang="en-US" sz="8000" b="1">
                <a:solidFill>
                  <a:schemeClr val="tx1"/>
                </a:solidFill>
              </a:rPr>
              <a:t>for</a:t>
            </a:r>
            <a:br>
              <a:rPr lang="en-US" sz="8000" b="1">
                <a:solidFill>
                  <a:schemeClr val="tx1"/>
                </a:solidFill>
              </a:rPr>
            </a:br>
            <a:r>
              <a:rPr lang="en-US" sz="8000" b="1">
                <a:solidFill>
                  <a:schemeClr val="tx1"/>
                </a:solidFill>
              </a:rPr>
              <a:t>Words</a:t>
            </a:r>
            <a:r>
              <a:rPr lang="en-US" sz="6000" b="1">
                <a:solidFill>
                  <a:srgbClr val="990000"/>
                </a:solidFill>
              </a:rPr>
              <a:t>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514350" indent="-514350">
              <a:buFont typeface="+mj-lt"/>
              <a:buAutoNum type="arabicPeriod"/>
            </a:pPr>
            <a:r>
              <a:rPr lang="en-US" dirty="0"/>
              <a:t>God was not caused or created</a:t>
            </a:r>
          </a:p>
          <a:p>
            <a:pPr marL="514350" indent="-514350">
              <a:buFont typeface="+mj-lt"/>
              <a:buAutoNum type="arabicPeriod"/>
            </a:pPr>
            <a:r>
              <a:rPr lang="en-US" dirty="0"/>
              <a:t>Even if we cannot grasp the “eternal” characteristics, we can accept them by faith </a:t>
            </a:r>
            <a:r>
              <a:rPr lang="en-US" sz="2400" b="0" i="1" dirty="0"/>
              <a:t>(2 Cor. 5:7)</a:t>
            </a:r>
            <a:endParaRPr lang="en-US" b="0" i="1" dirty="0"/>
          </a:p>
          <a:p>
            <a:pPr marL="514350" indent="-514350">
              <a:buFont typeface="+mj-lt"/>
              <a:buAutoNum type="arabicPeriod"/>
            </a:pPr>
            <a:r>
              <a:rPr lang="en-US" dirty="0"/>
              <a:t>We have a choice how we spend eternity </a:t>
            </a:r>
            <a:r>
              <a:rPr lang="en-US" sz="2400" b="0" i="1" dirty="0"/>
              <a:t>(2 </a:t>
            </a:r>
            <a:r>
              <a:rPr lang="en-US" sz="2400" b="0" i="1" dirty="0" err="1"/>
              <a:t>Ths</a:t>
            </a:r>
            <a:r>
              <a:rPr lang="en-US" sz="2400" b="0" i="1" dirty="0"/>
              <a:t>. 1:8; Heb. 10:29-35)</a:t>
            </a:r>
            <a:endParaRPr lang="en-US" b="0" i="1" dirty="0"/>
          </a:p>
          <a:p>
            <a:pPr marL="514350" indent="-514350">
              <a:buFont typeface="+mj-lt"/>
              <a:buAutoNum type="arabicPeriod"/>
            </a:pPr>
            <a:r>
              <a:rPr lang="en-US" dirty="0"/>
              <a:t>We may not have all the answers, but we have enough </a:t>
            </a:r>
            <a:r>
              <a:rPr lang="en-US" sz="2400" b="0" i="1" dirty="0"/>
              <a:t>(2 Pt. 1:3; Deut. 29:29)</a:t>
            </a:r>
            <a:endParaRPr lang="en-US" b="0" i="1" dirty="0"/>
          </a:p>
        </p:txBody>
      </p:sp>
      <p:sp>
        <p:nvSpPr>
          <p:cNvPr id="3" name="Title 2"/>
          <p:cNvSpPr>
            <a:spLocks noGrp="1"/>
          </p:cNvSpPr>
          <p:nvPr>
            <p:ph type="title"/>
          </p:nvPr>
        </p:nvSpPr>
        <p:spPr/>
        <p:txBody>
          <a:bodyPr/>
          <a:lstStyle/>
          <a:p>
            <a:r>
              <a:rPr lang="en-US"/>
              <a:t>Lessons to Consider</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 fill="hold" grpId="0" nodeType="afterEffect">
                                  <p:stCondLst>
                                    <p:cond delay="0"/>
                                  </p:stCondLst>
                                  <p:childTnLst>
                                    <p:set>
                                      <p:cBhvr>
                                        <p:cTn id="11" dur="1" fill="hold">
                                          <p:stCondLst>
                                            <p:cond delay="0"/>
                                          </p:stCondLst>
                                        </p:cTn>
                                        <p:tgtEl>
                                          <p:spTgt spid="2">
                                            <p:bg/>
                                          </p:spTgt>
                                        </p:tgtEl>
                                        <p:attrNameLst>
                                          <p:attrName>style.visibility</p:attrName>
                                        </p:attrNameLst>
                                      </p:cBhvr>
                                      <p:to>
                                        <p:strVal val="visible"/>
                                      </p:to>
                                    </p:set>
                                    <p:anim calcmode="lin" valueType="num">
                                      <p:cBhvr>
                                        <p:cTn id="12" dur="500" fill="hold"/>
                                        <p:tgtEl>
                                          <p:spTgt spid="2">
                                            <p:bg/>
                                          </p:spTgt>
                                        </p:tgtEl>
                                        <p:attrNameLst>
                                          <p:attrName>ppt_x</p:attrName>
                                        </p:attrNameLst>
                                      </p:cBhvr>
                                      <p:tavLst>
                                        <p:tav tm="0">
                                          <p:val>
                                            <p:strVal val="#ppt_x"/>
                                          </p:val>
                                        </p:tav>
                                        <p:tav tm="100000">
                                          <p:val>
                                            <p:strVal val="#ppt_x"/>
                                          </p:val>
                                        </p:tav>
                                      </p:tavLst>
                                    </p:anim>
                                    <p:anim calcmode="lin" valueType="num">
                                      <p:cBhvr>
                                        <p:cTn id="13" dur="500" fill="hold"/>
                                        <p:tgtEl>
                                          <p:spTgt spid="2">
                                            <p:bg/>
                                          </p:spTgt>
                                        </p:tgtEl>
                                        <p:attrNameLst>
                                          <p:attrName>ppt_y</p:attrName>
                                        </p:attrNameLst>
                                      </p:cBhvr>
                                      <p:tavLst>
                                        <p:tav tm="0">
                                          <p:val>
                                            <p:strVal val="#ppt_y-#ppt_h/2"/>
                                          </p:val>
                                        </p:tav>
                                        <p:tav tm="100000">
                                          <p:val>
                                            <p:strVal val="#ppt_y"/>
                                          </p:val>
                                        </p:tav>
                                      </p:tavLst>
                                    </p:anim>
                                    <p:anim calcmode="lin" valueType="num">
                                      <p:cBhvr>
                                        <p:cTn id="14" dur="500" fill="hold"/>
                                        <p:tgtEl>
                                          <p:spTgt spid="2">
                                            <p:bg/>
                                          </p:spTgt>
                                        </p:tgtEl>
                                        <p:attrNameLst>
                                          <p:attrName>ppt_w</p:attrName>
                                        </p:attrNameLst>
                                      </p:cBhvr>
                                      <p:tavLst>
                                        <p:tav tm="0">
                                          <p:val>
                                            <p:strVal val="#ppt_w"/>
                                          </p:val>
                                        </p:tav>
                                        <p:tav tm="100000">
                                          <p:val>
                                            <p:strVal val="#ppt_w"/>
                                          </p:val>
                                        </p:tav>
                                      </p:tavLst>
                                    </p:anim>
                                    <p:anim calcmode="lin" valueType="num">
                                      <p:cBhvr>
                                        <p:cTn id="15"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fade">
                                      <p:cBhvr>
                                        <p:cTn id="20" dur="500"/>
                                        <p:tgtEl>
                                          <p:spTgt spid="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fade">
                                      <p:cBhvr>
                                        <p:cTn id="25" dur="500"/>
                                        <p:tgtEl>
                                          <p:spTgt spid="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2" end="2"/>
                                            </p:txEl>
                                          </p:spTgt>
                                        </p:tgtEl>
                                        <p:attrNameLst>
                                          <p:attrName>style.visibility</p:attrName>
                                        </p:attrNameLst>
                                      </p:cBhvr>
                                      <p:to>
                                        <p:strVal val="visible"/>
                                      </p:to>
                                    </p:set>
                                    <p:animEffect transition="in" filter="fade">
                                      <p:cBhvr>
                                        <p:cTn id="30" dur="500"/>
                                        <p:tgtEl>
                                          <p:spTgt spid="2">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Effect transition="in" filter="fade">
                                      <p:cBhvr>
                                        <p:cTn id="35"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56706" name="Rectangle 1026">
            <a:extLst>
              <a:ext uri="{FF2B5EF4-FFF2-40B4-BE49-F238E27FC236}">
                <a16:creationId xmlns:a16="http://schemas.microsoft.com/office/drawing/2014/main" id="{CA83D8AD-DFCE-4756-8806-3C2BDCF06192}"/>
              </a:ext>
            </a:extLst>
          </p:cNvPr>
          <p:cNvSpPr>
            <a:spLocks noGrp="1" noChangeArrowheads="1"/>
          </p:cNvSpPr>
          <p:nvPr>
            <p:ph type="ctrTitle"/>
          </p:nvPr>
        </p:nvSpPr>
        <p:spPr>
          <a:xfrm>
            <a:off x="4191000" y="2130426"/>
            <a:ext cx="5791200" cy="1470025"/>
          </a:xfrm>
          <a:effectLst>
            <a:outerShdw dist="35921" dir="2700000" algn="ctr" rotWithShape="0">
              <a:schemeClr val="bg1"/>
            </a:outerShdw>
          </a:effectLst>
        </p:spPr>
        <p:txBody>
          <a:bodyPr/>
          <a:lstStyle/>
          <a:p>
            <a:pPr eaLnBrk="1" hangingPunct="1">
              <a:defRPr/>
            </a:pPr>
            <a:r>
              <a:rPr lang="en-US" sz="6000" b="1">
                <a:solidFill>
                  <a:schemeClr val="tx1"/>
                </a:solidFill>
              </a:rPr>
              <a:t>When it</a:t>
            </a:r>
            <a:br>
              <a:rPr lang="en-US" sz="6000" b="1">
                <a:solidFill>
                  <a:schemeClr val="tx1"/>
                </a:solidFill>
              </a:rPr>
            </a:br>
            <a:r>
              <a:rPr lang="en-US" sz="6000" b="1">
                <a:solidFill>
                  <a:schemeClr val="tx1"/>
                </a:solidFill>
              </a:rPr>
              <a:t>comes to prayer, are we at a loss for words?</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458754" name="Rectangle 2">
            <a:extLst>
              <a:ext uri="{FF2B5EF4-FFF2-40B4-BE49-F238E27FC236}">
                <a16:creationId xmlns:a16="http://schemas.microsoft.com/office/drawing/2014/main" id="{2CB41DD3-16ED-4DFA-9F32-1481D9B2FB26}"/>
              </a:ext>
            </a:extLst>
          </p:cNvPr>
          <p:cNvSpPr>
            <a:spLocks noGrp="1" noChangeArrowheads="1"/>
          </p:cNvSpPr>
          <p:nvPr>
            <p:ph type="ctrTitle"/>
          </p:nvPr>
        </p:nvSpPr>
        <p:spPr>
          <a:xfrm>
            <a:off x="2324100" y="304800"/>
            <a:ext cx="7543800" cy="5791200"/>
          </a:xfrm>
          <a:effectLst>
            <a:outerShdw dist="71842" dir="2700000" algn="ctr" rotWithShape="0">
              <a:schemeClr val="tx1"/>
            </a:outerShdw>
          </a:effectLst>
        </p:spPr>
        <p:txBody>
          <a:bodyPr/>
          <a:lstStyle/>
          <a:p>
            <a:pPr algn="l" eaLnBrk="1" hangingPunct="1">
              <a:defRPr/>
            </a:pPr>
            <a:r>
              <a:rPr lang="en-US" sz="6000" b="1">
                <a:solidFill>
                  <a:schemeClr val="bg1"/>
                </a:solidFill>
              </a:rPr>
              <a:t>Jesus assures</a:t>
            </a:r>
            <a:br>
              <a:rPr lang="en-US" sz="6000" b="1">
                <a:solidFill>
                  <a:schemeClr val="bg1"/>
                </a:solidFill>
              </a:rPr>
            </a:br>
            <a:r>
              <a:rPr lang="en-US" sz="6000" b="1">
                <a:solidFill>
                  <a:schemeClr val="bg1"/>
                </a:solidFill>
              </a:rPr>
              <a:t>us that </a:t>
            </a:r>
            <a:r>
              <a:rPr lang="en-US" sz="6000" b="1">
                <a:solidFill>
                  <a:srgbClr val="FFCC00"/>
                </a:solidFill>
              </a:rPr>
              <a:t>God</a:t>
            </a:r>
            <a:br>
              <a:rPr lang="en-US" sz="6000" b="1">
                <a:solidFill>
                  <a:schemeClr val="bg1"/>
                </a:solidFill>
              </a:rPr>
            </a:br>
            <a:r>
              <a:rPr lang="en-US" sz="6000" b="1">
                <a:solidFill>
                  <a:schemeClr val="bg1"/>
                </a:solidFill>
              </a:rPr>
              <a:t>will answer</a:t>
            </a:r>
            <a:br>
              <a:rPr lang="en-US" sz="6000" b="1">
                <a:solidFill>
                  <a:schemeClr val="bg1"/>
                </a:solidFill>
              </a:rPr>
            </a:br>
            <a:r>
              <a:rPr lang="en-US" sz="6000" b="1">
                <a:solidFill>
                  <a:schemeClr val="bg1"/>
                </a:solidFill>
              </a:rPr>
              <a:t>our prayers!</a:t>
            </a:r>
          </a:p>
        </p:txBody>
      </p:sp>
      <p:pic>
        <p:nvPicPr>
          <p:cNvPr id="458755" name="Picture 3" descr="Picture 4_pptX">
            <a:extLst>
              <a:ext uri="{FF2B5EF4-FFF2-40B4-BE49-F238E27FC236}">
                <a16:creationId xmlns:a16="http://schemas.microsoft.com/office/drawing/2014/main" id="{C291F291-35E0-450F-B317-D0D51C6107AD}"/>
              </a:ext>
            </a:extLst>
          </p:cNvPr>
          <p:cNvPicPr>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7086600" y="2209800"/>
            <a:ext cx="1905000"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500"/>
                                  </p:stCondLst>
                                  <p:childTnLst>
                                    <p:set>
                                      <p:cBhvr>
                                        <p:cTn id="6" dur="1" fill="hold">
                                          <p:stCondLst>
                                            <p:cond delay="0"/>
                                          </p:stCondLst>
                                        </p:cTn>
                                        <p:tgtEl>
                                          <p:spTgt spid="458755"/>
                                        </p:tgtEl>
                                        <p:attrNameLst>
                                          <p:attrName>style.visibility</p:attrName>
                                        </p:attrNameLst>
                                      </p:cBhvr>
                                      <p:to>
                                        <p:strVal val="visible"/>
                                      </p:to>
                                    </p:set>
                                    <p:animEffect transition="in" filter="dissolve">
                                      <p:cBhvr>
                                        <p:cTn id="7" dur="500"/>
                                        <p:tgtEl>
                                          <p:spTgt spid="458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60802" name="Rectangle 2">
            <a:extLst>
              <a:ext uri="{FF2B5EF4-FFF2-40B4-BE49-F238E27FC236}">
                <a16:creationId xmlns:a16="http://schemas.microsoft.com/office/drawing/2014/main" id="{FA66DFAD-9814-4A09-9B64-B20B55B9DF63}"/>
              </a:ext>
            </a:extLst>
          </p:cNvPr>
          <p:cNvSpPr>
            <a:spLocks noGrp="1" noChangeArrowheads="1"/>
          </p:cNvSpPr>
          <p:nvPr>
            <p:ph type="ctrTitle"/>
          </p:nvPr>
        </p:nvSpPr>
        <p:spPr>
          <a:xfrm>
            <a:off x="1752600" y="2819400"/>
            <a:ext cx="8686800" cy="3352800"/>
          </a:xfrm>
          <a:effectLst>
            <a:outerShdw dist="35921" dir="2700000" algn="ctr" rotWithShape="0">
              <a:schemeClr val="tx1"/>
            </a:outerShdw>
          </a:effectLst>
        </p:spPr>
        <p:txBody>
          <a:bodyPr/>
          <a:lstStyle/>
          <a:p>
            <a:pPr eaLnBrk="1" hangingPunct="1">
              <a:defRPr/>
            </a:pPr>
            <a:r>
              <a:rPr lang="en-US" sz="6600" b="1">
                <a:solidFill>
                  <a:srgbClr val="990000"/>
                </a:solidFill>
              </a:rPr>
              <a:t>we will never be </a:t>
            </a:r>
            <a:br>
              <a:rPr lang="en-US" sz="6600" b="1">
                <a:solidFill>
                  <a:srgbClr val="990000"/>
                </a:solidFill>
              </a:rPr>
            </a:br>
            <a:r>
              <a:rPr lang="en-US" sz="6600" b="1">
                <a:solidFill>
                  <a:srgbClr val="990000"/>
                </a:solidFill>
              </a:rPr>
              <a:t>at a loss for words!</a:t>
            </a:r>
            <a:r>
              <a:rPr lang="en-US"/>
              <a:t> </a:t>
            </a:r>
          </a:p>
        </p:txBody>
      </p:sp>
      <p:sp>
        <p:nvSpPr>
          <p:cNvPr id="460803" name="Rectangle 3">
            <a:extLst>
              <a:ext uri="{FF2B5EF4-FFF2-40B4-BE49-F238E27FC236}">
                <a16:creationId xmlns:a16="http://schemas.microsoft.com/office/drawing/2014/main" id="{52B91AEF-E217-45DE-857D-95FFA0DF0895}"/>
              </a:ext>
            </a:extLst>
          </p:cNvPr>
          <p:cNvSpPr>
            <a:spLocks noChangeArrowheads="1"/>
          </p:cNvSpPr>
          <p:nvPr/>
        </p:nvSpPr>
        <p:spPr bwMode="auto">
          <a:xfrm>
            <a:off x="2127251" y="1568450"/>
            <a:ext cx="7935913" cy="1754326"/>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fontAlgn="base">
              <a:spcBef>
                <a:spcPct val="0"/>
              </a:spcBef>
              <a:spcAft>
                <a:spcPct val="0"/>
              </a:spcAft>
              <a:defRPr/>
            </a:pPr>
            <a:r>
              <a:rPr lang="en-US" sz="5400" b="1">
                <a:solidFill>
                  <a:srgbClr val="FFFFFF"/>
                </a:solidFill>
                <a:latin typeface="Arial" charset="0"/>
              </a:rPr>
              <a:t>If we are in a close</a:t>
            </a:r>
          </a:p>
          <a:p>
            <a:pPr algn="ctr" fontAlgn="base">
              <a:spcBef>
                <a:spcPct val="0"/>
              </a:spcBef>
              <a:spcAft>
                <a:spcPct val="0"/>
              </a:spcAft>
              <a:defRPr/>
            </a:pPr>
            <a:r>
              <a:rPr lang="en-US" sz="5400" b="1">
                <a:solidFill>
                  <a:srgbClr val="FFFFFF"/>
                </a:solidFill>
                <a:latin typeface="Arial" charset="0"/>
              </a:rPr>
              <a:t>Relationship with God,</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3195586"/>
            <a:ext cx="9567511" cy="1486475"/>
          </a:xfrm>
        </p:spPr>
        <p:txBody>
          <a:bodyPr/>
          <a:lstStyle/>
          <a:p>
            <a:r>
              <a:rPr lang="en-US" b="1" dirty="0">
                <a:solidFill>
                  <a:srgbClr val="8B2939"/>
                </a:solidFill>
                <a:effectLst>
                  <a:outerShdw blurRad="38100" dist="38100" dir="2700000" algn="tl">
                    <a:srgbClr val="000000">
                      <a:alpha val="43137"/>
                    </a:srgbClr>
                  </a:outerShdw>
                </a:effectLst>
                <a:latin typeface="Papyrus" panose="03070502060502030205" pitchFamily="66" charset="0"/>
              </a:rPr>
              <a:t>Hannah’s Prayer</a:t>
            </a:r>
            <a:br>
              <a:rPr lang="en-US" b="1" dirty="0">
                <a:solidFill>
                  <a:srgbClr val="8B2939"/>
                </a:solidFill>
                <a:effectLst>
                  <a:outerShdw blurRad="38100" dist="38100" dir="2700000" algn="tl">
                    <a:srgbClr val="000000">
                      <a:alpha val="43137"/>
                    </a:srgbClr>
                  </a:outerShdw>
                </a:effectLst>
                <a:latin typeface="Papyrus" panose="03070502060502030205" pitchFamily="66" charset="0"/>
              </a:rPr>
            </a:br>
            <a:endParaRPr lang="en-US" b="1" dirty="0">
              <a:solidFill>
                <a:srgbClr val="8B2939"/>
              </a:solidFill>
              <a:effectLst>
                <a:outerShdw blurRad="38100" dist="38100" dir="2700000" algn="tl">
                  <a:srgbClr val="000000">
                    <a:alpha val="43137"/>
                  </a:srgbClr>
                </a:outerShdw>
              </a:effectLst>
              <a:latin typeface="Papyrus" panose="03070502060502030205" pitchFamily="66" charset="0"/>
            </a:endParaRPr>
          </a:p>
        </p:txBody>
      </p:sp>
      <p:sp>
        <p:nvSpPr>
          <p:cNvPr id="2" name="Action Button: Go Back or Previous 1">
            <a:hlinkClick r:id="rId2" action="ppaction://hlinksldjump" highlightClick="1"/>
            <a:extLst>
              <a:ext uri="{FF2B5EF4-FFF2-40B4-BE49-F238E27FC236}">
                <a16:creationId xmlns:a16="http://schemas.microsoft.com/office/drawing/2014/main" id="{AD6BDA7D-66FD-4EC2-8067-85C75753E455}"/>
              </a:ext>
            </a:extLst>
          </p:cNvPr>
          <p:cNvSpPr/>
          <p:nvPr/>
        </p:nvSpPr>
        <p:spPr>
          <a:xfrm>
            <a:off x="9894771" y="4793380"/>
            <a:ext cx="840286" cy="638155"/>
          </a:xfrm>
          <a:prstGeom prst="actionButtonBackPrevious">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534493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21571" name="WordArt 3">
            <a:extLst>
              <a:ext uri="{FF2B5EF4-FFF2-40B4-BE49-F238E27FC236}">
                <a16:creationId xmlns:a16="http://schemas.microsoft.com/office/drawing/2014/main" id="{A8FD6B98-3027-4882-A9FB-6F4479208254}"/>
              </a:ext>
            </a:extLst>
          </p:cNvPr>
          <p:cNvSpPr>
            <a:spLocks noChangeArrowheads="1" noChangeShapeType="1" noTextEdit="1"/>
          </p:cNvSpPr>
          <p:nvPr/>
        </p:nvSpPr>
        <p:spPr bwMode="auto">
          <a:xfrm>
            <a:off x="4038600" y="2514600"/>
            <a:ext cx="4419600" cy="137160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contourClr>
                <a:srgbClr val="DCEBF5"/>
              </a:contourClr>
            </a:sp3d>
          </a:bodyPr>
          <a:lstStyle/>
          <a:p>
            <a:pPr algn="ctr" fontAlgn="base">
              <a:spcBef>
                <a:spcPct val="0"/>
              </a:spcBef>
              <a:spcAft>
                <a:spcPct val="0"/>
              </a:spcAft>
            </a:pPr>
            <a:r>
              <a:rPr lang="en-US" sz="3600" kern="1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panose="020B0A04020102020204" pitchFamily="34" charset="0"/>
              </a:rPr>
              <a:t>Human Barriers:</a:t>
            </a:r>
          </a:p>
          <a:p>
            <a:pPr algn="ctr" fontAlgn="base">
              <a:spcBef>
                <a:spcPct val="0"/>
              </a:spcBef>
              <a:spcAft>
                <a:spcPct val="0"/>
              </a:spcAft>
            </a:pPr>
            <a:r>
              <a:rPr lang="en-US" sz="3600" kern="1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panose="020B0A04020102020204" pitchFamily="34" charset="0"/>
              </a:rPr>
              <a:t>The Younger Son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nodeType="clickEffect">
                                  <p:stCondLst>
                                    <p:cond delay="0"/>
                                  </p:stCondLst>
                                  <p:childTnLst>
                                    <p:set>
                                      <p:cBhvr>
                                        <p:cTn id="6" dur="1" fill="hold">
                                          <p:stCondLst>
                                            <p:cond delay="0"/>
                                          </p:stCondLst>
                                        </p:cTn>
                                        <p:tgtEl>
                                          <p:spTgt spid="621571"/>
                                        </p:tgtEl>
                                        <p:attrNameLst>
                                          <p:attrName>style.visibility</p:attrName>
                                        </p:attrNameLst>
                                      </p:cBhvr>
                                      <p:to>
                                        <p:strVal val="visible"/>
                                      </p:to>
                                    </p:set>
                                    <p:anim calcmode="lin" valueType="num">
                                      <p:cBhvr>
                                        <p:cTn id="7" dur="500" fill="hold"/>
                                        <p:tgtEl>
                                          <p:spTgt spid="621571"/>
                                        </p:tgtEl>
                                        <p:attrNameLst>
                                          <p:attrName>ppt_w</p:attrName>
                                        </p:attrNameLst>
                                      </p:cBhvr>
                                      <p:tavLst>
                                        <p:tav tm="0">
                                          <p:val>
                                            <p:strVal val="4*#ppt_w"/>
                                          </p:val>
                                        </p:tav>
                                        <p:tav tm="100000">
                                          <p:val>
                                            <p:strVal val="#ppt_w"/>
                                          </p:val>
                                        </p:tav>
                                      </p:tavLst>
                                    </p:anim>
                                    <p:anim calcmode="lin" valueType="num">
                                      <p:cBhvr>
                                        <p:cTn id="8" dur="500" fill="hold"/>
                                        <p:tgtEl>
                                          <p:spTgt spid="621571"/>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22595" name="WordArt 3">
            <a:extLst>
              <a:ext uri="{FF2B5EF4-FFF2-40B4-BE49-F238E27FC236}">
                <a16:creationId xmlns:a16="http://schemas.microsoft.com/office/drawing/2014/main" id="{615E5C06-B17A-43DE-851C-0F1CF60C0037}"/>
              </a:ext>
            </a:extLst>
          </p:cNvPr>
          <p:cNvSpPr>
            <a:spLocks noChangeArrowheads="1" noChangeShapeType="1" noTextEdit="1"/>
          </p:cNvSpPr>
          <p:nvPr/>
        </p:nvSpPr>
        <p:spPr bwMode="auto">
          <a:xfrm>
            <a:off x="3724275" y="3124200"/>
            <a:ext cx="4743450" cy="127635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contourClr>
                <a:srgbClr val="DCEBF5"/>
              </a:contourClr>
            </a:sp3d>
          </a:bodyPr>
          <a:lstStyle/>
          <a:p>
            <a:pPr algn="ctr" fontAlgn="base">
              <a:spcBef>
                <a:spcPct val="0"/>
              </a:spcBef>
              <a:spcAft>
                <a:spcPct val="0"/>
              </a:spcAft>
            </a:pPr>
            <a:r>
              <a:rPr lang="en-US" sz="3600" kern="1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panose="020B0A04020102020204" pitchFamily="34" charset="0"/>
              </a:rPr>
              <a:t>Natural Barriers:</a:t>
            </a:r>
          </a:p>
          <a:p>
            <a:pPr algn="ctr" fontAlgn="base">
              <a:spcBef>
                <a:spcPct val="0"/>
              </a:spcBef>
              <a:spcAft>
                <a:spcPct val="0"/>
              </a:spcAft>
            </a:pPr>
            <a:r>
              <a:rPr lang="en-US" sz="3600" kern="1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panose="020B0A04020102020204" pitchFamily="34" charset="0"/>
              </a:rPr>
              <a:t>The Barren Woman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32" fill="hold" nodeType="clickEffect">
                                  <p:stCondLst>
                                    <p:cond delay="0"/>
                                  </p:stCondLst>
                                  <p:childTnLst>
                                    <p:set>
                                      <p:cBhvr>
                                        <p:cTn id="6" dur="1" fill="hold">
                                          <p:stCondLst>
                                            <p:cond delay="0"/>
                                          </p:stCondLst>
                                        </p:cTn>
                                        <p:tgtEl>
                                          <p:spTgt spid="622595"/>
                                        </p:tgtEl>
                                        <p:attrNameLst>
                                          <p:attrName>style.visibility</p:attrName>
                                        </p:attrNameLst>
                                      </p:cBhvr>
                                      <p:to>
                                        <p:strVal val="visible"/>
                                      </p:to>
                                    </p:set>
                                    <p:anim calcmode="lin" valueType="num">
                                      <p:cBhvr>
                                        <p:cTn id="7" dur="500" fill="hold"/>
                                        <p:tgtEl>
                                          <p:spTgt spid="622595"/>
                                        </p:tgtEl>
                                        <p:attrNameLst>
                                          <p:attrName>ppt_w</p:attrName>
                                        </p:attrNameLst>
                                      </p:cBhvr>
                                      <p:tavLst>
                                        <p:tav tm="0">
                                          <p:val>
                                            <p:strVal val="4*#ppt_w"/>
                                          </p:val>
                                        </p:tav>
                                        <p:tav tm="100000">
                                          <p:val>
                                            <p:strVal val="#ppt_w"/>
                                          </p:val>
                                        </p:tav>
                                      </p:tavLst>
                                    </p:anim>
                                    <p:anim calcmode="lin" valueType="num">
                                      <p:cBhvr>
                                        <p:cTn id="8" dur="500" fill="hold"/>
                                        <p:tgtEl>
                                          <p:spTgt spid="622595"/>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18882" name="Rectangle 2">
            <a:extLst>
              <a:ext uri="{FF2B5EF4-FFF2-40B4-BE49-F238E27FC236}">
                <a16:creationId xmlns:a16="http://schemas.microsoft.com/office/drawing/2014/main" id="{A2483965-BD9D-4E6B-BA0C-6D274F8A77E8}"/>
              </a:ext>
            </a:extLst>
          </p:cNvPr>
          <p:cNvSpPr>
            <a:spLocks noGrp="1" noChangeArrowheads="1"/>
          </p:cNvSpPr>
          <p:nvPr>
            <p:ph type="body" idx="1"/>
          </p:nvPr>
        </p:nvSpPr>
        <p:spPr>
          <a:xfrm>
            <a:off x="1524000" y="2708276"/>
            <a:ext cx="9144000" cy="4149725"/>
          </a:xfrm>
          <a:noFill/>
        </p:spPr>
        <p:txBody>
          <a:bodyPr vert="horz" wrap="square" lIns="91440" tIns="1371600" rIns="91440" bIns="45720" numCol="1" anchor="t" anchorCtr="0" compatLnSpc="1">
            <a:prstTxWarp prst="textNoShape">
              <a:avLst/>
            </a:prstTxWarp>
          </a:bodyPr>
          <a:lstStyle/>
          <a:p>
            <a:pPr marL="685800" indent="-685800" eaLnBrk="1" hangingPunct="1">
              <a:lnSpc>
                <a:spcPct val="95000"/>
              </a:lnSpc>
              <a:buClr>
                <a:schemeClr val="tx1"/>
              </a:buClr>
              <a:buSzPct val="115000"/>
              <a:buNone/>
            </a:pPr>
            <a:r>
              <a:rPr lang="en-US" altLang="en-US" i="1">
                <a:latin typeface="Times New Roman" panose="02020603050405020304" pitchFamily="18" charset="0"/>
              </a:rPr>
              <a:t> </a:t>
            </a:r>
          </a:p>
        </p:txBody>
      </p:sp>
      <p:sp>
        <p:nvSpPr>
          <p:cNvPr id="763907" name="AutoShape 3">
            <a:extLst>
              <a:ext uri="{FF2B5EF4-FFF2-40B4-BE49-F238E27FC236}">
                <a16:creationId xmlns:a16="http://schemas.microsoft.com/office/drawing/2014/main" id="{87AC8629-93D7-4ED9-AC0E-0D5668544119}"/>
              </a:ext>
            </a:extLst>
          </p:cNvPr>
          <p:cNvSpPr>
            <a:spLocks noChangeArrowheads="1"/>
          </p:cNvSpPr>
          <p:nvPr/>
        </p:nvSpPr>
        <p:spPr bwMode="auto">
          <a:xfrm>
            <a:off x="1235076" y="5049838"/>
            <a:ext cx="8856663" cy="684212"/>
          </a:xfrm>
          <a:prstGeom prst="roundRect">
            <a:avLst>
              <a:gd name="adj" fmla="val 50000"/>
            </a:avLst>
          </a:prstGeom>
          <a:solidFill>
            <a:srgbClr val="152A3F"/>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nchor="ct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algn="r" fontAlgn="base">
              <a:spcBef>
                <a:spcPct val="0"/>
              </a:spcBef>
              <a:spcAft>
                <a:spcPct val="0"/>
              </a:spcAft>
            </a:pPr>
            <a:r>
              <a:rPr lang="en-US" altLang="en-US" sz="3600" b="1">
                <a:solidFill>
                  <a:srgbClr val="000000"/>
                </a:solidFill>
                <a:latin typeface="Arial" panose="020B0604020202020204" pitchFamily="34" charset="0"/>
              </a:rPr>
              <a:t>Has important confidence to express </a:t>
            </a:r>
          </a:p>
        </p:txBody>
      </p:sp>
      <p:sp>
        <p:nvSpPr>
          <p:cNvPr id="763908" name="AutoShape 4">
            <a:extLst>
              <a:ext uri="{FF2B5EF4-FFF2-40B4-BE49-F238E27FC236}">
                <a16:creationId xmlns:a16="http://schemas.microsoft.com/office/drawing/2014/main" id="{9D818F7E-4CF3-4CBE-9A22-C840AACB219C}"/>
              </a:ext>
            </a:extLst>
          </p:cNvPr>
          <p:cNvSpPr>
            <a:spLocks noChangeArrowheads="1"/>
          </p:cNvSpPr>
          <p:nvPr/>
        </p:nvSpPr>
        <p:spPr bwMode="auto">
          <a:xfrm>
            <a:off x="1217613" y="5049838"/>
            <a:ext cx="8856663" cy="684212"/>
          </a:xfrm>
          <a:prstGeom prst="roundRect">
            <a:avLst>
              <a:gd name="adj" fmla="val 50000"/>
            </a:avLst>
          </a:prstGeom>
          <a:solidFill>
            <a:srgbClr val="FFFFFF">
              <a:alpha val="69019"/>
            </a:srgbClr>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tIns="118872" anchor="ct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algn="r" fontAlgn="base">
              <a:spcBef>
                <a:spcPct val="0"/>
              </a:spcBef>
              <a:spcAft>
                <a:spcPct val="0"/>
              </a:spcAft>
            </a:pPr>
            <a:r>
              <a:rPr lang="en-US" altLang="en-US" sz="3600" b="1">
                <a:solidFill>
                  <a:srgbClr val="152A3F"/>
                </a:solidFill>
                <a:latin typeface="Arial" panose="020B0604020202020204" pitchFamily="34" charset="0"/>
              </a:rPr>
              <a:t>Has important confidence to express </a:t>
            </a:r>
          </a:p>
        </p:txBody>
      </p:sp>
      <p:sp>
        <p:nvSpPr>
          <p:cNvPr id="763909" name="AutoShape 5">
            <a:extLst>
              <a:ext uri="{FF2B5EF4-FFF2-40B4-BE49-F238E27FC236}">
                <a16:creationId xmlns:a16="http://schemas.microsoft.com/office/drawing/2014/main" id="{C0F10CCC-9C84-44D6-BE99-6F6AC85D4DDC}"/>
              </a:ext>
            </a:extLst>
          </p:cNvPr>
          <p:cNvSpPr>
            <a:spLocks noChangeArrowheads="1"/>
          </p:cNvSpPr>
          <p:nvPr/>
        </p:nvSpPr>
        <p:spPr bwMode="auto">
          <a:xfrm>
            <a:off x="1217612" y="2212976"/>
            <a:ext cx="8226426" cy="639763"/>
          </a:xfrm>
          <a:prstGeom prst="roundRect">
            <a:avLst>
              <a:gd name="adj" fmla="val 50000"/>
            </a:avLst>
          </a:prstGeom>
          <a:solidFill>
            <a:srgbClr val="152A3F"/>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nchor="ct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algn="r" fontAlgn="base">
              <a:spcBef>
                <a:spcPct val="0"/>
              </a:spcBef>
              <a:spcAft>
                <a:spcPct val="0"/>
              </a:spcAft>
            </a:pPr>
            <a:r>
              <a:rPr lang="en-US" altLang="en-US" sz="3600" b="1">
                <a:solidFill>
                  <a:srgbClr val="000000"/>
                </a:solidFill>
                <a:latin typeface="Arial" panose="020B0604020202020204" pitchFamily="34" charset="0"/>
              </a:rPr>
              <a:t>Has an important request to make </a:t>
            </a:r>
          </a:p>
        </p:txBody>
      </p:sp>
      <p:sp>
        <p:nvSpPr>
          <p:cNvPr id="763910" name="AutoShape 6">
            <a:extLst>
              <a:ext uri="{FF2B5EF4-FFF2-40B4-BE49-F238E27FC236}">
                <a16:creationId xmlns:a16="http://schemas.microsoft.com/office/drawing/2014/main" id="{8A2BC6DA-BDCE-4714-B654-A3F36332F7E2}"/>
              </a:ext>
            </a:extLst>
          </p:cNvPr>
          <p:cNvSpPr>
            <a:spLocks noChangeArrowheads="1"/>
          </p:cNvSpPr>
          <p:nvPr/>
        </p:nvSpPr>
        <p:spPr bwMode="auto">
          <a:xfrm>
            <a:off x="1217612" y="2197101"/>
            <a:ext cx="8226426" cy="639763"/>
          </a:xfrm>
          <a:prstGeom prst="roundRect">
            <a:avLst>
              <a:gd name="adj" fmla="val 50000"/>
            </a:avLst>
          </a:prstGeom>
          <a:solidFill>
            <a:srgbClr val="FFFFFF">
              <a:alpha val="69019"/>
            </a:srgbClr>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tIns="118872" anchor="ct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algn="r" fontAlgn="base">
              <a:spcBef>
                <a:spcPct val="0"/>
              </a:spcBef>
              <a:spcAft>
                <a:spcPct val="0"/>
              </a:spcAft>
            </a:pPr>
            <a:r>
              <a:rPr lang="en-US" altLang="en-US" sz="3600" b="1">
                <a:solidFill>
                  <a:srgbClr val="152A3F"/>
                </a:solidFill>
                <a:latin typeface="Arial" panose="020B0604020202020204" pitchFamily="34" charset="0"/>
              </a:rPr>
              <a:t>Has an important request to make </a:t>
            </a:r>
          </a:p>
        </p:txBody>
      </p:sp>
      <p:sp>
        <p:nvSpPr>
          <p:cNvPr id="763911" name="AutoShape 7">
            <a:extLst>
              <a:ext uri="{FF2B5EF4-FFF2-40B4-BE49-F238E27FC236}">
                <a16:creationId xmlns:a16="http://schemas.microsoft.com/office/drawing/2014/main" id="{99F750B3-F812-46E4-BC30-CF2BFBD429BC}"/>
              </a:ext>
            </a:extLst>
          </p:cNvPr>
          <p:cNvSpPr>
            <a:spLocks noChangeArrowheads="1"/>
          </p:cNvSpPr>
          <p:nvPr/>
        </p:nvSpPr>
        <p:spPr bwMode="auto">
          <a:xfrm>
            <a:off x="1073151" y="3184526"/>
            <a:ext cx="8226425" cy="639763"/>
          </a:xfrm>
          <a:prstGeom prst="roundRect">
            <a:avLst>
              <a:gd name="adj" fmla="val 50000"/>
            </a:avLst>
          </a:prstGeom>
          <a:solidFill>
            <a:srgbClr val="152A3F"/>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nchor="ct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algn="r" fontAlgn="base">
              <a:spcBef>
                <a:spcPct val="0"/>
              </a:spcBef>
              <a:spcAft>
                <a:spcPct val="0"/>
              </a:spcAft>
            </a:pPr>
            <a:r>
              <a:rPr lang="en-US" altLang="en-US" sz="3600" b="1">
                <a:solidFill>
                  <a:srgbClr val="000000"/>
                </a:solidFill>
                <a:latin typeface="Arial" panose="020B0604020202020204" pitchFamily="34" charset="0"/>
              </a:rPr>
              <a:t>Has important purposes to affirm </a:t>
            </a:r>
          </a:p>
        </p:txBody>
      </p:sp>
      <p:sp>
        <p:nvSpPr>
          <p:cNvPr id="763912" name="AutoShape 8">
            <a:extLst>
              <a:ext uri="{FF2B5EF4-FFF2-40B4-BE49-F238E27FC236}">
                <a16:creationId xmlns:a16="http://schemas.microsoft.com/office/drawing/2014/main" id="{50692986-305C-4E0E-9AA3-1B0CCA05B155}"/>
              </a:ext>
            </a:extLst>
          </p:cNvPr>
          <p:cNvSpPr>
            <a:spLocks noChangeArrowheads="1"/>
          </p:cNvSpPr>
          <p:nvPr/>
        </p:nvSpPr>
        <p:spPr bwMode="auto">
          <a:xfrm>
            <a:off x="1073151" y="3176588"/>
            <a:ext cx="8226425" cy="639762"/>
          </a:xfrm>
          <a:prstGeom prst="roundRect">
            <a:avLst>
              <a:gd name="adj" fmla="val 50000"/>
            </a:avLst>
          </a:prstGeom>
          <a:solidFill>
            <a:srgbClr val="FFFFFF">
              <a:alpha val="69019"/>
            </a:srgbClr>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tIns="118872" anchor="ct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algn="r" fontAlgn="base">
              <a:spcBef>
                <a:spcPct val="0"/>
              </a:spcBef>
              <a:spcAft>
                <a:spcPct val="0"/>
              </a:spcAft>
            </a:pPr>
            <a:r>
              <a:rPr lang="en-US" altLang="en-US" sz="3600" b="1">
                <a:solidFill>
                  <a:srgbClr val="152A3F"/>
                </a:solidFill>
                <a:latin typeface="Arial" panose="020B0604020202020204" pitchFamily="34" charset="0"/>
              </a:rPr>
              <a:t>Has important purposes to affirm </a:t>
            </a:r>
          </a:p>
        </p:txBody>
      </p:sp>
      <p:sp>
        <p:nvSpPr>
          <p:cNvPr id="763913" name="AutoShape 9">
            <a:extLst>
              <a:ext uri="{FF2B5EF4-FFF2-40B4-BE49-F238E27FC236}">
                <a16:creationId xmlns:a16="http://schemas.microsoft.com/office/drawing/2014/main" id="{4FED3B03-C4A9-4C66-A080-9D4AE66CD5A0}"/>
              </a:ext>
            </a:extLst>
          </p:cNvPr>
          <p:cNvSpPr>
            <a:spLocks noChangeArrowheads="1"/>
          </p:cNvSpPr>
          <p:nvPr/>
        </p:nvSpPr>
        <p:spPr bwMode="auto">
          <a:xfrm>
            <a:off x="280987" y="4121151"/>
            <a:ext cx="8226426" cy="639763"/>
          </a:xfrm>
          <a:prstGeom prst="roundRect">
            <a:avLst>
              <a:gd name="adj" fmla="val 50000"/>
            </a:avLst>
          </a:prstGeom>
          <a:solidFill>
            <a:srgbClr val="152A3F"/>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nchor="ct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algn="r" fontAlgn="base">
              <a:spcBef>
                <a:spcPct val="0"/>
              </a:spcBef>
              <a:spcAft>
                <a:spcPct val="0"/>
              </a:spcAft>
            </a:pPr>
            <a:r>
              <a:rPr lang="en-US" altLang="en-US" sz="3600" b="1">
                <a:solidFill>
                  <a:srgbClr val="000000"/>
                </a:solidFill>
                <a:latin typeface="Arial" panose="020B0604020202020204" pitchFamily="34" charset="0"/>
              </a:rPr>
              <a:t>Has important work to pledge </a:t>
            </a:r>
          </a:p>
        </p:txBody>
      </p:sp>
      <p:sp>
        <p:nvSpPr>
          <p:cNvPr id="763914" name="AutoShape 10">
            <a:extLst>
              <a:ext uri="{FF2B5EF4-FFF2-40B4-BE49-F238E27FC236}">
                <a16:creationId xmlns:a16="http://schemas.microsoft.com/office/drawing/2014/main" id="{16A9584E-A120-4069-86A9-2FE812242DA7}"/>
              </a:ext>
            </a:extLst>
          </p:cNvPr>
          <p:cNvSpPr>
            <a:spLocks noChangeArrowheads="1"/>
          </p:cNvSpPr>
          <p:nvPr/>
        </p:nvSpPr>
        <p:spPr bwMode="auto">
          <a:xfrm>
            <a:off x="263526" y="4113213"/>
            <a:ext cx="8226425" cy="639762"/>
          </a:xfrm>
          <a:prstGeom prst="roundRect">
            <a:avLst>
              <a:gd name="adj" fmla="val 50000"/>
            </a:avLst>
          </a:prstGeom>
          <a:solidFill>
            <a:srgbClr val="FFFFFF">
              <a:alpha val="69019"/>
            </a:srgbClr>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tIns="118872" anchor="ct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algn="r" fontAlgn="base">
              <a:spcBef>
                <a:spcPct val="0"/>
              </a:spcBef>
              <a:spcAft>
                <a:spcPct val="0"/>
              </a:spcAft>
            </a:pPr>
            <a:r>
              <a:rPr lang="en-US" altLang="en-US" sz="3600" b="1">
                <a:solidFill>
                  <a:srgbClr val="152A3F"/>
                </a:solidFill>
                <a:latin typeface="Arial" panose="020B0604020202020204" pitchFamily="34" charset="0"/>
              </a:rPr>
              <a:t>Has important work to pledge </a:t>
            </a:r>
          </a:p>
        </p:txBody>
      </p:sp>
      <p:sp>
        <p:nvSpPr>
          <p:cNvPr id="1018891" name="WordArt 11">
            <a:extLst>
              <a:ext uri="{FF2B5EF4-FFF2-40B4-BE49-F238E27FC236}">
                <a16:creationId xmlns:a16="http://schemas.microsoft.com/office/drawing/2014/main" id="{186B0F36-F57E-4EA2-BF95-4217BC5D36F8}"/>
              </a:ext>
            </a:extLst>
          </p:cNvPr>
          <p:cNvSpPr>
            <a:spLocks noChangeArrowheads="1" noChangeShapeType="1" noTextEdit="1"/>
          </p:cNvSpPr>
          <p:nvPr/>
        </p:nvSpPr>
        <p:spPr bwMode="auto">
          <a:xfrm>
            <a:off x="2752725" y="381000"/>
            <a:ext cx="6686550" cy="1371600"/>
          </a:xfrm>
          <a:prstGeom prst="rect">
            <a:avLst/>
          </a:prstGeom>
        </p:spPr>
        <p:txBody>
          <a:bodyPr wrap="none" fromWordArt="1">
            <a:prstTxWarp prst="textFadeUp">
              <a:avLst>
                <a:gd name="adj" fmla="val 9991"/>
              </a:avLst>
            </a:prstTxWarp>
          </a:bodyPr>
          <a:lstStyle/>
          <a:p>
            <a:pPr algn="ctr" fontAlgn="base">
              <a:spcBef>
                <a:spcPct val="0"/>
              </a:spcBef>
              <a:spcAft>
                <a:spcPct val="0"/>
              </a:spcAft>
            </a:pPr>
            <a:r>
              <a:rPr lang="en-US" sz="3600" kern="10">
                <a:ln w="12700">
                  <a:solidFill>
                    <a:srgbClr val="B2B2B2"/>
                  </a:solidFill>
                  <a:round/>
                  <a:headEnd/>
                  <a:tailEnd/>
                </a:ln>
                <a:gradFill rotWithShape="1">
                  <a:gsLst>
                    <a:gs pos="0">
                      <a:srgbClr val="520402"/>
                    </a:gs>
                    <a:gs pos="100000">
                      <a:srgbClr val="FFCC00"/>
                    </a:gs>
                  </a:gsLst>
                  <a:lin ang="5400000" scaled="1"/>
                </a:gradFill>
                <a:effectLst>
                  <a:outerShdw dist="35921" dir="2700000" sy="50000" rotWithShape="0">
                    <a:srgbClr val="875B0D"/>
                  </a:outerShdw>
                </a:effectLst>
                <a:latin typeface="Arial Black" panose="020B0A04020102020204" pitchFamily="34" charset="0"/>
              </a:rPr>
              <a:t>PRAYER IN IMITATION OF HANNAH</a:t>
            </a:r>
          </a:p>
        </p:txBody>
      </p:sp>
      <p:sp>
        <p:nvSpPr>
          <p:cNvPr id="763916" name="WordArt 12">
            <a:extLst>
              <a:ext uri="{FF2B5EF4-FFF2-40B4-BE49-F238E27FC236}">
                <a16:creationId xmlns:a16="http://schemas.microsoft.com/office/drawing/2014/main" id="{CAA8010C-DC55-4114-BD82-1418D6D8AD1D}"/>
              </a:ext>
            </a:extLst>
          </p:cNvPr>
          <p:cNvSpPr>
            <a:spLocks noChangeArrowheads="1" noChangeShapeType="1" noTextEdit="1"/>
          </p:cNvSpPr>
          <p:nvPr/>
        </p:nvSpPr>
        <p:spPr bwMode="auto">
          <a:xfrm>
            <a:off x="4471988" y="6248400"/>
            <a:ext cx="2919412" cy="381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en-US" sz="3600" kern="10" spc="720">
                <a:gradFill rotWithShape="1">
                  <a:gsLst>
                    <a:gs pos="0">
                      <a:srgbClr val="AAAAAA"/>
                    </a:gs>
                    <a:gs pos="100000">
                      <a:srgbClr val="FFFFFF"/>
                    </a:gs>
                  </a:gsLst>
                  <a:lin ang="5400000" scaled="1"/>
                </a:gradFill>
                <a:effectLst>
                  <a:outerShdw dist="45791" dir="3378596" algn="ctr" rotWithShape="0">
                    <a:srgbClr val="4D4D4D"/>
                  </a:outerShdw>
                </a:effectLst>
                <a:latin typeface="Arial Black" panose="020B0A04020102020204" pitchFamily="34" charset="0"/>
              </a:rPr>
              <a:t>1st Samuel 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63909"/>
                                        </p:tgtEl>
                                        <p:attrNameLst>
                                          <p:attrName>style.visibility</p:attrName>
                                        </p:attrNameLst>
                                      </p:cBhvr>
                                      <p:to>
                                        <p:strVal val="visible"/>
                                      </p:to>
                                    </p:set>
                                  </p:childTnLst>
                                </p:cTn>
                              </p:par>
                            </p:childTnLst>
                          </p:cTn>
                        </p:par>
                        <p:par>
                          <p:cTn id="7" fill="hold" nodeType="afterGroup">
                            <p:stCondLst>
                              <p:cond delay="500"/>
                            </p:stCondLst>
                            <p:childTnLst>
                              <p:par>
                                <p:cTn id="8" presetID="22" presetClass="entr" presetSubtype="8" fill="hold" grpId="0" nodeType="afterEffect">
                                  <p:stCondLst>
                                    <p:cond delay="0"/>
                                  </p:stCondLst>
                                  <p:childTnLst>
                                    <p:set>
                                      <p:cBhvr>
                                        <p:cTn id="9" dur="1" fill="hold">
                                          <p:stCondLst>
                                            <p:cond delay="0"/>
                                          </p:stCondLst>
                                        </p:cTn>
                                        <p:tgtEl>
                                          <p:spTgt spid="763910"/>
                                        </p:tgtEl>
                                        <p:attrNameLst>
                                          <p:attrName>style.visibility</p:attrName>
                                        </p:attrNameLst>
                                      </p:cBhvr>
                                      <p:to>
                                        <p:strVal val="visible"/>
                                      </p:to>
                                    </p:set>
                                    <p:animEffect transition="in" filter="wipe(left)">
                                      <p:cBhvr>
                                        <p:cTn id="10" dur="500"/>
                                        <p:tgtEl>
                                          <p:spTgt spid="76391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63911"/>
                                        </p:tgtEl>
                                        <p:attrNameLst>
                                          <p:attrName>style.visibility</p:attrName>
                                        </p:attrNameLst>
                                      </p:cBhvr>
                                      <p:to>
                                        <p:strVal val="visible"/>
                                      </p:to>
                                    </p:set>
                                  </p:childTnLst>
                                </p:cTn>
                              </p:par>
                            </p:childTnLst>
                          </p:cTn>
                        </p:par>
                        <p:par>
                          <p:cTn id="15" fill="hold" nodeType="afterGroup">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763912"/>
                                        </p:tgtEl>
                                        <p:attrNameLst>
                                          <p:attrName>style.visibility</p:attrName>
                                        </p:attrNameLst>
                                      </p:cBhvr>
                                      <p:to>
                                        <p:strVal val="visible"/>
                                      </p:to>
                                    </p:set>
                                    <p:animEffect transition="in" filter="wipe(left)">
                                      <p:cBhvr>
                                        <p:cTn id="18" dur="500"/>
                                        <p:tgtEl>
                                          <p:spTgt spid="76391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63913"/>
                                        </p:tgtEl>
                                        <p:attrNameLst>
                                          <p:attrName>style.visibility</p:attrName>
                                        </p:attrNameLst>
                                      </p:cBhvr>
                                      <p:to>
                                        <p:strVal val="visible"/>
                                      </p:to>
                                    </p:set>
                                  </p:childTnLst>
                                </p:cTn>
                              </p:par>
                            </p:childTnLst>
                          </p:cTn>
                        </p:par>
                        <p:par>
                          <p:cTn id="23" fill="hold" nodeType="afterGroup">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763914"/>
                                        </p:tgtEl>
                                        <p:attrNameLst>
                                          <p:attrName>style.visibility</p:attrName>
                                        </p:attrNameLst>
                                      </p:cBhvr>
                                      <p:to>
                                        <p:strVal val="visible"/>
                                      </p:to>
                                    </p:set>
                                    <p:animEffect transition="in" filter="wipe(left)">
                                      <p:cBhvr>
                                        <p:cTn id="26" dur="500"/>
                                        <p:tgtEl>
                                          <p:spTgt spid="763914"/>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763907"/>
                                        </p:tgtEl>
                                        <p:attrNameLst>
                                          <p:attrName>style.visibility</p:attrName>
                                        </p:attrNameLst>
                                      </p:cBhvr>
                                      <p:to>
                                        <p:strVal val="visible"/>
                                      </p:to>
                                    </p:set>
                                  </p:childTnLst>
                                </p:cTn>
                              </p:par>
                            </p:childTnLst>
                          </p:cTn>
                        </p:par>
                        <p:par>
                          <p:cTn id="31" fill="hold" nodeType="afterGroup">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763908"/>
                                        </p:tgtEl>
                                        <p:attrNameLst>
                                          <p:attrName>style.visibility</p:attrName>
                                        </p:attrNameLst>
                                      </p:cBhvr>
                                      <p:to>
                                        <p:strVal val="visible"/>
                                      </p:to>
                                    </p:set>
                                    <p:animEffect transition="in" filter="wipe(left)">
                                      <p:cBhvr>
                                        <p:cTn id="34" dur="500"/>
                                        <p:tgtEl>
                                          <p:spTgt spid="763908"/>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1" fill="hold" nodeType="clickEffect">
                                  <p:stCondLst>
                                    <p:cond delay="0"/>
                                  </p:stCondLst>
                                  <p:childTnLst>
                                    <p:set>
                                      <p:cBhvr>
                                        <p:cTn id="38" dur="1" fill="hold">
                                          <p:stCondLst>
                                            <p:cond delay="0"/>
                                          </p:stCondLst>
                                        </p:cTn>
                                        <p:tgtEl>
                                          <p:spTgt spid="763916"/>
                                        </p:tgtEl>
                                        <p:attrNameLst>
                                          <p:attrName>style.visibility</p:attrName>
                                        </p:attrNameLst>
                                      </p:cBhvr>
                                      <p:to>
                                        <p:strVal val="visible"/>
                                      </p:to>
                                    </p:set>
                                    <p:anim calcmode="lin" valueType="num">
                                      <p:cBhvr additive="base">
                                        <p:cTn id="39" dur="500" fill="hold"/>
                                        <p:tgtEl>
                                          <p:spTgt spid="763916"/>
                                        </p:tgtEl>
                                        <p:attrNameLst>
                                          <p:attrName>ppt_x</p:attrName>
                                        </p:attrNameLst>
                                      </p:cBhvr>
                                      <p:tavLst>
                                        <p:tav tm="0">
                                          <p:val>
                                            <p:strVal val="#ppt_x"/>
                                          </p:val>
                                        </p:tav>
                                        <p:tav tm="100000">
                                          <p:val>
                                            <p:strVal val="#ppt_x"/>
                                          </p:val>
                                        </p:tav>
                                      </p:tavLst>
                                    </p:anim>
                                    <p:anim calcmode="lin" valueType="num">
                                      <p:cBhvr additive="base">
                                        <p:cTn id="40" dur="500" fill="hold"/>
                                        <p:tgtEl>
                                          <p:spTgt spid="7639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3907" grpId="0" animBg="1" autoUpdateAnimBg="0"/>
      <p:bldP spid="763908" grpId="0" animBg="1" autoUpdateAnimBg="0"/>
      <p:bldP spid="763909" grpId="0" animBg="1" autoUpdateAnimBg="0"/>
      <p:bldP spid="763910" grpId="0" animBg="1" autoUpdateAnimBg="0"/>
      <p:bldP spid="763911" grpId="0" animBg="1" autoUpdateAnimBg="0"/>
      <p:bldP spid="763912" grpId="0" animBg="1" autoUpdateAnimBg="0"/>
      <p:bldP spid="763913" grpId="0" animBg="1" autoUpdateAnimBg="0"/>
      <p:bldP spid="763914" grpId="0" animBg="1" autoUpdateAnimBg="0"/>
    </p:bldLst>
  </p:timing>
</p:sld>
</file>

<file path=ppt/slides/slide1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19906" name="Rectangle 2">
            <a:extLst>
              <a:ext uri="{FF2B5EF4-FFF2-40B4-BE49-F238E27FC236}">
                <a16:creationId xmlns:a16="http://schemas.microsoft.com/office/drawing/2014/main" id="{C6315A62-D7CB-40D4-90DB-B532FA88B077}"/>
              </a:ext>
            </a:extLst>
          </p:cNvPr>
          <p:cNvSpPr>
            <a:spLocks noGrp="1" noChangeArrowheads="1"/>
          </p:cNvSpPr>
          <p:nvPr>
            <p:ph type="body" idx="1"/>
          </p:nvPr>
        </p:nvSpPr>
        <p:spPr>
          <a:xfrm>
            <a:off x="1524000" y="2708276"/>
            <a:ext cx="9144000" cy="4149725"/>
          </a:xfrm>
          <a:noFill/>
        </p:spPr>
        <p:txBody>
          <a:bodyPr vert="horz" wrap="square" lIns="91440" tIns="1371600" rIns="91440" bIns="45720" numCol="1" anchor="t" anchorCtr="0" compatLnSpc="1">
            <a:prstTxWarp prst="textNoShape">
              <a:avLst/>
            </a:prstTxWarp>
          </a:bodyPr>
          <a:lstStyle/>
          <a:p>
            <a:pPr marL="685800" indent="-685800" eaLnBrk="1" hangingPunct="1">
              <a:lnSpc>
                <a:spcPct val="95000"/>
              </a:lnSpc>
              <a:buClr>
                <a:schemeClr val="tx1"/>
              </a:buClr>
              <a:buSzPct val="115000"/>
              <a:buNone/>
            </a:pPr>
            <a:r>
              <a:rPr lang="en-US" altLang="en-US" i="1">
                <a:latin typeface="Times New Roman" panose="02020603050405020304" pitchFamily="18" charset="0"/>
              </a:rPr>
              <a:t> </a:t>
            </a:r>
          </a:p>
        </p:txBody>
      </p:sp>
      <p:sp>
        <p:nvSpPr>
          <p:cNvPr id="1800197" name="AutoShape 5">
            <a:extLst>
              <a:ext uri="{FF2B5EF4-FFF2-40B4-BE49-F238E27FC236}">
                <a16:creationId xmlns:a16="http://schemas.microsoft.com/office/drawing/2014/main" id="{6CFDEFBA-87F6-49C1-B071-1E908BDD8A59}"/>
              </a:ext>
            </a:extLst>
          </p:cNvPr>
          <p:cNvSpPr>
            <a:spLocks noChangeArrowheads="1"/>
          </p:cNvSpPr>
          <p:nvPr/>
        </p:nvSpPr>
        <p:spPr bwMode="auto">
          <a:xfrm>
            <a:off x="1217612" y="2212976"/>
            <a:ext cx="8226426" cy="639763"/>
          </a:xfrm>
          <a:prstGeom prst="roundRect">
            <a:avLst>
              <a:gd name="adj" fmla="val 50000"/>
            </a:avLst>
          </a:prstGeom>
          <a:solidFill>
            <a:srgbClr val="152A3F"/>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anchor="ct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algn="r" fontAlgn="base">
              <a:spcBef>
                <a:spcPct val="0"/>
              </a:spcBef>
              <a:spcAft>
                <a:spcPct val="0"/>
              </a:spcAft>
            </a:pPr>
            <a:r>
              <a:rPr lang="en-US" altLang="en-US" sz="3600" b="1">
                <a:solidFill>
                  <a:srgbClr val="000000"/>
                </a:solidFill>
                <a:latin typeface="Arial" panose="020B0604020202020204" pitchFamily="34" charset="0"/>
              </a:rPr>
              <a:t>Has an important request to make </a:t>
            </a:r>
          </a:p>
        </p:txBody>
      </p:sp>
      <p:sp>
        <p:nvSpPr>
          <p:cNvPr id="1800198" name="AutoShape 6">
            <a:extLst>
              <a:ext uri="{FF2B5EF4-FFF2-40B4-BE49-F238E27FC236}">
                <a16:creationId xmlns:a16="http://schemas.microsoft.com/office/drawing/2014/main" id="{61B932FE-5C33-4DEC-BC79-823D901A1E99}"/>
              </a:ext>
            </a:extLst>
          </p:cNvPr>
          <p:cNvSpPr>
            <a:spLocks noChangeArrowheads="1"/>
          </p:cNvSpPr>
          <p:nvPr/>
        </p:nvSpPr>
        <p:spPr bwMode="auto">
          <a:xfrm>
            <a:off x="1217612" y="2197101"/>
            <a:ext cx="8231188" cy="639763"/>
          </a:xfrm>
          <a:prstGeom prst="roundRect">
            <a:avLst>
              <a:gd name="adj" fmla="val 50000"/>
            </a:avLst>
          </a:prstGeom>
          <a:solidFill>
            <a:srgbClr val="FFFFFF">
              <a:alpha val="69019"/>
            </a:srgbClr>
          </a:solidFill>
          <a:ln>
            <a:noFill/>
          </a:ln>
          <a:extLst>
            <a:ext uri="{91240B29-F687-4F45-9708-019B960494DF}">
              <a14:hiddenLine xmlns:a14="http://schemas.microsoft.com/office/drawing/2010/main" w="12700" cap="sq">
                <a:solidFill>
                  <a:srgbClr val="000000"/>
                </a:solidFill>
                <a:round/>
                <a:headEnd type="none" w="sm" len="sm"/>
                <a:tailEnd type="none" w="sm" len="sm"/>
              </a14:hiddenLine>
            </a:ext>
          </a:extLst>
        </p:spPr>
        <p:txBody>
          <a:bodyPr wrap="none" tIns="118872" anchor="ct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algn="r" fontAlgn="base">
              <a:spcBef>
                <a:spcPct val="0"/>
              </a:spcBef>
              <a:spcAft>
                <a:spcPct val="0"/>
              </a:spcAft>
            </a:pPr>
            <a:r>
              <a:rPr lang="en-US" altLang="en-US" sz="4400" b="1" i="1">
                <a:solidFill>
                  <a:srgbClr val="152A3F"/>
                </a:solidFill>
                <a:latin typeface="Arial" panose="020B0604020202020204" pitchFamily="34" charset="0"/>
              </a:rPr>
              <a:t>God  Responds  To  Prayer!</a:t>
            </a:r>
            <a:r>
              <a:rPr lang="en-US" altLang="en-US" sz="3600" b="1">
                <a:solidFill>
                  <a:srgbClr val="152A3F"/>
                </a:solidFill>
                <a:latin typeface="Arial" panose="020B0604020202020204" pitchFamily="34" charset="0"/>
              </a:rPr>
              <a:t> </a:t>
            </a:r>
          </a:p>
        </p:txBody>
      </p:sp>
      <p:sp>
        <p:nvSpPr>
          <p:cNvPr id="1019909" name="WordArt 11">
            <a:extLst>
              <a:ext uri="{FF2B5EF4-FFF2-40B4-BE49-F238E27FC236}">
                <a16:creationId xmlns:a16="http://schemas.microsoft.com/office/drawing/2014/main" id="{62FA5C9D-D7CF-4E46-9D8C-BE3E558FEEA7}"/>
              </a:ext>
            </a:extLst>
          </p:cNvPr>
          <p:cNvSpPr>
            <a:spLocks noChangeArrowheads="1" noChangeShapeType="1" noTextEdit="1"/>
          </p:cNvSpPr>
          <p:nvPr/>
        </p:nvSpPr>
        <p:spPr bwMode="auto">
          <a:xfrm>
            <a:off x="2752725" y="381000"/>
            <a:ext cx="6686550" cy="1371600"/>
          </a:xfrm>
          <a:prstGeom prst="rect">
            <a:avLst/>
          </a:prstGeom>
        </p:spPr>
        <p:txBody>
          <a:bodyPr wrap="none" fromWordArt="1">
            <a:prstTxWarp prst="textFadeUp">
              <a:avLst>
                <a:gd name="adj" fmla="val 9991"/>
              </a:avLst>
            </a:prstTxWarp>
          </a:bodyPr>
          <a:lstStyle/>
          <a:p>
            <a:pPr algn="ctr" fontAlgn="base">
              <a:spcBef>
                <a:spcPct val="0"/>
              </a:spcBef>
              <a:spcAft>
                <a:spcPct val="0"/>
              </a:spcAft>
            </a:pPr>
            <a:r>
              <a:rPr lang="en-US" sz="3600" kern="10">
                <a:ln w="12700">
                  <a:solidFill>
                    <a:srgbClr val="B2B2B2"/>
                  </a:solidFill>
                  <a:round/>
                  <a:headEnd/>
                  <a:tailEnd/>
                </a:ln>
                <a:gradFill rotWithShape="1">
                  <a:gsLst>
                    <a:gs pos="0">
                      <a:srgbClr val="520402"/>
                    </a:gs>
                    <a:gs pos="100000">
                      <a:srgbClr val="FFCC00"/>
                    </a:gs>
                  </a:gsLst>
                  <a:lin ang="5400000" scaled="1"/>
                </a:gradFill>
                <a:effectLst>
                  <a:outerShdw dist="35921" dir="2700000" sy="50000" rotWithShape="0">
                    <a:srgbClr val="875B0D"/>
                  </a:outerShdw>
                </a:effectLst>
                <a:latin typeface="Arial Black" panose="020B0A04020102020204" pitchFamily="34" charset="0"/>
              </a:rPr>
              <a:t>PRAYER IN IMITATION OF HANNAH</a:t>
            </a:r>
          </a:p>
        </p:txBody>
      </p:sp>
      <p:sp>
        <p:nvSpPr>
          <p:cNvPr id="1800204" name="WordArt 12">
            <a:extLst>
              <a:ext uri="{FF2B5EF4-FFF2-40B4-BE49-F238E27FC236}">
                <a16:creationId xmlns:a16="http://schemas.microsoft.com/office/drawing/2014/main" id="{A4217F73-37AC-4010-96F0-CD2E9C7B536E}"/>
              </a:ext>
            </a:extLst>
          </p:cNvPr>
          <p:cNvSpPr>
            <a:spLocks noChangeArrowheads="1" noChangeShapeType="1" noTextEdit="1"/>
          </p:cNvSpPr>
          <p:nvPr/>
        </p:nvSpPr>
        <p:spPr bwMode="auto">
          <a:xfrm>
            <a:off x="4471988" y="6248400"/>
            <a:ext cx="2919412" cy="381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en-US" sz="3600" kern="10" spc="720">
                <a:gradFill rotWithShape="1">
                  <a:gsLst>
                    <a:gs pos="0">
                      <a:srgbClr val="AAAAAA"/>
                    </a:gs>
                    <a:gs pos="100000">
                      <a:srgbClr val="FFFFFF"/>
                    </a:gs>
                  </a:gsLst>
                  <a:lin ang="5400000" scaled="1"/>
                </a:gradFill>
                <a:effectLst>
                  <a:outerShdw dist="45791" dir="3378596" algn="ctr" rotWithShape="0">
                    <a:srgbClr val="4D4D4D"/>
                  </a:outerShdw>
                </a:effectLst>
                <a:latin typeface="Arial Black" panose="020B0A04020102020204" pitchFamily="34" charset="0"/>
              </a:rPr>
              <a:t>1st Samuel 1</a:t>
            </a:r>
          </a:p>
        </p:txBody>
      </p:sp>
      <p:pic>
        <p:nvPicPr>
          <p:cNvPr id="1800205" name="Picture 13" descr="C:\Documents and Settings\Owner\My Documents\Educational Illustrations\bab.bmp">
            <a:extLst>
              <a:ext uri="{FF2B5EF4-FFF2-40B4-BE49-F238E27FC236}">
                <a16:creationId xmlns:a16="http://schemas.microsoft.com/office/drawing/2014/main" id="{84BD67E5-45BF-48CA-A6A5-DE45970921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9879" y="3332163"/>
            <a:ext cx="6523349" cy="2481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800197"/>
                                        </p:tgtEl>
                                        <p:attrNameLst>
                                          <p:attrName>style.visibility</p:attrName>
                                        </p:attrNameLst>
                                      </p:cBhvr>
                                      <p:to>
                                        <p:strVal val="visible"/>
                                      </p:to>
                                    </p:set>
                                  </p:childTnLst>
                                </p:cTn>
                              </p:par>
                            </p:childTnLst>
                          </p:cTn>
                        </p:par>
                        <p:par>
                          <p:cTn id="7" fill="hold" nodeType="afterGroup">
                            <p:stCondLst>
                              <p:cond delay="500"/>
                            </p:stCondLst>
                            <p:childTnLst>
                              <p:par>
                                <p:cTn id="8" presetID="22" presetClass="entr" presetSubtype="8" fill="hold" grpId="0" nodeType="afterEffect">
                                  <p:stCondLst>
                                    <p:cond delay="0"/>
                                  </p:stCondLst>
                                  <p:childTnLst>
                                    <p:set>
                                      <p:cBhvr>
                                        <p:cTn id="9" dur="1" fill="hold">
                                          <p:stCondLst>
                                            <p:cond delay="0"/>
                                          </p:stCondLst>
                                        </p:cTn>
                                        <p:tgtEl>
                                          <p:spTgt spid="1800198"/>
                                        </p:tgtEl>
                                        <p:attrNameLst>
                                          <p:attrName>style.visibility</p:attrName>
                                        </p:attrNameLst>
                                      </p:cBhvr>
                                      <p:to>
                                        <p:strVal val="visible"/>
                                      </p:to>
                                    </p:set>
                                    <p:animEffect transition="in" filter="wipe(left)">
                                      <p:cBhvr>
                                        <p:cTn id="10" dur="500"/>
                                        <p:tgtEl>
                                          <p:spTgt spid="180019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1" fill="hold" nodeType="clickEffect">
                                  <p:stCondLst>
                                    <p:cond delay="0"/>
                                  </p:stCondLst>
                                  <p:childTnLst>
                                    <p:set>
                                      <p:cBhvr>
                                        <p:cTn id="14" dur="1" fill="hold">
                                          <p:stCondLst>
                                            <p:cond delay="0"/>
                                          </p:stCondLst>
                                        </p:cTn>
                                        <p:tgtEl>
                                          <p:spTgt spid="1800204"/>
                                        </p:tgtEl>
                                        <p:attrNameLst>
                                          <p:attrName>style.visibility</p:attrName>
                                        </p:attrNameLst>
                                      </p:cBhvr>
                                      <p:to>
                                        <p:strVal val="visible"/>
                                      </p:to>
                                    </p:set>
                                    <p:anim calcmode="lin" valueType="num">
                                      <p:cBhvr additive="base">
                                        <p:cTn id="15" dur="500" fill="hold"/>
                                        <p:tgtEl>
                                          <p:spTgt spid="1800204"/>
                                        </p:tgtEl>
                                        <p:attrNameLst>
                                          <p:attrName>ppt_x</p:attrName>
                                        </p:attrNameLst>
                                      </p:cBhvr>
                                      <p:tavLst>
                                        <p:tav tm="0">
                                          <p:val>
                                            <p:strVal val="#ppt_x"/>
                                          </p:val>
                                        </p:tav>
                                        <p:tav tm="100000">
                                          <p:val>
                                            <p:strVal val="#ppt_x"/>
                                          </p:val>
                                        </p:tav>
                                      </p:tavLst>
                                    </p:anim>
                                    <p:anim calcmode="lin" valueType="num">
                                      <p:cBhvr additive="base">
                                        <p:cTn id="16" dur="500" fill="hold"/>
                                        <p:tgtEl>
                                          <p:spTgt spid="1800204"/>
                                        </p:tgtEl>
                                        <p:attrNameLst>
                                          <p:attrName>ppt_y</p:attrName>
                                        </p:attrNameLst>
                                      </p:cBhvr>
                                      <p:tavLst>
                                        <p:tav tm="0">
                                          <p:val>
                                            <p:strVal val="0-#ppt_h/2"/>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7" presetClass="entr" presetSubtype="8" fill="hold" nodeType="clickEffect">
                                  <p:stCondLst>
                                    <p:cond delay="0"/>
                                  </p:stCondLst>
                                  <p:childTnLst>
                                    <p:set>
                                      <p:cBhvr>
                                        <p:cTn id="20" dur="1" fill="hold">
                                          <p:stCondLst>
                                            <p:cond delay="0"/>
                                          </p:stCondLst>
                                        </p:cTn>
                                        <p:tgtEl>
                                          <p:spTgt spid="1800205"/>
                                        </p:tgtEl>
                                        <p:attrNameLst>
                                          <p:attrName>style.visibility</p:attrName>
                                        </p:attrNameLst>
                                      </p:cBhvr>
                                      <p:to>
                                        <p:strVal val="visible"/>
                                      </p:to>
                                    </p:set>
                                    <p:anim calcmode="lin" valueType="num">
                                      <p:cBhvr additive="base">
                                        <p:cTn id="21" dur="5000" fill="hold"/>
                                        <p:tgtEl>
                                          <p:spTgt spid="1800205"/>
                                        </p:tgtEl>
                                        <p:attrNameLst>
                                          <p:attrName>ppt_x</p:attrName>
                                        </p:attrNameLst>
                                      </p:cBhvr>
                                      <p:tavLst>
                                        <p:tav tm="0">
                                          <p:val>
                                            <p:strVal val="0-#ppt_w/2"/>
                                          </p:val>
                                        </p:tav>
                                        <p:tav tm="100000">
                                          <p:val>
                                            <p:strVal val="#ppt_x"/>
                                          </p:val>
                                        </p:tav>
                                      </p:tavLst>
                                    </p:anim>
                                    <p:anim calcmode="lin" valueType="num">
                                      <p:cBhvr additive="base">
                                        <p:cTn id="22" dur="5000" fill="hold"/>
                                        <p:tgtEl>
                                          <p:spTgt spid="180020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00197" grpId="0" animBg="1" autoUpdateAnimBg="0"/>
      <p:bldP spid="1800198" grpId="0" animBg="1" autoUpdateAnimBg="0"/>
    </p:bldLst>
  </p:timing>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3301466"/>
            <a:ext cx="9567511" cy="1380596"/>
          </a:xfrm>
        </p:spPr>
        <p:txBody>
          <a:bodyPr/>
          <a:lstStyle/>
          <a:p>
            <a:r>
              <a:rPr lang="en-US" b="1" dirty="0">
                <a:solidFill>
                  <a:srgbClr val="8B2939"/>
                </a:solidFill>
                <a:effectLst>
                  <a:outerShdw blurRad="38100" dist="38100" dir="2700000" algn="tl">
                    <a:srgbClr val="000000">
                      <a:alpha val="43137"/>
                    </a:srgbClr>
                  </a:outerShdw>
                </a:effectLst>
                <a:latin typeface="Papyrus" panose="03070502060502030205" pitchFamily="66" charset="0"/>
              </a:rPr>
              <a:t>Jabez’s Prayer</a:t>
            </a:r>
            <a:br>
              <a:rPr lang="en-US" b="1" dirty="0">
                <a:solidFill>
                  <a:srgbClr val="8B2939"/>
                </a:solidFill>
                <a:effectLst>
                  <a:outerShdw blurRad="38100" dist="38100" dir="2700000" algn="tl">
                    <a:srgbClr val="000000">
                      <a:alpha val="43137"/>
                    </a:srgbClr>
                  </a:outerShdw>
                </a:effectLst>
                <a:latin typeface="Papyrus" panose="03070502060502030205" pitchFamily="66" charset="0"/>
              </a:rPr>
            </a:br>
            <a:endParaRPr lang="en-US" b="1" dirty="0">
              <a:solidFill>
                <a:srgbClr val="8B2939"/>
              </a:solidFill>
              <a:effectLst>
                <a:outerShdw blurRad="38100" dist="38100" dir="2700000" algn="tl">
                  <a:srgbClr val="000000">
                    <a:alpha val="43137"/>
                  </a:srgbClr>
                </a:outerShdw>
              </a:effectLst>
              <a:latin typeface="Papyrus" panose="03070502060502030205" pitchFamily="66" charset="0"/>
            </a:endParaRPr>
          </a:p>
        </p:txBody>
      </p:sp>
      <p:sp>
        <p:nvSpPr>
          <p:cNvPr id="3" name="Action Button: Go Back or Previous 2">
            <a:hlinkClick r:id="rId2" action="ppaction://hlinksldjump" highlightClick="1"/>
            <a:extLst>
              <a:ext uri="{FF2B5EF4-FFF2-40B4-BE49-F238E27FC236}">
                <a16:creationId xmlns:a16="http://schemas.microsoft.com/office/drawing/2014/main" id="{5BAB7488-8B97-4310-8EA7-3FD06C6E90F5}"/>
              </a:ext>
            </a:extLst>
          </p:cNvPr>
          <p:cNvSpPr/>
          <p:nvPr/>
        </p:nvSpPr>
        <p:spPr>
          <a:xfrm>
            <a:off x="9894771" y="4793380"/>
            <a:ext cx="840286" cy="638155"/>
          </a:xfrm>
          <a:prstGeom prst="actionButtonBackPrevious">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0002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2560320"/>
            <a:ext cx="9567511" cy="2121742"/>
          </a:xfrm>
        </p:spPr>
        <p:txBody>
          <a:bodyPr/>
          <a:lstStyle/>
          <a:p>
            <a:r>
              <a:rPr lang="en-US" b="1" dirty="0">
                <a:solidFill>
                  <a:srgbClr val="8B2939"/>
                </a:solidFill>
                <a:effectLst>
                  <a:outerShdw blurRad="38100" dist="38100" dir="2700000" algn="tl">
                    <a:srgbClr val="000000">
                      <a:alpha val="43137"/>
                    </a:srgbClr>
                  </a:outerShdw>
                </a:effectLst>
                <a:latin typeface="Papyrus" panose="03070502060502030205" pitchFamily="66" charset="0"/>
              </a:rPr>
              <a:t>Three-In-One</a:t>
            </a:r>
          </a:p>
        </p:txBody>
      </p:sp>
      <p:sp>
        <p:nvSpPr>
          <p:cNvPr id="2" name="Action Button: Go Back or Previous 1">
            <a:hlinkClick r:id="rId2" action="ppaction://hlinksldjump" highlightClick="1"/>
            <a:extLst>
              <a:ext uri="{FF2B5EF4-FFF2-40B4-BE49-F238E27FC236}">
                <a16:creationId xmlns:a16="http://schemas.microsoft.com/office/drawing/2014/main" id="{B51C98BB-8776-403E-BECF-28792601D936}"/>
              </a:ext>
            </a:extLst>
          </p:cNvPr>
          <p:cNvSpPr/>
          <p:nvPr/>
        </p:nvSpPr>
        <p:spPr>
          <a:xfrm>
            <a:off x="9885146" y="4793381"/>
            <a:ext cx="849910" cy="647780"/>
          </a:xfrm>
          <a:prstGeom prst="actionButtonBackPrevious">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426061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7538" name="Rectangle 2">
            <a:extLst>
              <a:ext uri="{FF2B5EF4-FFF2-40B4-BE49-F238E27FC236}">
                <a16:creationId xmlns:a16="http://schemas.microsoft.com/office/drawing/2014/main" id="{C6D70FB2-AE4E-4186-889E-B4CD638A5209}"/>
              </a:ext>
            </a:extLst>
          </p:cNvPr>
          <p:cNvSpPr>
            <a:spLocks noGrp="1" noChangeArrowheads="1"/>
          </p:cNvSpPr>
          <p:nvPr>
            <p:ph type="title"/>
          </p:nvPr>
        </p:nvSpPr>
        <p:spPr>
          <a:xfrm>
            <a:off x="1524000" y="0"/>
            <a:ext cx="9144000" cy="1828800"/>
          </a:xfrm>
          <a:solidFill>
            <a:schemeClr val="bg1"/>
          </a:solidFill>
        </p:spPr>
        <p:txBody>
          <a:bodyPr/>
          <a:lstStyle/>
          <a:p>
            <a:pPr eaLnBrk="1" hangingPunct="1"/>
            <a:r>
              <a:rPr lang="en-US" altLang="en-US" sz="7200" u="sng" dirty="0">
                <a:solidFill>
                  <a:srgbClr val="FFFF00"/>
                </a:solidFill>
                <a:effectLst>
                  <a:outerShdw blurRad="38100" dist="38100" dir="2700000" algn="tl">
                    <a:srgbClr val="000000">
                      <a:alpha val="43137"/>
                    </a:srgbClr>
                  </a:outerShdw>
                </a:effectLst>
              </a:rPr>
              <a:t>The Prayer Of Jabez</a:t>
            </a:r>
            <a:r>
              <a:rPr lang="en-US" altLang="en-US" sz="7200" dirty="0">
                <a:solidFill>
                  <a:srgbClr val="FFFF00"/>
                </a:solidFill>
                <a:effectLst>
                  <a:outerShdw blurRad="38100" dist="38100" dir="2700000" algn="tl">
                    <a:srgbClr val="000000">
                      <a:alpha val="43137"/>
                    </a:srgbClr>
                  </a:outerShdw>
                </a:effectLst>
              </a:rPr>
              <a:t>:</a:t>
            </a:r>
            <a:r>
              <a:rPr lang="en-US" altLang="en-US" dirty="0">
                <a:solidFill>
                  <a:srgbClr val="FFFF00"/>
                </a:solidFill>
                <a:effectLst>
                  <a:outerShdw blurRad="38100" dist="38100" dir="2700000" algn="tl">
                    <a:srgbClr val="000000">
                      <a:alpha val="43137"/>
                    </a:srgbClr>
                  </a:outerShdw>
                </a:effectLst>
              </a:rPr>
              <a:t>  What Wilkinson Is Really Teaching</a:t>
            </a:r>
          </a:p>
        </p:txBody>
      </p:sp>
      <p:sp>
        <p:nvSpPr>
          <p:cNvPr id="58371" name="Rectangle 3">
            <a:extLst>
              <a:ext uri="{FF2B5EF4-FFF2-40B4-BE49-F238E27FC236}">
                <a16:creationId xmlns:a16="http://schemas.microsoft.com/office/drawing/2014/main" id="{B78F954F-6F5A-4434-9C14-B9FBA1E812FD}"/>
              </a:ext>
            </a:extLst>
          </p:cNvPr>
          <p:cNvSpPr>
            <a:spLocks noGrp="1" noChangeArrowheads="1"/>
          </p:cNvSpPr>
          <p:nvPr>
            <p:ph type="body" idx="1"/>
          </p:nvPr>
        </p:nvSpPr>
        <p:spPr>
          <a:xfrm>
            <a:off x="1524000" y="1828800"/>
            <a:ext cx="9144000" cy="4495800"/>
          </a:xfrm>
        </p:spPr>
        <p:txBody>
          <a:bodyPr/>
          <a:lstStyle/>
          <a:p>
            <a:pPr eaLnBrk="1" hangingPunct="1">
              <a:lnSpc>
                <a:spcPct val="90000"/>
              </a:lnSpc>
            </a:pPr>
            <a:r>
              <a:rPr lang="en-US" altLang="en-US" sz="2000" dirty="0">
                <a:solidFill>
                  <a:srgbClr val="FFFF00"/>
                </a:solidFill>
                <a:effectLst>
                  <a:outerShdw blurRad="38100" dist="38100" dir="2700000" algn="tl">
                    <a:srgbClr val="000000">
                      <a:alpha val="43137"/>
                    </a:srgbClr>
                  </a:outerShdw>
                </a:effectLst>
              </a:rPr>
              <a:t>That the verbatim repetition of an obscure Old Testament prayer should be the heart of the prayer life of the Christian.</a:t>
            </a:r>
          </a:p>
          <a:p>
            <a:pPr eaLnBrk="1" hangingPunct="1">
              <a:lnSpc>
                <a:spcPct val="90000"/>
              </a:lnSpc>
            </a:pPr>
            <a:r>
              <a:rPr lang="en-US" altLang="en-US" sz="2000" dirty="0">
                <a:solidFill>
                  <a:srgbClr val="FFFF00"/>
                </a:solidFill>
                <a:effectLst>
                  <a:outerShdw blurRad="38100" dist="38100" dir="2700000" algn="tl">
                    <a:srgbClr val="000000">
                      <a:alpha val="43137"/>
                    </a:srgbClr>
                  </a:outerShdw>
                </a:effectLst>
              </a:rPr>
              <a:t>That this obscure prayer is to set the pattern for our own prayer life – although the specific meaning of the prayer is unknown.</a:t>
            </a:r>
          </a:p>
          <a:p>
            <a:pPr eaLnBrk="1" hangingPunct="1">
              <a:lnSpc>
                <a:spcPct val="90000"/>
              </a:lnSpc>
            </a:pPr>
            <a:r>
              <a:rPr lang="en-US" altLang="en-US" sz="2000" dirty="0">
                <a:solidFill>
                  <a:srgbClr val="FFFF00"/>
                </a:solidFill>
                <a:effectLst>
                  <a:outerShdw blurRad="38100" dist="38100" dir="2700000" algn="tl">
                    <a:srgbClr val="000000">
                      <a:alpha val="43137"/>
                    </a:srgbClr>
                  </a:outerShdw>
                </a:effectLst>
              </a:rPr>
              <a:t>That this obscure prayer, which is never mentioned nor alluded to in the rest of Scripture, is the most important prayer in the Bible.</a:t>
            </a:r>
          </a:p>
          <a:p>
            <a:pPr eaLnBrk="1" hangingPunct="1">
              <a:lnSpc>
                <a:spcPct val="90000"/>
              </a:lnSpc>
            </a:pPr>
            <a:r>
              <a:rPr lang="en-US" altLang="en-US" sz="2000" dirty="0">
                <a:solidFill>
                  <a:srgbClr val="FFFF00"/>
                </a:solidFill>
                <a:effectLst>
                  <a:outerShdw blurRad="38100" dist="38100" dir="2700000" algn="tl">
                    <a:srgbClr val="000000">
                      <a:alpha val="43137"/>
                    </a:srgbClr>
                  </a:outerShdw>
                </a:effectLst>
              </a:rPr>
              <a:t>That proper exegesis of a passage of Scripture is not important.</a:t>
            </a:r>
          </a:p>
          <a:p>
            <a:pPr eaLnBrk="1" hangingPunct="1">
              <a:lnSpc>
                <a:spcPct val="90000"/>
              </a:lnSpc>
            </a:pPr>
            <a:r>
              <a:rPr lang="en-US" altLang="en-US" sz="2000" dirty="0">
                <a:solidFill>
                  <a:srgbClr val="FFFF00"/>
                </a:solidFill>
                <a:effectLst>
                  <a:outerShdw blurRad="38100" dist="38100" dir="2700000" algn="tl">
                    <a:srgbClr val="000000">
                      <a:alpha val="43137"/>
                    </a:srgbClr>
                  </a:outerShdw>
                </a:effectLst>
              </a:rPr>
              <a:t>That it is acceptable for the reader of Scripture to force any meaning they desire (eisegesis) upon the text.</a:t>
            </a:r>
          </a:p>
          <a:p>
            <a:pPr eaLnBrk="1" hangingPunct="1">
              <a:lnSpc>
                <a:spcPct val="90000"/>
              </a:lnSpc>
            </a:pPr>
            <a:r>
              <a:rPr lang="en-US" altLang="en-US" sz="2000" dirty="0">
                <a:solidFill>
                  <a:srgbClr val="FFFF00"/>
                </a:solidFill>
                <a:effectLst>
                  <a:outerShdw blurRad="38100" dist="38100" dir="2700000" algn="tl">
                    <a:srgbClr val="000000">
                      <a:alpha val="43137"/>
                    </a:srgbClr>
                  </a:outerShdw>
                </a:effectLst>
              </a:rPr>
              <a:t>That it is perfectly proper to apply any passage of Scripture to our own lives, even if that application is based upon a faulty interpretation.</a:t>
            </a:r>
          </a:p>
          <a:p>
            <a:pPr eaLnBrk="1" hangingPunct="1">
              <a:lnSpc>
                <a:spcPct val="90000"/>
              </a:lnSpc>
            </a:pPr>
            <a:r>
              <a:rPr lang="en-US" altLang="en-US" sz="2000" dirty="0">
                <a:solidFill>
                  <a:srgbClr val="FFFF00"/>
                </a:solidFill>
                <a:effectLst>
                  <a:outerShdw blurRad="38100" dist="38100" dir="2700000" algn="tl">
                    <a:srgbClr val="000000">
                      <a:alpha val="43137"/>
                    </a:srgbClr>
                  </a:outerShdw>
                </a:effectLst>
              </a:rPr>
              <a:t>That the ultimate proof of truth is not correct understanding of Scripture, but anecdotal and subjective testimony or personal experience.</a:t>
            </a:r>
          </a:p>
          <a:p>
            <a:pPr eaLnBrk="1" hangingPunct="1">
              <a:lnSpc>
                <a:spcPct val="90000"/>
              </a:lnSpc>
            </a:pPr>
            <a:r>
              <a:rPr lang="en-US" altLang="en-US" sz="2000" dirty="0">
                <a:solidFill>
                  <a:srgbClr val="FFFF00"/>
                </a:solidFill>
                <a:effectLst>
                  <a:outerShdw blurRad="38100" dist="38100" dir="2700000" algn="tl">
                    <a:srgbClr val="000000">
                      <a:alpha val="43137"/>
                    </a:srgbClr>
                  </a:outerShdw>
                </a:effectLst>
              </a:rPr>
              <a:t>That a prayer, any prayer, guarantees God’s favor and positive response.</a:t>
            </a:r>
          </a:p>
          <a:p>
            <a:pPr eaLnBrk="1" hangingPunct="1">
              <a:lnSpc>
                <a:spcPct val="90000"/>
              </a:lnSpc>
            </a:pPr>
            <a:r>
              <a:rPr lang="en-US" altLang="en-US" sz="2000" dirty="0">
                <a:solidFill>
                  <a:srgbClr val="FFFF00"/>
                </a:solidFill>
                <a:effectLst>
                  <a:outerShdw blurRad="38100" dist="38100" dir="2700000" algn="tl">
                    <a:srgbClr val="000000">
                      <a:alpha val="43137"/>
                    </a:srgbClr>
                  </a:outerShdw>
                </a:effectLst>
              </a:rPr>
              <a:t>That “</a:t>
            </a:r>
            <a:r>
              <a:rPr lang="en-US" altLang="en-US" sz="2000" b="1" dirty="0">
                <a:solidFill>
                  <a:srgbClr val="FFFF00"/>
                </a:solidFill>
                <a:effectLst>
                  <a:outerShdw blurRad="38100" dist="38100" dir="2700000" algn="tl">
                    <a:srgbClr val="000000">
                      <a:alpha val="43137"/>
                    </a:srgbClr>
                  </a:outerShdw>
                </a:effectLst>
              </a:rPr>
              <a:t>selfish</a:t>
            </a:r>
            <a:r>
              <a:rPr lang="en-US" altLang="en-US" sz="2000" dirty="0">
                <a:solidFill>
                  <a:srgbClr val="FFFF00"/>
                </a:solidFill>
                <a:effectLst>
                  <a:outerShdw blurRad="38100" dist="38100" dir="2700000" algn="tl">
                    <a:srgbClr val="000000">
                      <a:alpha val="43137"/>
                    </a:srgbClr>
                  </a:outerShdw>
                </a:effectLst>
              </a:rPr>
              <a:t> </a:t>
            </a:r>
            <a:r>
              <a:rPr lang="en-US" altLang="en-US" sz="2000" b="1" dirty="0">
                <a:solidFill>
                  <a:srgbClr val="FFFF00"/>
                </a:solidFill>
                <a:effectLst>
                  <a:outerShdw blurRad="38100" dist="38100" dir="2700000" algn="tl">
                    <a:srgbClr val="000000">
                      <a:alpha val="43137"/>
                    </a:srgbClr>
                  </a:outerShdw>
                </a:effectLst>
              </a:rPr>
              <a:t>praying</a:t>
            </a:r>
            <a:r>
              <a:rPr lang="en-US" altLang="en-US" sz="2000" dirty="0">
                <a:solidFill>
                  <a:srgbClr val="FFFF00"/>
                </a:solidFill>
                <a:effectLst>
                  <a:outerShdw blurRad="38100" dist="38100" dir="2700000" algn="tl">
                    <a:srgbClr val="000000">
                      <a:alpha val="43137"/>
                    </a:srgbClr>
                  </a:outerShdw>
                </a:effectLst>
              </a:rPr>
              <a:t> delights the heart of God.”</a:t>
            </a:r>
          </a:p>
          <a:p>
            <a:pPr eaLnBrk="1" hangingPunct="1">
              <a:lnSpc>
                <a:spcPct val="90000"/>
              </a:lnSpc>
            </a:pPr>
            <a:r>
              <a:rPr lang="en-US" altLang="en-US" sz="2000" dirty="0">
                <a:solidFill>
                  <a:srgbClr val="FFFF00"/>
                </a:solidFill>
                <a:effectLst>
                  <a:outerShdw blurRad="38100" dist="38100" dir="2700000" algn="tl">
                    <a:srgbClr val="000000">
                      <a:alpha val="43137"/>
                    </a:srgbClr>
                  </a:outerShdw>
                </a:effectLst>
              </a:rPr>
              <a:t>That the blessed life can be reduced to a formula, a gimmick, or a strategy.</a:t>
            </a:r>
            <a:r>
              <a:rPr lang="en-US" altLang="en-US" sz="2000" dirty="0">
                <a:effectLst>
                  <a:outerShdw blurRad="38100" dist="38100" dir="2700000" algn="tl">
                    <a:srgbClr val="000000">
                      <a:alpha val="43137"/>
                    </a:srgbClr>
                  </a:outerShdw>
                </a:effectLst>
              </a:rPr>
              <a:t> </a:t>
            </a:r>
            <a:endParaRPr lang="en-US" altLang="en-US" sz="2800" dirty="0">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58371">
                                            <p:txEl>
                                              <p:pRg st="0" end="0"/>
                                            </p:txEl>
                                          </p:spTgt>
                                        </p:tgtEl>
                                        <p:attrNameLst>
                                          <p:attrName>style.visibility</p:attrName>
                                        </p:attrNameLst>
                                      </p:cBhvr>
                                      <p:to>
                                        <p:strVal val="visible"/>
                                      </p:to>
                                    </p:set>
                                    <p:anim calcmode="lin" valueType="num">
                                      <p:cBhvr>
                                        <p:cTn id="7" dur="500" fill="hold"/>
                                        <p:tgtEl>
                                          <p:spTgt spid="5837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8371">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58371">
                                            <p:txEl>
                                              <p:pRg st="1" end="1"/>
                                            </p:txEl>
                                          </p:spTgt>
                                        </p:tgtEl>
                                        <p:attrNameLst>
                                          <p:attrName>style.visibility</p:attrName>
                                        </p:attrNameLst>
                                      </p:cBhvr>
                                      <p:to>
                                        <p:strVal val="visible"/>
                                      </p:to>
                                    </p:set>
                                    <p:anim calcmode="lin" valueType="num">
                                      <p:cBhvr>
                                        <p:cTn id="13" dur="500" fill="hold"/>
                                        <p:tgtEl>
                                          <p:spTgt spid="58371">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58371">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58371">
                                            <p:txEl>
                                              <p:pRg st="2" end="2"/>
                                            </p:txEl>
                                          </p:spTgt>
                                        </p:tgtEl>
                                        <p:attrNameLst>
                                          <p:attrName>style.visibility</p:attrName>
                                        </p:attrNameLst>
                                      </p:cBhvr>
                                      <p:to>
                                        <p:strVal val="visible"/>
                                      </p:to>
                                    </p:set>
                                    <p:anim calcmode="lin" valueType="num">
                                      <p:cBhvr>
                                        <p:cTn id="19" dur="500" fill="hold"/>
                                        <p:tgtEl>
                                          <p:spTgt spid="58371">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58371">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58371">
                                            <p:txEl>
                                              <p:pRg st="3" end="3"/>
                                            </p:txEl>
                                          </p:spTgt>
                                        </p:tgtEl>
                                        <p:attrNameLst>
                                          <p:attrName>style.visibility</p:attrName>
                                        </p:attrNameLst>
                                      </p:cBhvr>
                                      <p:to>
                                        <p:strVal val="visible"/>
                                      </p:to>
                                    </p:set>
                                    <p:anim calcmode="lin" valueType="num">
                                      <p:cBhvr>
                                        <p:cTn id="25" dur="500" fill="hold"/>
                                        <p:tgtEl>
                                          <p:spTgt spid="58371">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58371">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58371">
                                            <p:txEl>
                                              <p:pRg st="4" end="4"/>
                                            </p:txEl>
                                          </p:spTgt>
                                        </p:tgtEl>
                                        <p:attrNameLst>
                                          <p:attrName>style.visibility</p:attrName>
                                        </p:attrNameLst>
                                      </p:cBhvr>
                                      <p:to>
                                        <p:strVal val="visible"/>
                                      </p:to>
                                    </p:set>
                                    <p:anim calcmode="lin" valueType="num">
                                      <p:cBhvr>
                                        <p:cTn id="31" dur="500" fill="hold"/>
                                        <p:tgtEl>
                                          <p:spTgt spid="58371">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58371">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58371">
                                            <p:txEl>
                                              <p:pRg st="5" end="5"/>
                                            </p:txEl>
                                          </p:spTgt>
                                        </p:tgtEl>
                                        <p:attrNameLst>
                                          <p:attrName>style.visibility</p:attrName>
                                        </p:attrNameLst>
                                      </p:cBhvr>
                                      <p:to>
                                        <p:strVal val="visible"/>
                                      </p:to>
                                    </p:set>
                                    <p:anim calcmode="lin" valueType="num">
                                      <p:cBhvr>
                                        <p:cTn id="37" dur="500" fill="hold"/>
                                        <p:tgtEl>
                                          <p:spTgt spid="58371">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58371">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58371">
                                            <p:txEl>
                                              <p:pRg st="6" end="6"/>
                                            </p:txEl>
                                          </p:spTgt>
                                        </p:tgtEl>
                                        <p:attrNameLst>
                                          <p:attrName>style.visibility</p:attrName>
                                        </p:attrNameLst>
                                      </p:cBhvr>
                                      <p:to>
                                        <p:strVal val="visible"/>
                                      </p:to>
                                    </p:set>
                                    <p:anim calcmode="lin" valueType="num">
                                      <p:cBhvr>
                                        <p:cTn id="43" dur="500" fill="hold"/>
                                        <p:tgtEl>
                                          <p:spTgt spid="58371">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58371">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58371">
                                            <p:txEl>
                                              <p:pRg st="7" end="7"/>
                                            </p:txEl>
                                          </p:spTgt>
                                        </p:tgtEl>
                                        <p:attrNameLst>
                                          <p:attrName>style.visibility</p:attrName>
                                        </p:attrNameLst>
                                      </p:cBhvr>
                                      <p:to>
                                        <p:strVal val="visible"/>
                                      </p:to>
                                    </p:set>
                                    <p:anim calcmode="lin" valueType="num">
                                      <p:cBhvr>
                                        <p:cTn id="49" dur="500" fill="hold"/>
                                        <p:tgtEl>
                                          <p:spTgt spid="58371">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58371">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58371">
                                            <p:txEl>
                                              <p:pRg st="8" end="8"/>
                                            </p:txEl>
                                          </p:spTgt>
                                        </p:tgtEl>
                                        <p:attrNameLst>
                                          <p:attrName>style.visibility</p:attrName>
                                        </p:attrNameLst>
                                      </p:cBhvr>
                                      <p:to>
                                        <p:strVal val="visible"/>
                                      </p:to>
                                    </p:set>
                                    <p:anim calcmode="lin" valueType="num">
                                      <p:cBhvr>
                                        <p:cTn id="55" dur="500" fill="hold"/>
                                        <p:tgtEl>
                                          <p:spTgt spid="58371">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58371">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7" presetClass="entr" presetSubtype="10" fill="hold" grpId="0" nodeType="clickEffect">
                                  <p:stCondLst>
                                    <p:cond delay="0"/>
                                  </p:stCondLst>
                                  <p:childTnLst>
                                    <p:set>
                                      <p:cBhvr>
                                        <p:cTn id="60" dur="1" fill="hold">
                                          <p:stCondLst>
                                            <p:cond delay="0"/>
                                          </p:stCondLst>
                                        </p:cTn>
                                        <p:tgtEl>
                                          <p:spTgt spid="58371">
                                            <p:txEl>
                                              <p:pRg st="9" end="9"/>
                                            </p:txEl>
                                          </p:spTgt>
                                        </p:tgtEl>
                                        <p:attrNameLst>
                                          <p:attrName>style.visibility</p:attrName>
                                        </p:attrNameLst>
                                      </p:cBhvr>
                                      <p:to>
                                        <p:strVal val="visible"/>
                                      </p:to>
                                    </p:set>
                                    <p:anim calcmode="lin" valueType="num">
                                      <p:cBhvr>
                                        <p:cTn id="61" dur="500" fill="hold"/>
                                        <p:tgtEl>
                                          <p:spTgt spid="58371">
                                            <p:txEl>
                                              <p:pRg st="9" end="9"/>
                                            </p:txEl>
                                          </p:spTgt>
                                        </p:tgtEl>
                                        <p:attrNameLst>
                                          <p:attrName>ppt_w</p:attrName>
                                        </p:attrNameLst>
                                      </p:cBhvr>
                                      <p:tavLst>
                                        <p:tav tm="0">
                                          <p:val>
                                            <p:fltVal val="0"/>
                                          </p:val>
                                        </p:tav>
                                        <p:tav tm="100000">
                                          <p:val>
                                            <p:strVal val="#ppt_w"/>
                                          </p:val>
                                        </p:tav>
                                      </p:tavLst>
                                    </p:anim>
                                    <p:anim calcmode="lin" valueType="num">
                                      <p:cBhvr>
                                        <p:cTn id="62" dur="500" fill="hold"/>
                                        <p:tgtEl>
                                          <p:spTgt spid="58371">
                                            <p:txEl>
                                              <p:pRg st="9" end="9"/>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1" grpId="0" build="p" autoUpdateAnimBg="0"/>
    </p:bldLst>
  </p:timing>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3195586"/>
            <a:ext cx="9567511" cy="1486475"/>
          </a:xfrm>
        </p:spPr>
        <p:txBody>
          <a:bodyPr/>
          <a:lstStyle/>
          <a:p>
            <a:r>
              <a:rPr lang="en-US" b="1" dirty="0">
                <a:solidFill>
                  <a:srgbClr val="8B2939"/>
                </a:solidFill>
                <a:effectLst>
                  <a:outerShdw blurRad="38100" dist="38100" dir="2700000" algn="tl">
                    <a:srgbClr val="000000">
                      <a:alpha val="43137"/>
                    </a:srgbClr>
                  </a:outerShdw>
                </a:effectLst>
                <a:latin typeface="Papyrus" panose="03070502060502030205" pitchFamily="66" charset="0"/>
              </a:rPr>
              <a:t>David’s Psalms</a:t>
            </a:r>
            <a:br>
              <a:rPr lang="en-US" b="1" dirty="0">
                <a:solidFill>
                  <a:srgbClr val="8B2939"/>
                </a:solidFill>
                <a:effectLst>
                  <a:outerShdw blurRad="38100" dist="38100" dir="2700000" algn="tl">
                    <a:srgbClr val="000000">
                      <a:alpha val="43137"/>
                    </a:srgbClr>
                  </a:outerShdw>
                </a:effectLst>
                <a:latin typeface="Papyrus" panose="03070502060502030205" pitchFamily="66" charset="0"/>
              </a:rPr>
            </a:br>
            <a:endParaRPr lang="en-US" b="1" dirty="0">
              <a:solidFill>
                <a:srgbClr val="8B2939"/>
              </a:solidFill>
              <a:effectLst>
                <a:outerShdw blurRad="38100" dist="38100" dir="2700000" algn="tl">
                  <a:srgbClr val="000000">
                    <a:alpha val="43137"/>
                  </a:srgbClr>
                </a:outerShdw>
              </a:effectLst>
              <a:latin typeface="Papyrus" panose="03070502060502030205" pitchFamily="66" charset="0"/>
            </a:endParaRPr>
          </a:p>
        </p:txBody>
      </p:sp>
      <p:sp>
        <p:nvSpPr>
          <p:cNvPr id="3" name="Action Button: Go Back or Previous 2">
            <a:hlinkClick r:id="rId2" action="ppaction://hlinksldjump" highlightClick="1"/>
            <a:extLst>
              <a:ext uri="{FF2B5EF4-FFF2-40B4-BE49-F238E27FC236}">
                <a16:creationId xmlns:a16="http://schemas.microsoft.com/office/drawing/2014/main" id="{AB1C1D6C-6AD7-4A3A-840E-7DAABE527F45}"/>
              </a:ext>
            </a:extLst>
          </p:cNvPr>
          <p:cNvSpPr/>
          <p:nvPr/>
        </p:nvSpPr>
        <p:spPr>
          <a:xfrm>
            <a:off x="9894771" y="4793380"/>
            <a:ext cx="840286" cy="638155"/>
          </a:xfrm>
          <a:prstGeom prst="actionButtonBackPrevious">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2850457"/>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1D06401F-D518-4F1B-B7CA-6DB508082CC2}"/>
              </a:ext>
            </a:extLst>
          </p:cNvPr>
          <p:cNvSpPr>
            <a:spLocks noGrp="1" noChangeArrowheads="1"/>
          </p:cNvSpPr>
          <p:nvPr>
            <p:ph type="title"/>
          </p:nvPr>
        </p:nvSpPr>
        <p:spPr>
          <a:xfrm>
            <a:off x="1524000" y="0"/>
            <a:ext cx="9144000" cy="1295400"/>
          </a:xfrm>
        </p:spPr>
        <p:txBody>
          <a:bodyPr/>
          <a:lstStyle/>
          <a:p>
            <a:pPr eaLnBrk="1" hangingPunct="1">
              <a:defRPr/>
            </a:pPr>
            <a:r>
              <a:rPr lang="en-US" sz="3600">
                <a:solidFill>
                  <a:schemeClr val="bg1"/>
                </a:solidFill>
              </a:rPr>
              <a:t>David’s Psalms Of Communal Supplication:</a:t>
            </a:r>
            <a:r>
              <a:rPr lang="en-US">
                <a:effectLst>
                  <a:outerShdw blurRad="38100" dist="38100" dir="2700000" algn="tl">
                    <a:srgbClr val="C0C0C0"/>
                  </a:outerShdw>
                </a:effectLst>
              </a:rPr>
              <a:t>  </a:t>
            </a:r>
            <a:r>
              <a:rPr lang="en-US">
                <a:solidFill>
                  <a:schemeClr val="bg1"/>
                </a:solidFill>
                <a:effectLst>
                  <a:outerShdw blurRad="38100" dist="38100" dir="2700000" algn="tl">
                    <a:srgbClr val="C0C0C0"/>
                  </a:outerShdw>
                </a:effectLst>
              </a:rPr>
              <a:t>Literary Structure Of Hebrew Poetry</a:t>
            </a:r>
            <a:r>
              <a:rPr lang="en-US"/>
              <a:t> </a:t>
            </a:r>
          </a:p>
        </p:txBody>
      </p:sp>
      <p:sp>
        <p:nvSpPr>
          <p:cNvPr id="70659" name="Rectangle 3">
            <a:extLst>
              <a:ext uri="{FF2B5EF4-FFF2-40B4-BE49-F238E27FC236}">
                <a16:creationId xmlns:a16="http://schemas.microsoft.com/office/drawing/2014/main" id="{2AE3C23C-F69F-4254-A215-4FB3598C6A9F}"/>
              </a:ext>
            </a:extLst>
          </p:cNvPr>
          <p:cNvSpPr>
            <a:spLocks noGrp="1" noChangeArrowheads="1"/>
          </p:cNvSpPr>
          <p:nvPr>
            <p:ph type="body" idx="1"/>
          </p:nvPr>
        </p:nvSpPr>
        <p:spPr>
          <a:xfrm>
            <a:off x="1524000" y="1371600"/>
            <a:ext cx="9144000" cy="5486400"/>
          </a:xfrm>
        </p:spPr>
        <p:txBody>
          <a:bodyPr/>
          <a:lstStyle/>
          <a:p>
            <a:pPr eaLnBrk="1" hangingPunct="1">
              <a:lnSpc>
                <a:spcPct val="90000"/>
              </a:lnSpc>
            </a:pPr>
            <a:r>
              <a:rPr lang="en-US" altLang="en-US" sz="2800">
                <a:solidFill>
                  <a:srgbClr val="FFFF00"/>
                </a:solidFill>
              </a:rPr>
              <a:t>Synonymous Parallelism – is the most widely utilized.  The two clauses are different in form but roughly identical in meaning.   (Note:  Psalm 38: 1  &amp;  148: 1)</a:t>
            </a:r>
          </a:p>
          <a:p>
            <a:pPr eaLnBrk="1" hangingPunct="1">
              <a:lnSpc>
                <a:spcPct val="90000"/>
              </a:lnSpc>
            </a:pPr>
            <a:r>
              <a:rPr lang="en-US" altLang="en-US" sz="2800">
                <a:solidFill>
                  <a:srgbClr val="FFFF00"/>
                </a:solidFill>
              </a:rPr>
              <a:t>Antithetic Parallelism – occurs when the two clauses show an opposition or contrast of ideas.              (Note:  Psalm 1: 6   &amp;   20: 8)</a:t>
            </a:r>
          </a:p>
          <a:p>
            <a:pPr eaLnBrk="1" hangingPunct="1">
              <a:lnSpc>
                <a:spcPct val="90000"/>
              </a:lnSpc>
            </a:pPr>
            <a:r>
              <a:rPr lang="en-US" altLang="en-US" sz="2800">
                <a:solidFill>
                  <a:srgbClr val="FFFF00"/>
                </a:solidFill>
              </a:rPr>
              <a:t>Synthetic Parallelism – occurs when the second clause completes the idea begun in the first clause - “as x, so y”.   (See - Psalm 3: 4)</a:t>
            </a:r>
          </a:p>
          <a:p>
            <a:pPr eaLnBrk="1" hangingPunct="1">
              <a:lnSpc>
                <a:spcPct val="90000"/>
              </a:lnSpc>
            </a:pPr>
            <a:r>
              <a:rPr lang="en-US" altLang="en-US" sz="2800">
                <a:solidFill>
                  <a:srgbClr val="FFFF00"/>
                </a:solidFill>
              </a:rPr>
              <a:t>Two Synthetic Sub-genres – Cause &amp; Effect Parallel (Psalm 126: 3)  &amp;  Analogous Parallel (Psalm 125: 2)</a:t>
            </a:r>
          </a:p>
          <a:p>
            <a:pPr eaLnBrk="1" hangingPunct="1">
              <a:lnSpc>
                <a:spcPct val="90000"/>
              </a:lnSpc>
            </a:pPr>
            <a:r>
              <a:rPr lang="en-US" altLang="en-US" sz="2800">
                <a:solidFill>
                  <a:srgbClr val="FFFF00"/>
                </a:solidFill>
              </a:rPr>
              <a:t>Abundant Usage Of Metaphors &amp; Personifications – Reference: 98: 8; 114: 4 &amp; Example: Read 22</a:t>
            </a:r>
            <a:r>
              <a:rPr lang="en-US" altLang="en-US" sz="2800" baseline="30000">
                <a:solidFill>
                  <a:srgbClr val="FFFF00"/>
                </a:solidFill>
              </a:rPr>
              <a:t>nd</a:t>
            </a:r>
            <a:r>
              <a:rPr lang="en-US" altLang="en-US" sz="2800">
                <a:solidFill>
                  <a:srgbClr val="FFFF00"/>
                </a:solidFill>
              </a:rPr>
              <a:t> Psalm</a:t>
            </a:r>
            <a:r>
              <a:rPr lang="en-US" altLang="en-US" sz="2800"/>
              <a:t>   </a:t>
            </a:r>
          </a:p>
        </p:txBody>
      </p:sp>
      <p:sp>
        <p:nvSpPr>
          <p:cNvPr id="70661" name="WordArt 5" descr="Paper bag">
            <a:extLst>
              <a:ext uri="{FF2B5EF4-FFF2-40B4-BE49-F238E27FC236}">
                <a16:creationId xmlns:a16="http://schemas.microsoft.com/office/drawing/2014/main" id="{A6E632A0-7986-4F6D-A501-240D06962E12}"/>
              </a:ext>
            </a:extLst>
          </p:cNvPr>
          <p:cNvSpPr>
            <a:spLocks noChangeArrowheads="1" noChangeShapeType="1" noTextEdit="1"/>
          </p:cNvSpPr>
          <p:nvPr/>
        </p:nvSpPr>
        <p:spPr bwMode="auto">
          <a:xfrm>
            <a:off x="2895600" y="2932114"/>
            <a:ext cx="7772400" cy="992187"/>
          </a:xfrm>
          <a:prstGeom prst="rect">
            <a:avLst/>
          </a:prstGeom>
        </p:spPr>
        <p:txBody>
          <a:bodyPr wrap="none" fromWordArt="1">
            <a:prstTxWarp prst="textCascadeUp">
              <a:avLst>
                <a:gd name="adj" fmla="val 44444"/>
              </a:avLst>
            </a:prstTxWarp>
            <a:scene3d>
              <a:camera prst="legacyPerspectiveTopLeft">
                <a:rot lat="0" lon="20519958" rev="0"/>
              </a:camera>
              <a:lightRig rig="legacyHarsh3" dir="r"/>
            </a:scene3d>
            <a:sp3d extrusionH="430200" prstMaterial="legacyMatte">
              <a:extrusionClr>
                <a:srgbClr val="006600"/>
              </a:extrusionClr>
              <a:contourClr>
                <a:srgbClr val="FFFFFF"/>
              </a:contourClr>
            </a:sp3d>
          </a:bodyPr>
          <a:lstStyle/>
          <a:p>
            <a:pPr algn="ctr" fontAlgn="base">
              <a:spcBef>
                <a:spcPct val="0"/>
              </a:spcBef>
              <a:spcAft>
                <a:spcPct val="0"/>
              </a:spcAft>
            </a:pPr>
            <a:r>
              <a:rPr lang="en-US" sz="3600" kern="10">
                <a:ln w="9525">
                  <a:round/>
                  <a:headEnd/>
                  <a:tailEnd/>
                </a:ln>
                <a:blipFill dpi="0" rotWithShape="0">
                  <a:blip r:embed="rId5"/>
                  <a:srcRect/>
                  <a:tile tx="0" ty="0" sx="100000" sy="100000" flip="none" algn="tl"/>
                </a:blipFill>
                <a:latin typeface="Arial Black" panose="020B0A04020102020204" pitchFamily="34" charset="0"/>
              </a:rPr>
              <a:t>IMPRECATORY EXCEPTION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70659">
                                            <p:txEl>
                                              <p:pRg st="0" end="0"/>
                                            </p:txEl>
                                          </p:spTgt>
                                        </p:tgtEl>
                                        <p:attrNameLst>
                                          <p:attrName>style.visibility</p:attrName>
                                        </p:attrNameLst>
                                      </p:cBhvr>
                                      <p:to>
                                        <p:strVal val="visible"/>
                                      </p:to>
                                    </p:set>
                                    <p:anim calcmode="lin" valueType="num">
                                      <p:cBhvr>
                                        <p:cTn id="7" dur="500" fill="hold"/>
                                        <p:tgtEl>
                                          <p:spTgt spid="7065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065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70659">
                                            <p:txEl>
                                              <p:pRg st="1" end="1"/>
                                            </p:txEl>
                                          </p:spTgt>
                                        </p:tgtEl>
                                        <p:attrNameLst>
                                          <p:attrName>style.visibility</p:attrName>
                                        </p:attrNameLst>
                                      </p:cBhvr>
                                      <p:to>
                                        <p:strVal val="visible"/>
                                      </p:to>
                                    </p:set>
                                    <p:anim calcmode="lin" valueType="num">
                                      <p:cBhvr>
                                        <p:cTn id="13" dur="500" fill="hold"/>
                                        <p:tgtEl>
                                          <p:spTgt spid="7065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70659">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70659">
                                            <p:txEl>
                                              <p:pRg st="2" end="2"/>
                                            </p:txEl>
                                          </p:spTgt>
                                        </p:tgtEl>
                                        <p:attrNameLst>
                                          <p:attrName>style.visibility</p:attrName>
                                        </p:attrNameLst>
                                      </p:cBhvr>
                                      <p:to>
                                        <p:strVal val="visible"/>
                                      </p:to>
                                    </p:set>
                                    <p:anim calcmode="lin" valueType="num">
                                      <p:cBhvr>
                                        <p:cTn id="19" dur="500" fill="hold"/>
                                        <p:tgtEl>
                                          <p:spTgt spid="7065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70659">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70659">
                                            <p:txEl>
                                              <p:pRg st="3" end="3"/>
                                            </p:txEl>
                                          </p:spTgt>
                                        </p:tgtEl>
                                        <p:attrNameLst>
                                          <p:attrName>style.visibility</p:attrName>
                                        </p:attrNameLst>
                                      </p:cBhvr>
                                      <p:to>
                                        <p:strVal val="visible"/>
                                      </p:to>
                                    </p:set>
                                    <p:anim calcmode="lin" valueType="num">
                                      <p:cBhvr>
                                        <p:cTn id="25" dur="500" fill="hold"/>
                                        <p:tgtEl>
                                          <p:spTgt spid="70659">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70659">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70659">
                                            <p:txEl>
                                              <p:pRg st="4" end="4"/>
                                            </p:txEl>
                                          </p:spTgt>
                                        </p:tgtEl>
                                        <p:attrNameLst>
                                          <p:attrName>style.visibility</p:attrName>
                                        </p:attrNameLst>
                                      </p:cBhvr>
                                      <p:to>
                                        <p:strVal val="visible"/>
                                      </p:to>
                                    </p:set>
                                    <p:anim calcmode="lin" valueType="num">
                                      <p:cBhvr>
                                        <p:cTn id="31" dur="500" fill="hold"/>
                                        <p:tgtEl>
                                          <p:spTgt spid="70659">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70659">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p:cTn id="36" dur="1" fill="hold">
                                          <p:stCondLst>
                                            <p:cond delay="0"/>
                                          </p:stCondLst>
                                        </p:cTn>
                                        <p:tgtEl>
                                          <p:spTgt spid="70661"/>
                                        </p:tgtEl>
                                        <p:attrNameLst>
                                          <p:attrName>style.visibility</p:attrName>
                                        </p:attrNameLst>
                                      </p:cBhvr>
                                      <p:to>
                                        <p:strVal val="visible"/>
                                      </p:to>
                                    </p:set>
                                    <p:anim calcmode="lin" valueType="num">
                                      <p:cBhvr additive="base">
                                        <p:cTn id="37" dur="500" fill="hold"/>
                                        <p:tgtEl>
                                          <p:spTgt spid="70661"/>
                                        </p:tgtEl>
                                        <p:attrNameLst>
                                          <p:attrName>ppt_x</p:attrName>
                                        </p:attrNameLst>
                                      </p:cBhvr>
                                      <p:tavLst>
                                        <p:tav tm="0">
                                          <p:val>
                                            <p:strVal val="0-#ppt_w/2"/>
                                          </p:val>
                                        </p:tav>
                                        <p:tav tm="100000">
                                          <p:val>
                                            <p:strVal val="#ppt_x"/>
                                          </p:val>
                                        </p:tav>
                                      </p:tavLst>
                                    </p:anim>
                                    <p:anim calcmode="lin" valueType="num">
                                      <p:cBhvr additive="base">
                                        <p:cTn id="38" dur="500" fill="hold"/>
                                        <p:tgtEl>
                                          <p:spTgt spid="70661"/>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3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659" grpId="0" build="p" autoUpdateAnimBg="0"/>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028098" name="Rectangle 2">
            <a:extLst>
              <a:ext uri="{FF2B5EF4-FFF2-40B4-BE49-F238E27FC236}">
                <a16:creationId xmlns:a16="http://schemas.microsoft.com/office/drawing/2014/main" id="{1DCB6959-8437-41EE-B6F4-8657E2906982}"/>
              </a:ext>
            </a:extLst>
          </p:cNvPr>
          <p:cNvSpPr>
            <a:spLocks noGrp="1" noChangeArrowheads="1"/>
          </p:cNvSpPr>
          <p:nvPr>
            <p:ph type="title"/>
          </p:nvPr>
        </p:nvSpPr>
        <p:spPr/>
        <p:txBody>
          <a:bodyPr/>
          <a:lstStyle/>
          <a:p>
            <a:pPr eaLnBrk="1" hangingPunct="1"/>
            <a:endParaRPr lang="en-US" altLang="en-US"/>
          </a:p>
        </p:txBody>
      </p:sp>
      <p:pic>
        <p:nvPicPr>
          <p:cNvPr id="513027" name="Picture 3" descr="C:\Documents and Settings\Owner\My Documents\Educational Illustrations\david_goliath_victory_md_clr.gif">
            <a:extLst>
              <a:ext uri="{FF2B5EF4-FFF2-40B4-BE49-F238E27FC236}">
                <a16:creationId xmlns:a16="http://schemas.microsoft.com/office/drawing/2014/main" id="{B7E00AB5-B78C-41AC-8299-E9A87E808F9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733800" y="2895600"/>
            <a:ext cx="46482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029" name="Comment 5">
            <a:extLst>
              <a:ext uri="{FF2B5EF4-FFF2-40B4-BE49-F238E27FC236}">
                <a16:creationId xmlns:a16="http://schemas.microsoft.com/office/drawing/2014/main" id="{ED45DC4D-C083-4830-8723-238FD025ABEB}"/>
              </a:ext>
            </a:extLst>
          </p:cNvPr>
          <p:cNvSpPr>
            <a:spLocks noChangeArrowheads="1"/>
          </p:cNvSpPr>
          <p:nvPr/>
        </p:nvSpPr>
        <p:spPr bwMode="auto">
          <a:xfrm>
            <a:off x="1539876" y="-838200"/>
            <a:ext cx="26511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fontAlgn="base">
              <a:spcBef>
                <a:spcPct val="50000"/>
              </a:spcBef>
              <a:spcAft>
                <a:spcPct val="0"/>
              </a:spcAft>
              <a:defRPr/>
            </a:pPr>
            <a:r>
              <a:rPr lang="en-US" sz="1600" b="1">
                <a:solidFill>
                  <a:srgbClr val="000000"/>
                </a:solidFill>
                <a:latin typeface="Arial" charset="0"/>
              </a:rPr>
              <a:t>David Lee Burris:</a:t>
            </a:r>
            <a:endParaRPr lang="en-US" sz="1600">
              <a:solidFill>
                <a:srgbClr val="000000"/>
              </a:solidFill>
              <a:latin typeface="Arial" charset="0"/>
            </a:endParaRPr>
          </a:p>
          <a:p>
            <a:pPr fontAlgn="base">
              <a:spcBef>
                <a:spcPct val="50000"/>
              </a:spcBef>
              <a:spcAft>
                <a:spcPct val="0"/>
              </a:spcAft>
              <a:defRPr/>
            </a:pPr>
            <a:r>
              <a:rPr lang="en-US" sz="1600">
                <a:solidFill>
                  <a:srgbClr val="000000"/>
                </a:solidFill>
                <a:latin typeface="Arial" charset="0"/>
              </a:rPr>
              <a:t>WORDS ARE WEAPONS!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513027"/>
                                        </p:tgtEl>
                                        <p:attrNameLst>
                                          <p:attrName>style.visibility</p:attrName>
                                        </p:attrNameLst>
                                      </p:cBhvr>
                                      <p:to>
                                        <p:strVal val="visible"/>
                                      </p:to>
                                    </p:set>
                                    <p:anim calcmode="lin" valueType="num">
                                      <p:cBhvr>
                                        <p:cTn id="7" dur="500" fill="hold"/>
                                        <p:tgtEl>
                                          <p:spTgt spid="513027"/>
                                        </p:tgtEl>
                                        <p:attrNameLst>
                                          <p:attrName>ppt_w</p:attrName>
                                        </p:attrNameLst>
                                      </p:cBhvr>
                                      <p:tavLst>
                                        <p:tav tm="0">
                                          <p:val>
                                            <p:fltVal val="0"/>
                                          </p:val>
                                        </p:tav>
                                        <p:tav tm="100000">
                                          <p:val>
                                            <p:strVal val="#ppt_w"/>
                                          </p:val>
                                        </p:tav>
                                      </p:tavLst>
                                    </p:anim>
                                    <p:anim calcmode="lin" valueType="num">
                                      <p:cBhvr>
                                        <p:cTn id="8" dur="500" fill="hold"/>
                                        <p:tgtEl>
                                          <p:spTgt spid="51302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794627" name="Picture 3" descr="C:\Documents and Settings\Owner\My Documents\Educational Illustrations\Titian__s_David_and_Goliath_by_Tazi_san.jpg">
            <a:extLst>
              <a:ext uri="{FF2B5EF4-FFF2-40B4-BE49-F238E27FC236}">
                <a16:creationId xmlns:a16="http://schemas.microsoft.com/office/drawing/2014/main" id="{830192B9-3A78-4646-868A-7267BC0B48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512" y="1295400"/>
            <a:ext cx="11319309"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4628" name="Picture 4" descr="C:\Documents and Settings\Owner\My Documents\Educational Illustrations\carav13.jpg">
            <a:extLst>
              <a:ext uri="{FF2B5EF4-FFF2-40B4-BE49-F238E27FC236}">
                <a16:creationId xmlns:a16="http://schemas.microsoft.com/office/drawing/2014/main" id="{77D4F6F8-6D4C-4CC7-83C5-D9A8BFA693F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295400"/>
            <a:ext cx="12317128"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2" presetClass="entr" presetSubtype="1" fill="hold" nodeType="clickEffect">
                                  <p:stCondLst>
                                    <p:cond delay="0"/>
                                  </p:stCondLst>
                                  <p:childTnLst>
                                    <p:set>
                                      <p:cBhvr>
                                        <p:cTn id="6" dur="1" fill="hold">
                                          <p:stCondLst>
                                            <p:cond delay="0"/>
                                          </p:stCondLst>
                                        </p:cTn>
                                        <p:tgtEl>
                                          <p:spTgt spid="794627"/>
                                        </p:tgtEl>
                                        <p:attrNameLst>
                                          <p:attrName>style.visibility</p:attrName>
                                        </p:attrNameLst>
                                      </p:cBhvr>
                                      <p:to>
                                        <p:strVal val="visible"/>
                                      </p:to>
                                    </p:set>
                                    <p:animEffect transition="in" filter="slide(fromTop)">
                                      <p:cBhvr>
                                        <p:cTn id="7" dur="500"/>
                                        <p:tgtEl>
                                          <p:spTgt spid="79462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5" presetClass="entr" presetSubtype="0" fill="hold" nodeType="clickEffect">
                                  <p:stCondLst>
                                    <p:cond delay="0"/>
                                  </p:stCondLst>
                                  <p:childTnLst>
                                    <p:set>
                                      <p:cBhvr>
                                        <p:cTn id="11" dur="1" fill="hold">
                                          <p:stCondLst>
                                            <p:cond delay="0"/>
                                          </p:stCondLst>
                                        </p:cTn>
                                        <p:tgtEl>
                                          <p:spTgt spid="794628"/>
                                        </p:tgtEl>
                                        <p:attrNameLst>
                                          <p:attrName>style.visibility</p:attrName>
                                        </p:attrNameLst>
                                      </p:cBhvr>
                                      <p:to>
                                        <p:strVal val="visible"/>
                                      </p:to>
                                    </p:set>
                                    <p:anim calcmode="lin" valueType="num">
                                      <p:cBhvr>
                                        <p:cTn id="12" dur="1000" fill="hold"/>
                                        <p:tgtEl>
                                          <p:spTgt spid="794628"/>
                                        </p:tgtEl>
                                        <p:attrNameLst>
                                          <p:attrName>ppt_w</p:attrName>
                                        </p:attrNameLst>
                                      </p:cBhvr>
                                      <p:tavLst>
                                        <p:tav tm="0">
                                          <p:val>
                                            <p:fltVal val="0"/>
                                          </p:val>
                                        </p:tav>
                                        <p:tav tm="100000">
                                          <p:val>
                                            <p:strVal val="#ppt_w"/>
                                          </p:val>
                                        </p:tav>
                                      </p:tavLst>
                                    </p:anim>
                                    <p:anim calcmode="lin" valueType="num">
                                      <p:cBhvr>
                                        <p:cTn id="13" dur="1000" fill="hold"/>
                                        <p:tgtEl>
                                          <p:spTgt spid="794628"/>
                                        </p:tgtEl>
                                        <p:attrNameLst>
                                          <p:attrName>ppt_h</p:attrName>
                                        </p:attrNameLst>
                                      </p:cBhvr>
                                      <p:tavLst>
                                        <p:tav tm="0">
                                          <p:val>
                                            <p:fltVal val="0"/>
                                          </p:val>
                                        </p:tav>
                                        <p:tav tm="100000">
                                          <p:val>
                                            <p:strVal val="#ppt_h"/>
                                          </p:val>
                                        </p:tav>
                                      </p:tavLst>
                                    </p:anim>
                                    <p:anim calcmode="lin" valueType="num">
                                      <p:cBhvr>
                                        <p:cTn id="14" dur="1000" fill="hold"/>
                                        <p:tgtEl>
                                          <p:spTgt spid="794628"/>
                                        </p:tgtEl>
                                        <p:attrNameLst>
                                          <p:attrName>ppt_x</p:attrName>
                                        </p:attrNameLst>
                                      </p:cBhvr>
                                      <p:tavLst>
                                        <p:tav tm="0" fmla="#ppt_x+(cos(-2*pi*(1-$))*-#ppt_x-sin(-2*pi*(1-$))*(1-#ppt_y))*(1-$)">
                                          <p:val>
                                            <p:fltVal val="0"/>
                                          </p:val>
                                        </p:tav>
                                        <p:tav tm="100000">
                                          <p:val>
                                            <p:fltVal val="1"/>
                                          </p:val>
                                        </p:tav>
                                      </p:tavLst>
                                    </p:anim>
                                    <p:anim calcmode="lin" valueType="num">
                                      <p:cBhvr>
                                        <p:cTn id="15" dur="1000" fill="hold"/>
                                        <p:tgtEl>
                                          <p:spTgt spid="79462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a:extLst>
              <a:ext uri="{FF2B5EF4-FFF2-40B4-BE49-F238E27FC236}">
                <a16:creationId xmlns:a16="http://schemas.microsoft.com/office/drawing/2014/main" id="{FC5BF39B-0F2A-4844-83CB-29690FA2D582}"/>
              </a:ext>
            </a:extLst>
          </p:cNvPr>
          <p:cNvSpPr>
            <a:spLocks noGrp="1" noChangeArrowheads="1"/>
          </p:cNvSpPr>
          <p:nvPr>
            <p:ph type="title"/>
          </p:nvPr>
        </p:nvSpPr>
        <p:spPr>
          <a:xfrm>
            <a:off x="2209800" y="76200"/>
            <a:ext cx="7772400" cy="533400"/>
          </a:xfrm>
        </p:spPr>
        <p:txBody>
          <a:bodyPr/>
          <a:lstStyle/>
          <a:p>
            <a:pPr eaLnBrk="1" hangingPunct="1">
              <a:defRPr/>
            </a:pPr>
            <a:r>
              <a:rPr lang="en-US">
                <a:solidFill>
                  <a:srgbClr val="FFD096"/>
                </a:solidFill>
                <a:effectLst>
                  <a:outerShdw blurRad="38100" dist="38100" dir="2700000" algn="tl">
                    <a:srgbClr val="C0C0C0"/>
                  </a:outerShdw>
                </a:effectLst>
                <a:ea typeface="+mj-ea"/>
              </a:rPr>
              <a:t>Psalm 23</a:t>
            </a:r>
            <a:endParaRPr lang="en-US" b="0">
              <a:ea typeface="+mj-ea"/>
            </a:endParaRPr>
          </a:p>
        </p:txBody>
      </p:sp>
      <p:sp>
        <p:nvSpPr>
          <p:cNvPr id="1071107" name="Rectangle 3">
            <a:extLst>
              <a:ext uri="{FF2B5EF4-FFF2-40B4-BE49-F238E27FC236}">
                <a16:creationId xmlns:a16="http://schemas.microsoft.com/office/drawing/2014/main" id="{CC8584E7-C868-4357-B725-6931545C7DDB}"/>
              </a:ext>
            </a:extLst>
          </p:cNvPr>
          <p:cNvSpPr>
            <a:spLocks noGrp="1" noChangeArrowheads="1"/>
          </p:cNvSpPr>
          <p:nvPr>
            <p:ph type="body" idx="1"/>
          </p:nvPr>
        </p:nvSpPr>
        <p:spPr>
          <a:xfrm>
            <a:off x="1524000" y="762000"/>
            <a:ext cx="9144000" cy="5943600"/>
          </a:xfrm>
        </p:spPr>
        <p:txBody>
          <a:bodyPr/>
          <a:lstStyle/>
          <a:p>
            <a:pPr algn="ctr" eaLnBrk="1" hangingPunct="1">
              <a:lnSpc>
                <a:spcPct val="90000"/>
              </a:lnSpc>
              <a:buFontTx/>
              <a:buNone/>
            </a:pPr>
            <a:r>
              <a:rPr lang="en-US" altLang="en-US" sz="3600"/>
              <a:t>The LORD </a:t>
            </a:r>
            <a:r>
              <a:rPr lang="en-US" altLang="en-US" sz="3600" i="1">
                <a:solidFill>
                  <a:srgbClr val="FFD096"/>
                </a:solidFill>
              </a:rPr>
              <a:t>is</a:t>
            </a:r>
            <a:r>
              <a:rPr lang="en-US" altLang="en-US" sz="3600">
                <a:solidFill>
                  <a:srgbClr val="FFD096"/>
                </a:solidFill>
              </a:rPr>
              <a:t> </a:t>
            </a:r>
            <a:r>
              <a:rPr lang="en-US" altLang="en-US" sz="3600"/>
              <a:t>my Shepherd; I shall   not want.</a:t>
            </a:r>
          </a:p>
          <a:p>
            <a:pPr algn="ctr" eaLnBrk="1" hangingPunct="1">
              <a:lnSpc>
                <a:spcPct val="90000"/>
              </a:lnSpc>
              <a:buFontTx/>
              <a:buNone/>
            </a:pPr>
            <a:r>
              <a:rPr lang="en-US" altLang="en-US" sz="3600"/>
              <a:t>He makes me to lie down in green pastures; He leads me beside the  still waters.</a:t>
            </a:r>
          </a:p>
          <a:p>
            <a:pPr algn="ctr" eaLnBrk="1" hangingPunct="1">
              <a:lnSpc>
                <a:spcPct val="90000"/>
              </a:lnSpc>
              <a:buFontTx/>
              <a:buNone/>
            </a:pPr>
            <a:r>
              <a:rPr lang="en-US" altLang="en-US" sz="3600"/>
              <a:t>He restores my soul; He leads me     in paths of righteousness for His name’s sake.</a:t>
            </a:r>
          </a:p>
          <a:p>
            <a:pPr algn="ctr" eaLnBrk="1" hangingPunct="1">
              <a:lnSpc>
                <a:spcPct val="90000"/>
              </a:lnSpc>
              <a:buFontTx/>
              <a:buNone/>
            </a:pPr>
            <a:r>
              <a:rPr lang="en-US" altLang="en-US" sz="3600"/>
              <a:t>Yea, though I walk through the valley of the shadow of death, I will fear no evil; for You </a:t>
            </a:r>
            <a:r>
              <a:rPr lang="en-US" altLang="en-US" sz="3600" i="1"/>
              <a:t>are</a:t>
            </a:r>
            <a:r>
              <a:rPr lang="en-US" altLang="en-US" sz="3600"/>
              <a:t> with me;</a:t>
            </a:r>
            <a:r>
              <a:rPr lang="en-US" altLang="en-US" sz="2400">
                <a:solidFill>
                  <a:srgbClr val="FFCEF7"/>
                </a:solidFill>
              </a:rPr>
              <a:t> </a:t>
            </a:r>
            <a:endParaRPr lang="en-US" altLang="en-US" sz="2000">
              <a:solidFill>
                <a:srgbClr val="FFCEF7"/>
              </a:solidFill>
            </a:endParaRPr>
          </a:p>
          <a:p>
            <a:pPr algn="ctr" eaLnBrk="1" hangingPunct="1">
              <a:lnSpc>
                <a:spcPct val="90000"/>
              </a:lnSpc>
              <a:buFontTx/>
              <a:buNone/>
            </a:pPr>
            <a:endParaRPr lang="en-US" altLang="en-US" sz="2000">
              <a:solidFill>
                <a:srgbClr val="FFCEF7"/>
              </a:solidFill>
            </a:endParaRPr>
          </a:p>
        </p:txBody>
      </p:sp>
    </p:spTree>
  </p:cSld>
  <p:clrMapOvr>
    <a:masterClrMapping/>
  </p:clrMapOvr>
  <p:transition>
    <p:random/>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2130" name="Rectangle 2">
            <a:extLst>
              <a:ext uri="{FF2B5EF4-FFF2-40B4-BE49-F238E27FC236}">
                <a16:creationId xmlns:a16="http://schemas.microsoft.com/office/drawing/2014/main" id="{B7DE6B1C-0074-461F-834E-7E4C0BAA80B8}"/>
              </a:ext>
            </a:extLst>
          </p:cNvPr>
          <p:cNvSpPr>
            <a:spLocks noGrp="1" noChangeArrowheads="1"/>
          </p:cNvSpPr>
          <p:nvPr>
            <p:ph type="body" idx="1"/>
          </p:nvPr>
        </p:nvSpPr>
        <p:spPr>
          <a:xfrm>
            <a:off x="1676400" y="381000"/>
            <a:ext cx="8915400" cy="6248400"/>
          </a:xfrm>
        </p:spPr>
        <p:txBody>
          <a:bodyPr/>
          <a:lstStyle/>
          <a:p>
            <a:pPr algn="ctr" eaLnBrk="1" hangingPunct="1">
              <a:lnSpc>
                <a:spcPct val="90000"/>
              </a:lnSpc>
              <a:buFontTx/>
              <a:buNone/>
            </a:pPr>
            <a:r>
              <a:rPr lang="en-US" altLang="en-US" sz="4000"/>
              <a:t>Your rod and Your staff, they comfort me.</a:t>
            </a:r>
          </a:p>
          <a:p>
            <a:pPr algn="ctr" eaLnBrk="1" hangingPunct="1">
              <a:lnSpc>
                <a:spcPct val="90000"/>
              </a:lnSpc>
              <a:buFontTx/>
              <a:buNone/>
            </a:pPr>
            <a:r>
              <a:rPr lang="en-US" altLang="en-US" sz="4000"/>
              <a:t>You prepare a table for me in the presence of my enemies; </a:t>
            </a:r>
          </a:p>
          <a:p>
            <a:pPr algn="ctr" eaLnBrk="1" hangingPunct="1">
              <a:lnSpc>
                <a:spcPct val="90000"/>
              </a:lnSpc>
              <a:buFontTx/>
              <a:buNone/>
            </a:pPr>
            <a:r>
              <a:rPr lang="en-US" altLang="en-US" sz="4000"/>
              <a:t>You anoint my head with oil; my cup runs over.</a:t>
            </a:r>
          </a:p>
          <a:p>
            <a:pPr algn="ctr" eaLnBrk="1" hangingPunct="1">
              <a:lnSpc>
                <a:spcPct val="90000"/>
              </a:lnSpc>
              <a:buFontTx/>
              <a:buNone/>
            </a:pPr>
            <a:r>
              <a:rPr lang="en-US" altLang="en-US" sz="4000"/>
              <a:t>Surely goodness and mercy shall follow me all the days of my life; and I shall dwell in the house of the LORD forever.</a:t>
            </a:r>
            <a:endParaRPr lang="en-US" altLang="en-US" sz="900" b="0">
              <a:solidFill>
                <a:srgbClr val="000000"/>
              </a:solidFill>
            </a:endParaRPr>
          </a:p>
          <a:p>
            <a:pPr eaLnBrk="1" hangingPunct="1">
              <a:lnSpc>
                <a:spcPct val="90000"/>
              </a:lnSpc>
            </a:pPr>
            <a:endParaRPr lang="en-US" altLang="en-US" sz="2800"/>
          </a:p>
        </p:txBody>
      </p:sp>
    </p:spTree>
  </p:cSld>
  <p:clrMapOvr>
    <a:masterClrMapping/>
  </p:clrMapOvr>
  <p:transition>
    <p:random/>
  </p:transition>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CA4A5235-63A5-4F04-91D2-1E7366C6BDC3}"/>
              </a:ext>
            </a:extLst>
          </p:cNvPr>
          <p:cNvSpPr>
            <a:spLocks noGrp="1" noChangeArrowheads="1"/>
          </p:cNvSpPr>
          <p:nvPr>
            <p:ph type="title"/>
          </p:nvPr>
        </p:nvSpPr>
        <p:spPr>
          <a:xfrm>
            <a:off x="2209800" y="0"/>
            <a:ext cx="7772400" cy="914400"/>
          </a:xfrm>
        </p:spPr>
        <p:txBody>
          <a:bodyPr/>
          <a:lstStyle/>
          <a:p>
            <a:pPr eaLnBrk="1" hangingPunct="1">
              <a:defRPr/>
            </a:pPr>
            <a:r>
              <a:rPr lang="en-US">
                <a:ea typeface="+mj-ea"/>
              </a:rPr>
              <a:t>David’s Life Experience</a:t>
            </a:r>
          </a:p>
        </p:txBody>
      </p:sp>
      <p:sp>
        <p:nvSpPr>
          <p:cNvPr id="13315" name="Rectangle 3">
            <a:extLst>
              <a:ext uri="{FF2B5EF4-FFF2-40B4-BE49-F238E27FC236}">
                <a16:creationId xmlns:a16="http://schemas.microsoft.com/office/drawing/2014/main" id="{6628D264-C1AC-499A-A845-50206A64976A}"/>
              </a:ext>
            </a:extLst>
          </p:cNvPr>
          <p:cNvSpPr>
            <a:spLocks noGrp="1" noChangeArrowheads="1"/>
          </p:cNvSpPr>
          <p:nvPr>
            <p:ph type="body" idx="1"/>
          </p:nvPr>
        </p:nvSpPr>
        <p:spPr>
          <a:xfrm>
            <a:off x="1981200" y="914400"/>
            <a:ext cx="8382000" cy="5638800"/>
          </a:xfrm>
          <a:solidFill>
            <a:srgbClr val="FFFF00">
              <a:alpha val="78999"/>
            </a:srgbClr>
          </a:solidFill>
        </p:spPr>
        <p:txBody>
          <a:bodyPr/>
          <a:lstStyle/>
          <a:p>
            <a:pPr eaLnBrk="1" hangingPunct="1">
              <a:lnSpc>
                <a:spcPct val="90000"/>
              </a:lnSpc>
              <a:defRPr/>
            </a:pPr>
            <a:r>
              <a:rPr lang="en-US" sz="2800">
                <a:solidFill>
                  <a:schemeClr val="tx1"/>
                </a:solidFill>
                <a:effectLst>
                  <a:outerShdw blurRad="38100" dist="38100" dir="2700000" algn="tl">
                    <a:srgbClr val="FFFFFF"/>
                  </a:outerShdw>
                </a:effectLst>
                <a:ea typeface="+mn-ea"/>
              </a:rPr>
              <a:t>This is a testimony Psalm. It is written by David in a distressed state most likely in exile in the forest of Hareth (1Sam.22:5) </a:t>
            </a:r>
          </a:p>
          <a:p>
            <a:pPr eaLnBrk="1" hangingPunct="1">
              <a:lnSpc>
                <a:spcPct val="90000"/>
              </a:lnSpc>
              <a:defRPr/>
            </a:pPr>
            <a:r>
              <a:rPr lang="en-US" sz="2800">
                <a:solidFill>
                  <a:schemeClr val="tx1"/>
                </a:solidFill>
                <a:effectLst>
                  <a:outerShdw blurRad="38100" dist="38100" dir="2700000" algn="tl">
                    <a:srgbClr val="FFFFFF"/>
                  </a:outerShdw>
                </a:effectLst>
                <a:ea typeface="+mn-ea"/>
              </a:rPr>
              <a:t>Life was not a bed of Roses as David penned this psalm</a:t>
            </a:r>
          </a:p>
          <a:p>
            <a:pPr eaLnBrk="1" hangingPunct="1">
              <a:lnSpc>
                <a:spcPct val="90000"/>
              </a:lnSpc>
              <a:defRPr/>
            </a:pPr>
            <a:r>
              <a:rPr lang="en-US" sz="2800">
                <a:solidFill>
                  <a:schemeClr val="tx1"/>
                </a:solidFill>
                <a:effectLst>
                  <a:outerShdw blurRad="38100" dist="38100" dir="2700000" algn="tl">
                    <a:srgbClr val="FFFFFF"/>
                  </a:outerShdw>
                </a:effectLst>
                <a:ea typeface="+mn-ea"/>
              </a:rPr>
              <a:t>David was a shepherd and he knew what a good shepherd did</a:t>
            </a:r>
          </a:p>
          <a:p>
            <a:pPr eaLnBrk="1" hangingPunct="1">
              <a:lnSpc>
                <a:spcPct val="90000"/>
              </a:lnSpc>
              <a:defRPr/>
            </a:pPr>
            <a:r>
              <a:rPr lang="en-US" sz="2800">
                <a:solidFill>
                  <a:schemeClr val="tx1"/>
                </a:solidFill>
                <a:effectLst>
                  <a:outerShdw blurRad="38100" dist="38100" dir="2700000" algn="tl">
                    <a:srgbClr val="FFFFFF"/>
                  </a:outerShdw>
                </a:effectLst>
                <a:ea typeface="+mn-ea"/>
              </a:rPr>
              <a:t>He was experiencing God’s goodness in one of life’s darkest moments</a:t>
            </a:r>
          </a:p>
          <a:p>
            <a:pPr eaLnBrk="1" hangingPunct="1">
              <a:lnSpc>
                <a:spcPct val="90000"/>
              </a:lnSpc>
              <a:defRPr/>
            </a:pPr>
            <a:r>
              <a:rPr lang="en-US" sz="2800">
                <a:solidFill>
                  <a:schemeClr val="tx1"/>
                </a:solidFill>
                <a:effectLst>
                  <a:outerShdw blurRad="38100" dist="38100" dir="2700000" algn="tl">
                    <a:srgbClr val="FFFFFF"/>
                  </a:outerShdw>
                </a:effectLst>
                <a:ea typeface="+mn-ea"/>
              </a:rPr>
              <a:t>David has moved experientially from the Lord being “a shepherd” to knowing him as “my shepherd”</a:t>
            </a:r>
            <a:endParaRPr lang="en-US" sz="2000">
              <a:effectLst>
                <a:outerShdw blurRad="38100" dist="38100" dir="2700000" algn="tl">
                  <a:srgbClr val="000000"/>
                </a:outerShdw>
              </a:effectLst>
              <a:ea typeface="+mn-ea"/>
            </a:endParaRPr>
          </a:p>
          <a:p>
            <a:pPr eaLnBrk="1" hangingPunct="1">
              <a:lnSpc>
                <a:spcPct val="90000"/>
              </a:lnSpc>
              <a:defRPr/>
            </a:pPr>
            <a:endParaRPr lang="en-US" sz="2000">
              <a:effectLst>
                <a:outerShdw blurRad="38100" dist="38100" dir="2700000" algn="tl">
                  <a:srgbClr val="000000"/>
                </a:outerShdw>
              </a:effectLst>
              <a:ea typeface="+mn-ea"/>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13315">
                                            <p:bg/>
                                          </p:spTgt>
                                        </p:tgtEl>
                                        <p:attrNameLst>
                                          <p:attrName>style.visibility</p:attrName>
                                        </p:attrNameLst>
                                      </p:cBhvr>
                                      <p:to>
                                        <p:strVal val="visible"/>
                                      </p:to>
                                    </p:set>
                                    <p:animEffect transition="in" filter="fade">
                                      <p:cBhvr>
                                        <p:cTn id="7" dur="100"/>
                                        <p:tgtEl>
                                          <p:spTgt spid="13315">
                                            <p:bg/>
                                          </p:spTgt>
                                        </p:tgtEl>
                                      </p:cBhvr>
                                    </p:animEffect>
                                    <p:anim calcmode="lin" valueType="num">
                                      <p:cBhvr>
                                        <p:cTn id="8" dur="400" fill="hold"/>
                                        <p:tgtEl>
                                          <p:spTgt spid="13315">
                                            <p:bg/>
                                          </p:spTgt>
                                        </p:tgtEl>
                                        <p:attrNameLst>
                                          <p:attrName>ppt_x</p:attrName>
                                        </p:attrNameLst>
                                      </p:cBhvr>
                                      <p:tavLst>
                                        <p:tav tm="0">
                                          <p:val>
                                            <p:strVal val="#ppt_x"/>
                                          </p:val>
                                        </p:tav>
                                        <p:tav tm="100000">
                                          <p:val>
                                            <p:strVal val="#ppt_x"/>
                                          </p:val>
                                        </p:tav>
                                      </p:tavLst>
                                    </p:anim>
                                    <p:anim calcmode="lin" valueType="num">
                                      <p:cBhvr>
                                        <p:cTn id="9" dur="400" fill="hold"/>
                                        <p:tgtEl>
                                          <p:spTgt spid="13315">
                                            <p:bg/>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3315">
                                            <p:bg/>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3315">
                                            <p:bg/>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13315">
                                            <p:txEl>
                                              <p:pRg st="0" end="0"/>
                                            </p:txEl>
                                          </p:spTgt>
                                        </p:tgtEl>
                                        <p:attrNameLst>
                                          <p:attrName>style.visibility</p:attrName>
                                        </p:attrNameLst>
                                      </p:cBhvr>
                                      <p:to>
                                        <p:strVal val="visible"/>
                                      </p:to>
                                    </p:set>
                                    <p:animEffect transition="in" filter="fade">
                                      <p:cBhvr>
                                        <p:cTn id="16" dur="100"/>
                                        <p:tgtEl>
                                          <p:spTgt spid="13315">
                                            <p:txEl>
                                              <p:pRg st="0" end="0"/>
                                            </p:txEl>
                                          </p:spTgt>
                                        </p:tgtEl>
                                      </p:cBhvr>
                                    </p:animEffect>
                                    <p:anim calcmode="lin" valueType="num">
                                      <p:cBhvr>
                                        <p:cTn id="17" dur="400" fill="hold"/>
                                        <p:tgtEl>
                                          <p:spTgt spid="13315">
                                            <p:txEl>
                                              <p:pRg st="0" end="0"/>
                                            </p:txEl>
                                          </p:spTgt>
                                        </p:tgtEl>
                                        <p:attrNameLst>
                                          <p:attrName>ppt_x</p:attrName>
                                        </p:attrNameLst>
                                      </p:cBhvr>
                                      <p:tavLst>
                                        <p:tav tm="0">
                                          <p:val>
                                            <p:strVal val="#ppt_x"/>
                                          </p:val>
                                        </p:tav>
                                        <p:tav tm="100000">
                                          <p:val>
                                            <p:strVal val="#ppt_x"/>
                                          </p:val>
                                        </p:tav>
                                      </p:tavLst>
                                    </p:anim>
                                    <p:anim calcmode="lin" valueType="num">
                                      <p:cBhvr>
                                        <p:cTn id="18" dur="400" fill="hold"/>
                                        <p:tgtEl>
                                          <p:spTgt spid="13315">
                                            <p:txEl>
                                              <p:pRg st="0" end="0"/>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13315">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13315">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13315">
                                            <p:txEl>
                                              <p:pRg st="1" end="1"/>
                                            </p:txEl>
                                          </p:spTgt>
                                        </p:tgtEl>
                                        <p:attrNameLst>
                                          <p:attrName>style.visibility</p:attrName>
                                        </p:attrNameLst>
                                      </p:cBhvr>
                                      <p:to>
                                        <p:strVal val="visible"/>
                                      </p:to>
                                    </p:set>
                                    <p:animEffect transition="in" filter="fade">
                                      <p:cBhvr>
                                        <p:cTn id="25" dur="100"/>
                                        <p:tgtEl>
                                          <p:spTgt spid="13315">
                                            <p:txEl>
                                              <p:pRg st="1" end="1"/>
                                            </p:txEl>
                                          </p:spTgt>
                                        </p:tgtEl>
                                      </p:cBhvr>
                                    </p:animEffect>
                                    <p:anim calcmode="lin" valueType="num">
                                      <p:cBhvr>
                                        <p:cTn id="26" dur="400" fill="hold"/>
                                        <p:tgtEl>
                                          <p:spTgt spid="13315">
                                            <p:txEl>
                                              <p:pRg st="1" end="1"/>
                                            </p:txEl>
                                          </p:spTgt>
                                        </p:tgtEl>
                                        <p:attrNameLst>
                                          <p:attrName>ppt_x</p:attrName>
                                        </p:attrNameLst>
                                      </p:cBhvr>
                                      <p:tavLst>
                                        <p:tav tm="0">
                                          <p:val>
                                            <p:strVal val="#ppt_x"/>
                                          </p:val>
                                        </p:tav>
                                        <p:tav tm="100000">
                                          <p:val>
                                            <p:strVal val="#ppt_x"/>
                                          </p:val>
                                        </p:tav>
                                      </p:tavLst>
                                    </p:anim>
                                    <p:anim calcmode="lin" valueType="num">
                                      <p:cBhvr>
                                        <p:cTn id="27" dur="400" fill="hold"/>
                                        <p:tgtEl>
                                          <p:spTgt spid="13315">
                                            <p:txEl>
                                              <p:pRg st="1" end="1"/>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13315">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13315">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3" presetClass="entr" presetSubtype="0" fill="hold" grpId="0" nodeType="clickEffect">
                                  <p:stCondLst>
                                    <p:cond delay="0"/>
                                  </p:stCondLst>
                                  <p:childTnLst>
                                    <p:set>
                                      <p:cBhvr>
                                        <p:cTn id="33" dur="1" fill="hold">
                                          <p:stCondLst>
                                            <p:cond delay="0"/>
                                          </p:stCondLst>
                                        </p:cTn>
                                        <p:tgtEl>
                                          <p:spTgt spid="13315">
                                            <p:txEl>
                                              <p:pRg st="2" end="2"/>
                                            </p:txEl>
                                          </p:spTgt>
                                        </p:tgtEl>
                                        <p:attrNameLst>
                                          <p:attrName>style.visibility</p:attrName>
                                        </p:attrNameLst>
                                      </p:cBhvr>
                                      <p:to>
                                        <p:strVal val="visible"/>
                                      </p:to>
                                    </p:set>
                                    <p:animEffect transition="in" filter="fade">
                                      <p:cBhvr>
                                        <p:cTn id="34" dur="100"/>
                                        <p:tgtEl>
                                          <p:spTgt spid="13315">
                                            <p:txEl>
                                              <p:pRg st="2" end="2"/>
                                            </p:txEl>
                                          </p:spTgt>
                                        </p:tgtEl>
                                      </p:cBhvr>
                                    </p:animEffect>
                                    <p:anim calcmode="lin" valueType="num">
                                      <p:cBhvr>
                                        <p:cTn id="35" dur="400" fill="hold"/>
                                        <p:tgtEl>
                                          <p:spTgt spid="13315">
                                            <p:txEl>
                                              <p:pRg st="2" end="2"/>
                                            </p:txEl>
                                          </p:spTgt>
                                        </p:tgtEl>
                                        <p:attrNameLst>
                                          <p:attrName>ppt_x</p:attrName>
                                        </p:attrNameLst>
                                      </p:cBhvr>
                                      <p:tavLst>
                                        <p:tav tm="0">
                                          <p:val>
                                            <p:strVal val="#ppt_x"/>
                                          </p:val>
                                        </p:tav>
                                        <p:tav tm="100000">
                                          <p:val>
                                            <p:strVal val="#ppt_x"/>
                                          </p:val>
                                        </p:tav>
                                      </p:tavLst>
                                    </p:anim>
                                    <p:anim calcmode="lin" valueType="num">
                                      <p:cBhvr>
                                        <p:cTn id="36" dur="400" fill="hold"/>
                                        <p:tgtEl>
                                          <p:spTgt spid="13315">
                                            <p:txEl>
                                              <p:pRg st="2" end="2"/>
                                            </p:txEl>
                                          </p:spTgt>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13315">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13315">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3" presetClass="entr" presetSubtype="0" fill="hold" grpId="0" nodeType="clickEffect">
                                  <p:stCondLst>
                                    <p:cond delay="0"/>
                                  </p:stCondLst>
                                  <p:childTnLst>
                                    <p:set>
                                      <p:cBhvr>
                                        <p:cTn id="42" dur="1" fill="hold">
                                          <p:stCondLst>
                                            <p:cond delay="0"/>
                                          </p:stCondLst>
                                        </p:cTn>
                                        <p:tgtEl>
                                          <p:spTgt spid="13315">
                                            <p:txEl>
                                              <p:pRg st="3" end="3"/>
                                            </p:txEl>
                                          </p:spTgt>
                                        </p:tgtEl>
                                        <p:attrNameLst>
                                          <p:attrName>style.visibility</p:attrName>
                                        </p:attrNameLst>
                                      </p:cBhvr>
                                      <p:to>
                                        <p:strVal val="visible"/>
                                      </p:to>
                                    </p:set>
                                    <p:animEffect transition="in" filter="fade">
                                      <p:cBhvr>
                                        <p:cTn id="43" dur="100"/>
                                        <p:tgtEl>
                                          <p:spTgt spid="13315">
                                            <p:txEl>
                                              <p:pRg st="3" end="3"/>
                                            </p:txEl>
                                          </p:spTgt>
                                        </p:tgtEl>
                                      </p:cBhvr>
                                    </p:animEffect>
                                    <p:anim calcmode="lin" valueType="num">
                                      <p:cBhvr>
                                        <p:cTn id="44" dur="400" fill="hold"/>
                                        <p:tgtEl>
                                          <p:spTgt spid="13315">
                                            <p:txEl>
                                              <p:pRg st="3" end="3"/>
                                            </p:txEl>
                                          </p:spTgt>
                                        </p:tgtEl>
                                        <p:attrNameLst>
                                          <p:attrName>ppt_x</p:attrName>
                                        </p:attrNameLst>
                                      </p:cBhvr>
                                      <p:tavLst>
                                        <p:tav tm="0">
                                          <p:val>
                                            <p:strVal val="#ppt_x"/>
                                          </p:val>
                                        </p:tav>
                                        <p:tav tm="100000">
                                          <p:val>
                                            <p:strVal val="#ppt_x"/>
                                          </p:val>
                                        </p:tav>
                                      </p:tavLst>
                                    </p:anim>
                                    <p:anim calcmode="lin" valueType="num">
                                      <p:cBhvr>
                                        <p:cTn id="45" dur="400" fill="hold"/>
                                        <p:tgtEl>
                                          <p:spTgt spid="13315">
                                            <p:txEl>
                                              <p:pRg st="3" end="3"/>
                                            </p:txEl>
                                          </p:spTgt>
                                        </p:tgtEl>
                                        <p:attrNameLst>
                                          <p:attrName>ppt_y</p:attrName>
                                        </p:attrNameLst>
                                      </p:cBhvr>
                                      <p:tavLst>
                                        <p:tav tm="0">
                                          <p:val>
                                            <p:strVal val="#ppt_y+0.31"/>
                                          </p:val>
                                        </p:tav>
                                        <p:tav tm="100000">
                                          <p:val>
                                            <p:strVal val="#ppt_y+0.31"/>
                                          </p:val>
                                        </p:tav>
                                      </p:tavLst>
                                    </p:anim>
                                    <p:anim calcmode="lin" valueType="num">
                                      <p:cBhvr>
                                        <p:cTn id="46" dur="600" decel="50000" fill="hold">
                                          <p:stCondLst>
                                            <p:cond delay="400"/>
                                          </p:stCondLst>
                                        </p:cTn>
                                        <p:tgtEl>
                                          <p:spTgt spid="13315">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7" dur="600" decel="50000" fill="hold">
                                          <p:stCondLst>
                                            <p:cond delay="400"/>
                                          </p:stCondLst>
                                        </p:cTn>
                                        <p:tgtEl>
                                          <p:spTgt spid="13315">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43" presetClass="entr" presetSubtype="0" fill="hold" grpId="0" nodeType="clickEffect">
                                  <p:stCondLst>
                                    <p:cond delay="0"/>
                                  </p:stCondLst>
                                  <p:childTnLst>
                                    <p:set>
                                      <p:cBhvr>
                                        <p:cTn id="51" dur="1" fill="hold">
                                          <p:stCondLst>
                                            <p:cond delay="0"/>
                                          </p:stCondLst>
                                        </p:cTn>
                                        <p:tgtEl>
                                          <p:spTgt spid="13315">
                                            <p:txEl>
                                              <p:pRg st="4" end="4"/>
                                            </p:txEl>
                                          </p:spTgt>
                                        </p:tgtEl>
                                        <p:attrNameLst>
                                          <p:attrName>style.visibility</p:attrName>
                                        </p:attrNameLst>
                                      </p:cBhvr>
                                      <p:to>
                                        <p:strVal val="visible"/>
                                      </p:to>
                                    </p:set>
                                    <p:animEffect transition="in" filter="fade">
                                      <p:cBhvr>
                                        <p:cTn id="52" dur="100"/>
                                        <p:tgtEl>
                                          <p:spTgt spid="13315">
                                            <p:txEl>
                                              <p:pRg st="4" end="4"/>
                                            </p:txEl>
                                          </p:spTgt>
                                        </p:tgtEl>
                                      </p:cBhvr>
                                    </p:animEffect>
                                    <p:anim calcmode="lin" valueType="num">
                                      <p:cBhvr>
                                        <p:cTn id="53" dur="400" fill="hold"/>
                                        <p:tgtEl>
                                          <p:spTgt spid="13315">
                                            <p:txEl>
                                              <p:pRg st="4" end="4"/>
                                            </p:txEl>
                                          </p:spTgt>
                                        </p:tgtEl>
                                        <p:attrNameLst>
                                          <p:attrName>ppt_x</p:attrName>
                                        </p:attrNameLst>
                                      </p:cBhvr>
                                      <p:tavLst>
                                        <p:tav tm="0">
                                          <p:val>
                                            <p:strVal val="#ppt_x"/>
                                          </p:val>
                                        </p:tav>
                                        <p:tav tm="100000">
                                          <p:val>
                                            <p:strVal val="#ppt_x"/>
                                          </p:val>
                                        </p:tav>
                                      </p:tavLst>
                                    </p:anim>
                                    <p:anim calcmode="lin" valueType="num">
                                      <p:cBhvr>
                                        <p:cTn id="54" dur="400" fill="hold"/>
                                        <p:tgtEl>
                                          <p:spTgt spid="13315">
                                            <p:txEl>
                                              <p:pRg st="4" end="4"/>
                                            </p:txEl>
                                          </p:spTgt>
                                        </p:tgtEl>
                                        <p:attrNameLst>
                                          <p:attrName>ppt_y</p:attrName>
                                        </p:attrNameLst>
                                      </p:cBhvr>
                                      <p:tavLst>
                                        <p:tav tm="0">
                                          <p:val>
                                            <p:strVal val="#ppt_y+0.31"/>
                                          </p:val>
                                        </p:tav>
                                        <p:tav tm="100000">
                                          <p:val>
                                            <p:strVal val="#ppt_y+0.31"/>
                                          </p:val>
                                        </p:tav>
                                      </p:tavLst>
                                    </p:anim>
                                    <p:anim calcmode="lin" valueType="num">
                                      <p:cBhvr>
                                        <p:cTn id="55" dur="600" decel="50000" fill="hold">
                                          <p:stCondLst>
                                            <p:cond delay="400"/>
                                          </p:stCondLst>
                                        </p:cTn>
                                        <p:tgtEl>
                                          <p:spTgt spid="13315">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6" dur="600" decel="50000" fill="hold">
                                          <p:stCondLst>
                                            <p:cond delay="400"/>
                                          </p:stCondLst>
                                        </p:cTn>
                                        <p:tgtEl>
                                          <p:spTgt spid="13315">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animBg="1"/>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E7DFF732-C0B7-4DED-9236-F636AF93F194}"/>
              </a:ext>
            </a:extLst>
          </p:cNvPr>
          <p:cNvSpPr>
            <a:spLocks noGrp="1" noChangeArrowheads="1"/>
          </p:cNvSpPr>
          <p:nvPr>
            <p:ph type="title"/>
          </p:nvPr>
        </p:nvSpPr>
        <p:spPr>
          <a:xfrm>
            <a:off x="1905000" y="0"/>
            <a:ext cx="8610600" cy="762000"/>
          </a:xfrm>
        </p:spPr>
        <p:txBody>
          <a:bodyPr/>
          <a:lstStyle/>
          <a:p>
            <a:pPr eaLnBrk="1" hangingPunct="1">
              <a:defRPr/>
            </a:pPr>
            <a:r>
              <a:rPr lang="en-US" dirty="0">
                <a:ea typeface="+mj-ea"/>
              </a:rPr>
              <a:t>Several Assumptions</a:t>
            </a:r>
          </a:p>
        </p:txBody>
      </p:sp>
      <p:sp>
        <p:nvSpPr>
          <p:cNvPr id="15363" name="Rectangle 3">
            <a:extLst>
              <a:ext uri="{FF2B5EF4-FFF2-40B4-BE49-F238E27FC236}">
                <a16:creationId xmlns:a16="http://schemas.microsoft.com/office/drawing/2014/main" id="{DBFA6217-B6A0-4243-8486-80EB47DDA43C}"/>
              </a:ext>
            </a:extLst>
          </p:cNvPr>
          <p:cNvSpPr>
            <a:spLocks noGrp="1" noChangeArrowheads="1"/>
          </p:cNvSpPr>
          <p:nvPr>
            <p:ph type="body" idx="1"/>
          </p:nvPr>
        </p:nvSpPr>
        <p:spPr>
          <a:xfrm>
            <a:off x="1828800" y="1066800"/>
            <a:ext cx="8305800" cy="5410200"/>
          </a:xfrm>
          <a:solidFill>
            <a:srgbClr val="FFFF00">
              <a:alpha val="64000"/>
            </a:srgbClr>
          </a:solidFill>
        </p:spPr>
        <p:txBody>
          <a:bodyPr/>
          <a:lstStyle/>
          <a:p>
            <a:pPr eaLnBrk="1" hangingPunct="1">
              <a:lnSpc>
                <a:spcPct val="90000"/>
              </a:lnSpc>
              <a:defRPr/>
            </a:pPr>
            <a:r>
              <a:rPr lang="en-US" dirty="0">
                <a:solidFill>
                  <a:schemeClr val="tx1"/>
                </a:solidFill>
                <a:effectLst>
                  <a:outerShdw blurRad="38100" dist="38100" dir="2700000" algn="tl">
                    <a:srgbClr val="FFFFFF"/>
                  </a:outerShdw>
                </a:effectLst>
                <a:ea typeface="+mn-ea"/>
              </a:rPr>
              <a:t>We are all going to face situations    in our lives for which nothing in our frame of reference can prepare us</a:t>
            </a:r>
          </a:p>
          <a:p>
            <a:pPr eaLnBrk="1" hangingPunct="1">
              <a:lnSpc>
                <a:spcPct val="90000"/>
              </a:lnSpc>
              <a:defRPr/>
            </a:pPr>
            <a:r>
              <a:rPr lang="en-US" dirty="0">
                <a:solidFill>
                  <a:schemeClr val="tx1"/>
                </a:solidFill>
                <a:effectLst>
                  <a:outerShdw blurRad="38100" dist="38100" dir="2700000" algn="tl">
                    <a:srgbClr val="FFFFFF"/>
                  </a:outerShdw>
                </a:effectLst>
                <a:ea typeface="+mn-ea"/>
              </a:rPr>
              <a:t>Human strength and wisdom, while helpful, will at some point in our lives be inadequate or run out</a:t>
            </a:r>
          </a:p>
          <a:p>
            <a:pPr eaLnBrk="1" hangingPunct="1">
              <a:lnSpc>
                <a:spcPct val="90000"/>
              </a:lnSpc>
              <a:defRPr/>
            </a:pPr>
            <a:r>
              <a:rPr lang="en-US" dirty="0">
                <a:solidFill>
                  <a:schemeClr val="tx1"/>
                </a:solidFill>
                <a:effectLst>
                  <a:outerShdw blurRad="38100" dist="38100" dir="2700000" algn="tl">
                    <a:srgbClr val="FFFFFF"/>
                  </a:outerShdw>
                </a:effectLst>
                <a:ea typeface="+mn-ea"/>
              </a:rPr>
              <a:t>Dependency on God is not a sign of weakness but an act of worship</a:t>
            </a:r>
          </a:p>
          <a:p>
            <a:pPr eaLnBrk="1" hangingPunct="1">
              <a:lnSpc>
                <a:spcPct val="90000"/>
              </a:lnSpc>
              <a:defRPr/>
            </a:pPr>
            <a:r>
              <a:rPr lang="en-US" dirty="0">
                <a:solidFill>
                  <a:schemeClr val="tx1"/>
                </a:solidFill>
                <a:effectLst>
                  <a:outerShdw blurRad="38100" dist="38100" dir="2700000" algn="tl">
                    <a:srgbClr val="FFFFFF"/>
                  </a:outerShdw>
                </a:effectLst>
                <a:ea typeface="+mn-ea"/>
              </a:rPr>
              <a:t>God delights to show himself strong  on behalf of his children especially in their time of weakness and need</a:t>
            </a:r>
            <a:endParaRPr lang="en-US" dirty="0">
              <a:effectLst>
                <a:outerShdw blurRad="38100" dist="38100" dir="2700000" algn="tl">
                  <a:srgbClr val="000000"/>
                </a:outerShdw>
              </a:effectLst>
              <a:ea typeface="+mn-ea"/>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15363">
                                            <p:bg/>
                                          </p:spTgt>
                                        </p:tgtEl>
                                        <p:attrNameLst>
                                          <p:attrName>style.visibility</p:attrName>
                                        </p:attrNameLst>
                                      </p:cBhvr>
                                      <p:to>
                                        <p:strVal val="visible"/>
                                      </p:to>
                                    </p:set>
                                    <p:animEffect transition="in" filter="fade">
                                      <p:cBhvr>
                                        <p:cTn id="7" dur="100"/>
                                        <p:tgtEl>
                                          <p:spTgt spid="15363">
                                            <p:bg/>
                                          </p:spTgt>
                                        </p:tgtEl>
                                      </p:cBhvr>
                                    </p:animEffect>
                                    <p:anim calcmode="lin" valueType="num">
                                      <p:cBhvr>
                                        <p:cTn id="8" dur="400" fill="hold"/>
                                        <p:tgtEl>
                                          <p:spTgt spid="15363">
                                            <p:bg/>
                                          </p:spTgt>
                                        </p:tgtEl>
                                        <p:attrNameLst>
                                          <p:attrName>ppt_x</p:attrName>
                                        </p:attrNameLst>
                                      </p:cBhvr>
                                      <p:tavLst>
                                        <p:tav tm="0">
                                          <p:val>
                                            <p:strVal val="#ppt_x"/>
                                          </p:val>
                                        </p:tav>
                                        <p:tav tm="100000">
                                          <p:val>
                                            <p:strVal val="#ppt_x"/>
                                          </p:val>
                                        </p:tav>
                                      </p:tavLst>
                                    </p:anim>
                                    <p:anim calcmode="lin" valueType="num">
                                      <p:cBhvr>
                                        <p:cTn id="9" dur="400" fill="hold"/>
                                        <p:tgtEl>
                                          <p:spTgt spid="15363">
                                            <p:bg/>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5363">
                                            <p:bg/>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5363">
                                            <p:bg/>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15363">
                                            <p:txEl>
                                              <p:pRg st="0" end="0"/>
                                            </p:txEl>
                                          </p:spTgt>
                                        </p:tgtEl>
                                        <p:attrNameLst>
                                          <p:attrName>style.visibility</p:attrName>
                                        </p:attrNameLst>
                                      </p:cBhvr>
                                      <p:to>
                                        <p:strVal val="visible"/>
                                      </p:to>
                                    </p:set>
                                    <p:animEffect transition="in" filter="fade">
                                      <p:cBhvr>
                                        <p:cTn id="16" dur="100"/>
                                        <p:tgtEl>
                                          <p:spTgt spid="15363">
                                            <p:txEl>
                                              <p:pRg st="0" end="0"/>
                                            </p:txEl>
                                          </p:spTgt>
                                        </p:tgtEl>
                                      </p:cBhvr>
                                    </p:animEffect>
                                    <p:anim calcmode="lin" valueType="num">
                                      <p:cBhvr>
                                        <p:cTn id="17" dur="400" fill="hold"/>
                                        <p:tgtEl>
                                          <p:spTgt spid="15363">
                                            <p:txEl>
                                              <p:pRg st="0" end="0"/>
                                            </p:txEl>
                                          </p:spTgt>
                                        </p:tgtEl>
                                        <p:attrNameLst>
                                          <p:attrName>ppt_x</p:attrName>
                                        </p:attrNameLst>
                                      </p:cBhvr>
                                      <p:tavLst>
                                        <p:tav tm="0">
                                          <p:val>
                                            <p:strVal val="#ppt_x"/>
                                          </p:val>
                                        </p:tav>
                                        <p:tav tm="100000">
                                          <p:val>
                                            <p:strVal val="#ppt_x"/>
                                          </p:val>
                                        </p:tav>
                                      </p:tavLst>
                                    </p:anim>
                                    <p:anim calcmode="lin" valueType="num">
                                      <p:cBhvr>
                                        <p:cTn id="18" dur="400" fill="hold"/>
                                        <p:tgtEl>
                                          <p:spTgt spid="15363">
                                            <p:txEl>
                                              <p:pRg st="0" end="0"/>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15363">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15363">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15363">
                                            <p:txEl>
                                              <p:pRg st="1" end="1"/>
                                            </p:txEl>
                                          </p:spTgt>
                                        </p:tgtEl>
                                        <p:attrNameLst>
                                          <p:attrName>style.visibility</p:attrName>
                                        </p:attrNameLst>
                                      </p:cBhvr>
                                      <p:to>
                                        <p:strVal val="visible"/>
                                      </p:to>
                                    </p:set>
                                    <p:animEffect transition="in" filter="fade">
                                      <p:cBhvr>
                                        <p:cTn id="25" dur="100"/>
                                        <p:tgtEl>
                                          <p:spTgt spid="15363">
                                            <p:txEl>
                                              <p:pRg st="1" end="1"/>
                                            </p:txEl>
                                          </p:spTgt>
                                        </p:tgtEl>
                                      </p:cBhvr>
                                    </p:animEffect>
                                    <p:anim calcmode="lin" valueType="num">
                                      <p:cBhvr>
                                        <p:cTn id="26" dur="400" fill="hold"/>
                                        <p:tgtEl>
                                          <p:spTgt spid="15363">
                                            <p:txEl>
                                              <p:pRg st="1" end="1"/>
                                            </p:txEl>
                                          </p:spTgt>
                                        </p:tgtEl>
                                        <p:attrNameLst>
                                          <p:attrName>ppt_x</p:attrName>
                                        </p:attrNameLst>
                                      </p:cBhvr>
                                      <p:tavLst>
                                        <p:tav tm="0">
                                          <p:val>
                                            <p:strVal val="#ppt_x"/>
                                          </p:val>
                                        </p:tav>
                                        <p:tav tm="100000">
                                          <p:val>
                                            <p:strVal val="#ppt_x"/>
                                          </p:val>
                                        </p:tav>
                                      </p:tavLst>
                                    </p:anim>
                                    <p:anim calcmode="lin" valueType="num">
                                      <p:cBhvr>
                                        <p:cTn id="27" dur="400" fill="hold"/>
                                        <p:tgtEl>
                                          <p:spTgt spid="15363">
                                            <p:txEl>
                                              <p:pRg st="1" end="1"/>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15363">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15363">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3" presetClass="entr" presetSubtype="0" fill="hold" grpId="0" nodeType="clickEffect">
                                  <p:stCondLst>
                                    <p:cond delay="0"/>
                                  </p:stCondLst>
                                  <p:childTnLst>
                                    <p:set>
                                      <p:cBhvr>
                                        <p:cTn id="33" dur="1" fill="hold">
                                          <p:stCondLst>
                                            <p:cond delay="0"/>
                                          </p:stCondLst>
                                        </p:cTn>
                                        <p:tgtEl>
                                          <p:spTgt spid="15363">
                                            <p:txEl>
                                              <p:pRg st="2" end="2"/>
                                            </p:txEl>
                                          </p:spTgt>
                                        </p:tgtEl>
                                        <p:attrNameLst>
                                          <p:attrName>style.visibility</p:attrName>
                                        </p:attrNameLst>
                                      </p:cBhvr>
                                      <p:to>
                                        <p:strVal val="visible"/>
                                      </p:to>
                                    </p:set>
                                    <p:animEffect transition="in" filter="fade">
                                      <p:cBhvr>
                                        <p:cTn id="34" dur="100"/>
                                        <p:tgtEl>
                                          <p:spTgt spid="15363">
                                            <p:txEl>
                                              <p:pRg st="2" end="2"/>
                                            </p:txEl>
                                          </p:spTgt>
                                        </p:tgtEl>
                                      </p:cBhvr>
                                    </p:animEffect>
                                    <p:anim calcmode="lin" valueType="num">
                                      <p:cBhvr>
                                        <p:cTn id="35" dur="400" fill="hold"/>
                                        <p:tgtEl>
                                          <p:spTgt spid="15363">
                                            <p:txEl>
                                              <p:pRg st="2" end="2"/>
                                            </p:txEl>
                                          </p:spTgt>
                                        </p:tgtEl>
                                        <p:attrNameLst>
                                          <p:attrName>ppt_x</p:attrName>
                                        </p:attrNameLst>
                                      </p:cBhvr>
                                      <p:tavLst>
                                        <p:tav tm="0">
                                          <p:val>
                                            <p:strVal val="#ppt_x"/>
                                          </p:val>
                                        </p:tav>
                                        <p:tav tm="100000">
                                          <p:val>
                                            <p:strVal val="#ppt_x"/>
                                          </p:val>
                                        </p:tav>
                                      </p:tavLst>
                                    </p:anim>
                                    <p:anim calcmode="lin" valueType="num">
                                      <p:cBhvr>
                                        <p:cTn id="36" dur="400" fill="hold"/>
                                        <p:tgtEl>
                                          <p:spTgt spid="15363">
                                            <p:txEl>
                                              <p:pRg st="2" end="2"/>
                                            </p:txEl>
                                          </p:spTgt>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15363">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15363">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3" presetClass="entr" presetSubtype="0" fill="hold" grpId="0" nodeType="clickEffect">
                                  <p:stCondLst>
                                    <p:cond delay="0"/>
                                  </p:stCondLst>
                                  <p:childTnLst>
                                    <p:set>
                                      <p:cBhvr>
                                        <p:cTn id="42" dur="1" fill="hold">
                                          <p:stCondLst>
                                            <p:cond delay="0"/>
                                          </p:stCondLst>
                                        </p:cTn>
                                        <p:tgtEl>
                                          <p:spTgt spid="15363">
                                            <p:txEl>
                                              <p:pRg st="3" end="3"/>
                                            </p:txEl>
                                          </p:spTgt>
                                        </p:tgtEl>
                                        <p:attrNameLst>
                                          <p:attrName>style.visibility</p:attrName>
                                        </p:attrNameLst>
                                      </p:cBhvr>
                                      <p:to>
                                        <p:strVal val="visible"/>
                                      </p:to>
                                    </p:set>
                                    <p:animEffect transition="in" filter="fade">
                                      <p:cBhvr>
                                        <p:cTn id="43" dur="100"/>
                                        <p:tgtEl>
                                          <p:spTgt spid="15363">
                                            <p:txEl>
                                              <p:pRg st="3" end="3"/>
                                            </p:txEl>
                                          </p:spTgt>
                                        </p:tgtEl>
                                      </p:cBhvr>
                                    </p:animEffect>
                                    <p:anim calcmode="lin" valueType="num">
                                      <p:cBhvr>
                                        <p:cTn id="44" dur="400" fill="hold"/>
                                        <p:tgtEl>
                                          <p:spTgt spid="15363">
                                            <p:txEl>
                                              <p:pRg st="3" end="3"/>
                                            </p:txEl>
                                          </p:spTgt>
                                        </p:tgtEl>
                                        <p:attrNameLst>
                                          <p:attrName>ppt_x</p:attrName>
                                        </p:attrNameLst>
                                      </p:cBhvr>
                                      <p:tavLst>
                                        <p:tav tm="0">
                                          <p:val>
                                            <p:strVal val="#ppt_x"/>
                                          </p:val>
                                        </p:tav>
                                        <p:tav tm="100000">
                                          <p:val>
                                            <p:strVal val="#ppt_x"/>
                                          </p:val>
                                        </p:tav>
                                      </p:tavLst>
                                    </p:anim>
                                    <p:anim calcmode="lin" valueType="num">
                                      <p:cBhvr>
                                        <p:cTn id="45" dur="400" fill="hold"/>
                                        <p:tgtEl>
                                          <p:spTgt spid="15363">
                                            <p:txEl>
                                              <p:pRg st="3" end="3"/>
                                            </p:txEl>
                                          </p:spTgt>
                                        </p:tgtEl>
                                        <p:attrNameLst>
                                          <p:attrName>ppt_y</p:attrName>
                                        </p:attrNameLst>
                                      </p:cBhvr>
                                      <p:tavLst>
                                        <p:tav tm="0">
                                          <p:val>
                                            <p:strVal val="#ppt_y+0.31"/>
                                          </p:val>
                                        </p:tav>
                                        <p:tav tm="100000">
                                          <p:val>
                                            <p:strVal val="#ppt_y+0.31"/>
                                          </p:val>
                                        </p:tav>
                                      </p:tavLst>
                                    </p:anim>
                                    <p:anim calcmode="lin" valueType="num">
                                      <p:cBhvr>
                                        <p:cTn id="46" dur="600" decel="50000" fill="hold">
                                          <p:stCondLst>
                                            <p:cond delay="400"/>
                                          </p:stCondLst>
                                        </p:cTn>
                                        <p:tgtEl>
                                          <p:spTgt spid="15363">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7" dur="600" decel="50000" fill="hold">
                                          <p:stCondLst>
                                            <p:cond delay="400"/>
                                          </p:stCondLst>
                                        </p:cTn>
                                        <p:tgtEl>
                                          <p:spTgt spid="15363">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3" grpId="0" build="p"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9800" y="4724400"/>
            <a:ext cx="7772400" cy="1752600"/>
          </a:xfrm>
          <a:prstGeom prst="rect">
            <a:avLst/>
          </a:prstGeom>
          <a:solidFill>
            <a:srgbClr val="3399FF"/>
          </a:solidFill>
          <a:ln w="76200">
            <a:solidFill>
              <a:srgbClr val="B2FF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black"/>
                </a:solidFill>
                <a:latin typeface="Calibri"/>
              </a:rPr>
              <a:t>How Is God Part of a Godhead?</a:t>
            </a:r>
          </a:p>
        </p:txBody>
      </p:sp>
      <p:grpSp>
        <p:nvGrpSpPr>
          <p:cNvPr id="5" name="Group 4"/>
          <p:cNvGrpSpPr/>
          <p:nvPr/>
        </p:nvGrpSpPr>
        <p:grpSpPr>
          <a:xfrm>
            <a:off x="1905000" y="381000"/>
            <a:ext cx="8382000" cy="4495800"/>
            <a:chOff x="228600" y="228600"/>
            <a:chExt cx="8686800" cy="4800600"/>
          </a:xfrm>
        </p:grpSpPr>
        <p:sp>
          <p:nvSpPr>
            <p:cNvPr id="3" name="Rounded Rectangle 2"/>
            <p:cNvSpPr/>
            <p:nvPr/>
          </p:nvSpPr>
          <p:spPr>
            <a:xfrm>
              <a:off x="228600" y="228600"/>
              <a:ext cx="8686800" cy="4800600"/>
            </a:xfrm>
            <a:prstGeom prst="roundRect">
              <a:avLst>
                <a:gd name="adj" fmla="val 7558"/>
              </a:avLst>
            </a:prstGeom>
            <a:solidFill>
              <a:schemeClr val="bg1"/>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latin typeface="Calibri"/>
              </a:endParaRPr>
            </a:p>
          </p:txBody>
        </p:sp>
        <p:pic>
          <p:nvPicPr>
            <p:cNvPr id="2" name="Picture 1" descr="Title.jpg"/>
            <p:cNvPicPr>
              <a:picLocks noChangeAspect="1"/>
            </p:cNvPicPr>
            <p:nvPr/>
          </p:nvPicPr>
          <p:blipFill>
            <a:blip r:embed="rId2" cstate="print"/>
            <a:stretch>
              <a:fillRect/>
            </a:stretch>
          </p:blipFill>
          <p:spPr>
            <a:xfrm>
              <a:off x="533400" y="533400"/>
              <a:ext cx="8065155" cy="4191000"/>
            </a:xfrm>
            <a:prstGeom prst="rect">
              <a:avLst/>
            </a:prstGeom>
            <a:ln>
              <a:noFill/>
            </a:ln>
          </p:spPr>
        </p:pic>
      </p:grpSp>
    </p:spTree>
  </p:cSld>
  <p:clrMapOvr>
    <a:masterClrMapping/>
  </p:clrMapOvr>
  <p:transition>
    <p:fade/>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A70D2C13-6419-471C-B504-C7A724F5EDB2}"/>
              </a:ext>
            </a:extLst>
          </p:cNvPr>
          <p:cNvSpPr>
            <a:spLocks noGrp="1" noChangeArrowheads="1"/>
          </p:cNvSpPr>
          <p:nvPr>
            <p:ph type="title"/>
          </p:nvPr>
        </p:nvSpPr>
        <p:spPr>
          <a:xfrm>
            <a:off x="2209800" y="0"/>
            <a:ext cx="7772400" cy="685800"/>
          </a:xfrm>
        </p:spPr>
        <p:txBody>
          <a:bodyPr/>
          <a:lstStyle/>
          <a:p>
            <a:pPr eaLnBrk="1" hangingPunct="1">
              <a:defRPr/>
            </a:pPr>
            <a:r>
              <a:rPr lang="en-US" dirty="0">
                <a:ea typeface="+mj-ea"/>
              </a:rPr>
              <a:t>Several Assumptions </a:t>
            </a:r>
          </a:p>
        </p:txBody>
      </p:sp>
      <p:sp>
        <p:nvSpPr>
          <p:cNvPr id="17411" name="Rectangle 3">
            <a:extLst>
              <a:ext uri="{FF2B5EF4-FFF2-40B4-BE49-F238E27FC236}">
                <a16:creationId xmlns:a16="http://schemas.microsoft.com/office/drawing/2014/main" id="{605E6A6F-91AE-428C-9857-6477BA15A96D}"/>
              </a:ext>
            </a:extLst>
          </p:cNvPr>
          <p:cNvSpPr>
            <a:spLocks noGrp="1" noChangeArrowheads="1"/>
          </p:cNvSpPr>
          <p:nvPr>
            <p:ph type="body" idx="1"/>
          </p:nvPr>
        </p:nvSpPr>
        <p:spPr>
          <a:xfrm>
            <a:off x="1752600" y="1219200"/>
            <a:ext cx="8686800" cy="5486400"/>
          </a:xfrm>
          <a:solidFill>
            <a:srgbClr val="FFFF00">
              <a:alpha val="73000"/>
            </a:srgbClr>
          </a:solidFill>
        </p:spPr>
        <p:txBody>
          <a:bodyPr/>
          <a:lstStyle/>
          <a:p>
            <a:pPr eaLnBrk="1" hangingPunct="1">
              <a:lnSpc>
                <a:spcPct val="90000"/>
              </a:lnSpc>
              <a:defRPr/>
            </a:pPr>
            <a:r>
              <a:rPr lang="en-US" sz="3600" dirty="0">
                <a:solidFill>
                  <a:schemeClr val="tx1"/>
                </a:solidFill>
                <a:effectLst>
                  <a:outerShdw blurRad="38100" dist="38100" dir="2700000" algn="tl">
                    <a:srgbClr val="FFFFFF"/>
                  </a:outerShdw>
                </a:effectLst>
                <a:ea typeface="+mn-ea"/>
              </a:rPr>
              <a:t>God is willing and able to help us no matter how dire our situation He’s good for our good times as well as tough times</a:t>
            </a:r>
          </a:p>
          <a:p>
            <a:pPr eaLnBrk="1" hangingPunct="1">
              <a:lnSpc>
                <a:spcPct val="90000"/>
              </a:lnSpc>
              <a:defRPr/>
            </a:pPr>
            <a:r>
              <a:rPr lang="en-US" sz="3600" dirty="0">
                <a:solidFill>
                  <a:schemeClr val="tx1"/>
                </a:solidFill>
                <a:effectLst>
                  <a:outerShdw blurRad="38100" dist="38100" dir="2700000" algn="tl">
                    <a:srgbClr val="FFFFFF"/>
                  </a:outerShdw>
                </a:effectLst>
                <a:ea typeface="+mn-ea"/>
              </a:rPr>
              <a:t>You have never been, currently are, or will be, in a situation where you heavenly Father is not greater</a:t>
            </a:r>
          </a:p>
          <a:p>
            <a:pPr eaLnBrk="1" hangingPunct="1">
              <a:lnSpc>
                <a:spcPct val="90000"/>
              </a:lnSpc>
              <a:defRPr/>
            </a:pPr>
            <a:r>
              <a:rPr lang="en-US" sz="4400" dirty="0">
                <a:solidFill>
                  <a:schemeClr val="tx1"/>
                </a:solidFill>
                <a:effectLst>
                  <a:outerShdw blurRad="38100" dist="38100" dir="2700000" algn="tl">
                    <a:srgbClr val="FFFFFF"/>
                  </a:outerShdw>
                </a:effectLst>
                <a:ea typeface="+mn-ea"/>
              </a:rPr>
              <a:t>We tend to think comfort, God thinks character</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17411">
                                            <p:bg/>
                                          </p:spTgt>
                                        </p:tgtEl>
                                        <p:attrNameLst>
                                          <p:attrName>style.visibility</p:attrName>
                                        </p:attrNameLst>
                                      </p:cBhvr>
                                      <p:to>
                                        <p:strVal val="visible"/>
                                      </p:to>
                                    </p:set>
                                    <p:animEffect transition="in" filter="fade">
                                      <p:cBhvr>
                                        <p:cTn id="7" dur="100"/>
                                        <p:tgtEl>
                                          <p:spTgt spid="17411">
                                            <p:bg/>
                                          </p:spTgt>
                                        </p:tgtEl>
                                      </p:cBhvr>
                                    </p:animEffect>
                                    <p:anim calcmode="lin" valueType="num">
                                      <p:cBhvr>
                                        <p:cTn id="8" dur="400" fill="hold"/>
                                        <p:tgtEl>
                                          <p:spTgt spid="17411">
                                            <p:bg/>
                                          </p:spTgt>
                                        </p:tgtEl>
                                        <p:attrNameLst>
                                          <p:attrName>ppt_x</p:attrName>
                                        </p:attrNameLst>
                                      </p:cBhvr>
                                      <p:tavLst>
                                        <p:tav tm="0">
                                          <p:val>
                                            <p:strVal val="#ppt_x"/>
                                          </p:val>
                                        </p:tav>
                                        <p:tav tm="100000">
                                          <p:val>
                                            <p:strVal val="#ppt_x"/>
                                          </p:val>
                                        </p:tav>
                                      </p:tavLst>
                                    </p:anim>
                                    <p:anim calcmode="lin" valueType="num">
                                      <p:cBhvr>
                                        <p:cTn id="9" dur="400" fill="hold"/>
                                        <p:tgtEl>
                                          <p:spTgt spid="17411">
                                            <p:bg/>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17411">
                                            <p:bg/>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17411">
                                            <p:bg/>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17411">
                                            <p:txEl>
                                              <p:pRg st="0" end="0"/>
                                            </p:txEl>
                                          </p:spTgt>
                                        </p:tgtEl>
                                        <p:attrNameLst>
                                          <p:attrName>style.visibility</p:attrName>
                                        </p:attrNameLst>
                                      </p:cBhvr>
                                      <p:to>
                                        <p:strVal val="visible"/>
                                      </p:to>
                                    </p:set>
                                    <p:animEffect transition="in" filter="fade">
                                      <p:cBhvr>
                                        <p:cTn id="16" dur="100"/>
                                        <p:tgtEl>
                                          <p:spTgt spid="17411">
                                            <p:txEl>
                                              <p:pRg st="0" end="0"/>
                                            </p:txEl>
                                          </p:spTgt>
                                        </p:tgtEl>
                                      </p:cBhvr>
                                    </p:animEffect>
                                    <p:anim calcmode="lin" valueType="num">
                                      <p:cBhvr>
                                        <p:cTn id="17" dur="400" fill="hold"/>
                                        <p:tgtEl>
                                          <p:spTgt spid="17411">
                                            <p:txEl>
                                              <p:pRg st="0" end="0"/>
                                            </p:txEl>
                                          </p:spTgt>
                                        </p:tgtEl>
                                        <p:attrNameLst>
                                          <p:attrName>ppt_x</p:attrName>
                                        </p:attrNameLst>
                                      </p:cBhvr>
                                      <p:tavLst>
                                        <p:tav tm="0">
                                          <p:val>
                                            <p:strVal val="#ppt_x"/>
                                          </p:val>
                                        </p:tav>
                                        <p:tav tm="100000">
                                          <p:val>
                                            <p:strVal val="#ppt_x"/>
                                          </p:val>
                                        </p:tav>
                                      </p:tavLst>
                                    </p:anim>
                                    <p:anim calcmode="lin" valueType="num">
                                      <p:cBhvr>
                                        <p:cTn id="18" dur="400" fill="hold"/>
                                        <p:tgtEl>
                                          <p:spTgt spid="17411">
                                            <p:txEl>
                                              <p:pRg st="0" end="0"/>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17411">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17411">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17411">
                                            <p:txEl>
                                              <p:pRg st="1" end="1"/>
                                            </p:txEl>
                                          </p:spTgt>
                                        </p:tgtEl>
                                        <p:attrNameLst>
                                          <p:attrName>style.visibility</p:attrName>
                                        </p:attrNameLst>
                                      </p:cBhvr>
                                      <p:to>
                                        <p:strVal val="visible"/>
                                      </p:to>
                                    </p:set>
                                    <p:animEffect transition="in" filter="fade">
                                      <p:cBhvr>
                                        <p:cTn id="25" dur="100"/>
                                        <p:tgtEl>
                                          <p:spTgt spid="17411">
                                            <p:txEl>
                                              <p:pRg st="1" end="1"/>
                                            </p:txEl>
                                          </p:spTgt>
                                        </p:tgtEl>
                                      </p:cBhvr>
                                    </p:animEffect>
                                    <p:anim calcmode="lin" valueType="num">
                                      <p:cBhvr>
                                        <p:cTn id="26" dur="400" fill="hold"/>
                                        <p:tgtEl>
                                          <p:spTgt spid="17411">
                                            <p:txEl>
                                              <p:pRg st="1" end="1"/>
                                            </p:txEl>
                                          </p:spTgt>
                                        </p:tgtEl>
                                        <p:attrNameLst>
                                          <p:attrName>ppt_x</p:attrName>
                                        </p:attrNameLst>
                                      </p:cBhvr>
                                      <p:tavLst>
                                        <p:tav tm="0">
                                          <p:val>
                                            <p:strVal val="#ppt_x"/>
                                          </p:val>
                                        </p:tav>
                                        <p:tav tm="100000">
                                          <p:val>
                                            <p:strVal val="#ppt_x"/>
                                          </p:val>
                                        </p:tav>
                                      </p:tavLst>
                                    </p:anim>
                                    <p:anim calcmode="lin" valueType="num">
                                      <p:cBhvr>
                                        <p:cTn id="27" dur="400" fill="hold"/>
                                        <p:tgtEl>
                                          <p:spTgt spid="17411">
                                            <p:txEl>
                                              <p:pRg st="1" end="1"/>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17411">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17411">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3" presetClass="entr" presetSubtype="0" fill="hold" grpId="0" nodeType="clickEffect">
                                  <p:stCondLst>
                                    <p:cond delay="0"/>
                                  </p:stCondLst>
                                  <p:childTnLst>
                                    <p:set>
                                      <p:cBhvr>
                                        <p:cTn id="33" dur="1" fill="hold">
                                          <p:stCondLst>
                                            <p:cond delay="0"/>
                                          </p:stCondLst>
                                        </p:cTn>
                                        <p:tgtEl>
                                          <p:spTgt spid="17411">
                                            <p:txEl>
                                              <p:pRg st="2" end="2"/>
                                            </p:txEl>
                                          </p:spTgt>
                                        </p:tgtEl>
                                        <p:attrNameLst>
                                          <p:attrName>style.visibility</p:attrName>
                                        </p:attrNameLst>
                                      </p:cBhvr>
                                      <p:to>
                                        <p:strVal val="visible"/>
                                      </p:to>
                                    </p:set>
                                    <p:animEffect transition="in" filter="fade">
                                      <p:cBhvr>
                                        <p:cTn id="34" dur="100"/>
                                        <p:tgtEl>
                                          <p:spTgt spid="17411">
                                            <p:txEl>
                                              <p:pRg st="2" end="2"/>
                                            </p:txEl>
                                          </p:spTgt>
                                        </p:tgtEl>
                                      </p:cBhvr>
                                    </p:animEffect>
                                    <p:anim calcmode="lin" valueType="num">
                                      <p:cBhvr>
                                        <p:cTn id="35" dur="400" fill="hold"/>
                                        <p:tgtEl>
                                          <p:spTgt spid="17411">
                                            <p:txEl>
                                              <p:pRg st="2" end="2"/>
                                            </p:txEl>
                                          </p:spTgt>
                                        </p:tgtEl>
                                        <p:attrNameLst>
                                          <p:attrName>ppt_x</p:attrName>
                                        </p:attrNameLst>
                                      </p:cBhvr>
                                      <p:tavLst>
                                        <p:tav tm="0">
                                          <p:val>
                                            <p:strVal val="#ppt_x"/>
                                          </p:val>
                                        </p:tav>
                                        <p:tav tm="100000">
                                          <p:val>
                                            <p:strVal val="#ppt_x"/>
                                          </p:val>
                                        </p:tav>
                                      </p:tavLst>
                                    </p:anim>
                                    <p:anim calcmode="lin" valueType="num">
                                      <p:cBhvr>
                                        <p:cTn id="36" dur="400" fill="hold"/>
                                        <p:tgtEl>
                                          <p:spTgt spid="17411">
                                            <p:txEl>
                                              <p:pRg st="2" end="2"/>
                                            </p:txEl>
                                          </p:spTgt>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17411">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17411">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animBg="1"/>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95DBD9DB-4F05-48C5-9AD1-F53624DD9AA1}"/>
              </a:ext>
            </a:extLst>
          </p:cNvPr>
          <p:cNvSpPr>
            <a:spLocks noGrp="1" noChangeArrowheads="1"/>
          </p:cNvSpPr>
          <p:nvPr>
            <p:ph type="title"/>
          </p:nvPr>
        </p:nvSpPr>
        <p:spPr>
          <a:xfrm>
            <a:off x="1905000" y="0"/>
            <a:ext cx="8610600" cy="762000"/>
          </a:xfrm>
        </p:spPr>
        <p:txBody>
          <a:bodyPr/>
          <a:lstStyle/>
          <a:p>
            <a:pPr eaLnBrk="1" hangingPunct="1">
              <a:defRPr/>
            </a:pPr>
            <a:r>
              <a:rPr lang="en-US" dirty="0">
                <a:ea typeface="+mj-ea"/>
              </a:rPr>
              <a:t>Several Assumptions</a:t>
            </a:r>
          </a:p>
        </p:txBody>
      </p:sp>
      <p:sp>
        <p:nvSpPr>
          <p:cNvPr id="30723" name="Rectangle 3">
            <a:extLst>
              <a:ext uri="{FF2B5EF4-FFF2-40B4-BE49-F238E27FC236}">
                <a16:creationId xmlns:a16="http://schemas.microsoft.com/office/drawing/2014/main" id="{7AD673E0-68BE-435B-9BCC-FFAA85BC391C}"/>
              </a:ext>
            </a:extLst>
          </p:cNvPr>
          <p:cNvSpPr>
            <a:spLocks noGrp="1" noChangeArrowheads="1"/>
          </p:cNvSpPr>
          <p:nvPr>
            <p:ph type="body" idx="1"/>
          </p:nvPr>
        </p:nvSpPr>
        <p:spPr>
          <a:xfrm>
            <a:off x="1905000" y="1447800"/>
            <a:ext cx="8534400" cy="5029200"/>
          </a:xfrm>
          <a:solidFill>
            <a:srgbClr val="FFFF00">
              <a:alpha val="73000"/>
            </a:srgbClr>
          </a:solidFill>
        </p:spPr>
        <p:txBody>
          <a:bodyPr/>
          <a:lstStyle/>
          <a:p>
            <a:pPr eaLnBrk="1" hangingPunct="1">
              <a:lnSpc>
                <a:spcPct val="90000"/>
              </a:lnSpc>
              <a:defRPr/>
            </a:pPr>
            <a:r>
              <a:rPr lang="en-US" sz="4000" dirty="0">
                <a:solidFill>
                  <a:schemeClr val="tx1"/>
                </a:solidFill>
                <a:effectLst>
                  <a:outerShdw blurRad="38100" dist="38100" dir="2700000" algn="tl">
                    <a:srgbClr val="FFFFFF"/>
                  </a:outerShdw>
                </a:effectLst>
                <a:ea typeface="+mn-ea"/>
              </a:rPr>
              <a:t>We need to build our wall of defense in our time of peace  so we have resources available    in our time of storm</a:t>
            </a:r>
          </a:p>
          <a:p>
            <a:pPr eaLnBrk="1" hangingPunct="1">
              <a:lnSpc>
                <a:spcPct val="90000"/>
              </a:lnSpc>
              <a:defRPr/>
            </a:pPr>
            <a:endParaRPr lang="en-US" dirty="0">
              <a:solidFill>
                <a:schemeClr val="tx1"/>
              </a:solidFill>
              <a:effectLst>
                <a:outerShdw blurRad="38100" dist="38100" dir="2700000" algn="tl">
                  <a:srgbClr val="FFFFFF"/>
                </a:outerShdw>
              </a:effectLst>
              <a:ea typeface="+mn-ea"/>
            </a:endParaRPr>
          </a:p>
          <a:p>
            <a:pPr eaLnBrk="1" hangingPunct="1">
              <a:lnSpc>
                <a:spcPct val="90000"/>
              </a:lnSpc>
              <a:defRPr/>
            </a:pPr>
            <a:r>
              <a:rPr lang="en-US" sz="4000" dirty="0">
                <a:solidFill>
                  <a:schemeClr val="tx1"/>
                </a:solidFill>
                <a:effectLst>
                  <a:outerShdw blurRad="38100" dist="38100" dir="2700000" algn="tl">
                    <a:srgbClr val="FFFFFF"/>
                  </a:outerShdw>
                </a:effectLst>
                <a:ea typeface="+mn-ea"/>
              </a:rPr>
              <a:t>It’s not about the big “I”. God desires that He be glorified in   you and I no matter what.</a:t>
            </a:r>
            <a:endParaRPr lang="en-US" sz="4000" dirty="0">
              <a:effectLst>
                <a:outerShdw blurRad="38100" dist="38100" dir="2700000" algn="tl">
                  <a:srgbClr val="000000"/>
                </a:outerShdw>
              </a:effectLst>
              <a:ea typeface="+mn-ea"/>
            </a:endParaRPr>
          </a:p>
          <a:p>
            <a:pPr eaLnBrk="1" hangingPunct="1">
              <a:defRPr/>
            </a:pPr>
            <a:endParaRPr lang="en-US" dirty="0">
              <a:effectLst>
                <a:outerShdw blurRad="38100" dist="38100" dir="2700000" algn="tl">
                  <a:srgbClr val="000000"/>
                </a:outerShdw>
              </a:effectLst>
              <a:ea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30723">
                                            <p:bg/>
                                          </p:spTgt>
                                        </p:tgtEl>
                                        <p:attrNameLst>
                                          <p:attrName>style.visibility</p:attrName>
                                        </p:attrNameLst>
                                      </p:cBhvr>
                                      <p:to>
                                        <p:strVal val="visible"/>
                                      </p:to>
                                    </p:set>
                                    <p:animEffect transition="in" filter="fade">
                                      <p:cBhvr>
                                        <p:cTn id="7" dur="100"/>
                                        <p:tgtEl>
                                          <p:spTgt spid="30723">
                                            <p:bg/>
                                          </p:spTgt>
                                        </p:tgtEl>
                                      </p:cBhvr>
                                    </p:animEffect>
                                    <p:anim calcmode="lin" valueType="num">
                                      <p:cBhvr>
                                        <p:cTn id="8" dur="400" fill="hold"/>
                                        <p:tgtEl>
                                          <p:spTgt spid="30723">
                                            <p:bg/>
                                          </p:spTgt>
                                        </p:tgtEl>
                                        <p:attrNameLst>
                                          <p:attrName>ppt_x</p:attrName>
                                        </p:attrNameLst>
                                      </p:cBhvr>
                                      <p:tavLst>
                                        <p:tav tm="0">
                                          <p:val>
                                            <p:strVal val="#ppt_x"/>
                                          </p:val>
                                        </p:tav>
                                        <p:tav tm="100000">
                                          <p:val>
                                            <p:strVal val="#ppt_x"/>
                                          </p:val>
                                        </p:tav>
                                      </p:tavLst>
                                    </p:anim>
                                    <p:anim calcmode="lin" valueType="num">
                                      <p:cBhvr>
                                        <p:cTn id="9" dur="400" fill="hold"/>
                                        <p:tgtEl>
                                          <p:spTgt spid="30723">
                                            <p:bg/>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30723">
                                            <p:bg/>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30723">
                                            <p:bg/>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30723">
                                            <p:txEl>
                                              <p:pRg st="0" end="0"/>
                                            </p:txEl>
                                          </p:spTgt>
                                        </p:tgtEl>
                                        <p:attrNameLst>
                                          <p:attrName>style.visibility</p:attrName>
                                        </p:attrNameLst>
                                      </p:cBhvr>
                                      <p:to>
                                        <p:strVal val="visible"/>
                                      </p:to>
                                    </p:set>
                                    <p:animEffect transition="in" filter="fade">
                                      <p:cBhvr>
                                        <p:cTn id="16" dur="100"/>
                                        <p:tgtEl>
                                          <p:spTgt spid="30723">
                                            <p:txEl>
                                              <p:pRg st="0" end="0"/>
                                            </p:txEl>
                                          </p:spTgt>
                                        </p:tgtEl>
                                      </p:cBhvr>
                                    </p:animEffect>
                                    <p:anim calcmode="lin" valueType="num">
                                      <p:cBhvr>
                                        <p:cTn id="17" dur="400" fill="hold"/>
                                        <p:tgtEl>
                                          <p:spTgt spid="30723">
                                            <p:txEl>
                                              <p:pRg st="0" end="0"/>
                                            </p:txEl>
                                          </p:spTgt>
                                        </p:tgtEl>
                                        <p:attrNameLst>
                                          <p:attrName>ppt_x</p:attrName>
                                        </p:attrNameLst>
                                      </p:cBhvr>
                                      <p:tavLst>
                                        <p:tav tm="0">
                                          <p:val>
                                            <p:strVal val="#ppt_x"/>
                                          </p:val>
                                        </p:tav>
                                        <p:tav tm="100000">
                                          <p:val>
                                            <p:strVal val="#ppt_x"/>
                                          </p:val>
                                        </p:tav>
                                      </p:tavLst>
                                    </p:anim>
                                    <p:anim calcmode="lin" valueType="num">
                                      <p:cBhvr>
                                        <p:cTn id="18" dur="400" fill="hold"/>
                                        <p:tgtEl>
                                          <p:spTgt spid="30723">
                                            <p:txEl>
                                              <p:pRg st="0" end="0"/>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30723">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30723">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30723">
                                            <p:txEl>
                                              <p:pRg st="2" end="2"/>
                                            </p:txEl>
                                          </p:spTgt>
                                        </p:tgtEl>
                                        <p:attrNameLst>
                                          <p:attrName>style.visibility</p:attrName>
                                        </p:attrNameLst>
                                      </p:cBhvr>
                                      <p:to>
                                        <p:strVal val="visible"/>
                                      </p:to>
                                    </p:set>
                                    <p:animEffect transition="in" filter="fade">
                                      <p:cBhvr>
                                        <p:cTn id="25" dur="100"/>
                                        <p:tgtEl>
                                          <p:spTgt spid="30723">
                                            <p:txEl>
                                              <p:pRg st="2" end="2"/>
                                            </p:txEl>
                                          </p:spTgt>
                                        </p:tgtEl>
                                      </p:cBhvr>
                                    </p:animEffect>
                                    <p:anim calcmode="lin" valueType="num">
                                      <p:cBhvr>
                                        <p:cTn id="26" dur="400" fill="hold"/>
                                        <p:tgtEl>
                                          <p:spTgt spid="30723">
                                            <p:txEl>
                                              <p:pRg st="2" end="2"/>
                                            </p:txEl>
                                          </p:spTgt>
                                        </p:tgtEl>
                                        <p:attrNameLst>
                                          <p:attrName>ppt_x</p:attrName>
                                        </p:attrNameLst>
                                      </p:cBhvr>
                                      <p:tavLst>
                                        <p:tav tm="0">
                                          <p:val>
                                            <p:strVal val="#ppt_x"/>
                                          </p:val>
                                        </p:tav>
                                        <p:tav tm="100000">
                                          <p:val>
                                            <p:strVal val="#ppt_x"/>
                                          </p:val>
                                        </p:tav>
                                      </p:tavLst>
                                    </p:anim>
                                    <p:anim calcmode="lin" valueType="num">
                                      <p:cBhvr>
                                        <p:cTn id="27" dur="400" fill="hold"/>
                                        <p:tgtEl>
                                          <p:spTgt spid="30723">
                                            <p:txEl>
                                              <p:pRg st="2" end="2"/>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30723">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30723">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animBg="1"/>
    </p:bldLst>
  </p:timing>
</p:sld>
</file>

<file path=ppt/slides/slide132.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2618072"/>
            <a:ext cx="9567511" cy="2063989"/>
          </a:xfrm>
        </p:spPr>
        <p:txBody>
          <a:bodyPr/>
          <a:lstStyle/>
          <a:p>
            <a:br>
              <a:rPr lang="en-US" b="1" dirty="0">
                <a:solidFill>
                  <a:srgbClr val="8B2939"/>
                </a:solidFill>
                <a:effectLst>
                  <a:outerShdw blurRad="38100" dist="38100" dir="2700000" algn="tl">
                    <a:srgbClr val="000000">
                      <a:alpha val="43137"/>
                    </a:srgbClr>
                  </a:outerShdw>
                </a:effectLst>
                <a:latin typeface="Papyrus" panose="03070502060502030205" pitchFamily="66" charset="0"/>
              </a:rPr>
            </a:br>
            <a:r>
              <a:rPr lang="en-US" sz="6600" b="1" dirty="0">
                <a:solidFill>
                  <a:srgbClr val="8B2939"/>
                </a:solidFill>
                <a:effectLst>
                  <a:outerShdw blurRad="38100" dist="38100" dir="2700000" algn="tl">
                    <a:srgbClr val="000000">
                      <a:alpha val="43137"/>
                    </a:srgbClr>
                  </a:outerShdw>
                </a:effectLst>
                <a:latin typeface="Papyrus" panose="03070502060502030205" pitchFamily="66" charset="0"/>
              </a:rPr>
              <a:t>PSALM Chapter</a:t>
            </a:r>
            <a:br>
              <a:rPr lang="en-US" sz="6600" b="1" dirty="0">
                <a:solidFill>
                  <a:srgbClr val="8B2939"/>
                </a:solidFill>
                <a:effectLst>
                  <a:outerShdw blurRad="38100" dist="38100" dir="2700000" algn="tl">
                    <a:srgbClr val="000000">
                      <a:alpha val="43137"/>
                    </a:srgbClr>
                  </a:outerShdw>
                </a:effectLst>
                <a:latin typeface="Papyrus" panose="03070502060502030205" pitchFamily="66" charset="0"/>
              </a:rPr>
            </a:br>
            <a:r>
              <a:rPr lang="en-US" sz="6600" b="1" dirty="0">
                <a:solidFill>
                  <a:srgbClr val="8B2939"/>
                </a:solidFill>
                <a:effectLst>
                  <a:outerShdw blurRad="38100" dist="38100" dir="2700000" algn="tl">
                    <a:srgbClr val="000000">
                      <a:alpha val="43137"/>
                    </a:srgbClr>
                  </a:outerShdw>
                </a:effectLst>
                <a:latin typeface="Papyrus" panose="03070502060502030205" pitchFamily="66" charset="0"/>
              </a:rPr>
              <a:t>Twenty-three</a:t>
            </a:r>
            <a:br>
              <a:rPr lang="en-US" b="1" dirty="0">
                <a:solidFill>
                  <a:srgbClr val="8B2939"/>
                </a:solidFill>
                <a:effectLst>
                  <a:outerShdw blurRad="38100" dist="38100" dir="2700000" algn="tl">
                    <a:srgbClr val="000000">
                      <a:alpha val="43137"/>
                    </a:srgbClr>
                  </a:outerShdw>
                </a:effectLst>
                <a:latin typeface="Papyrus" panose="03070502060502030205" pitchFamily="66" charset="0"/>
              </a:rPr>
            </a:br>
            <a:endParaRPr lang="en-US" b="1" dirty="0">
              <a:solidFill>
                <a:srgbClr val="8B2939"/>
              </a:solidFill>
              <a:effectLst>
                <a:outerShdw blurRad="38100" dist="38100" dir="2700000" algn="tl">
                  <a:srgbClr val="000000">
                    <a:alpha val="43137"/>
                  </a:srgbClr>
                </a:outerShdw>
              </a:effectLst>
              <a:latin typeface="Papyrus" panose="03070502060502030205" pitchFamily="66" charset="0"/>
            </a:endParaRPr>
          </a:p>
        </p:txBody>
      </p:sp>
    </p:spTree>
    <p:extLst>
      <p:ext uri="{BB962C8B-B14F-4D97-AF65-F5344CB8AC3E}">
        <p14:creationId xmlns:p14="http://schemas.microsoft.com/office/powerpoint/2010/main" val="143771629"/>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7250" name="WordArt 2">
            <a:extLst>
              <a:ext uri="{FF2B5EF4-FFF2-40B4-BE49-F238E27FC236}">
                <a16:creationId xmlns:a16="http://schemas.microsoft.com/office/drawing/2014/main" id="{5B96D628-3716-4C96-BE83-EF1E6A3D1A0E}"/>
              </a:ext>
            </a:extLst>
          </p:cNvPr>
          <p:cNvSpPr>
            <a:spLocks noChangeArrowheads="1" noChangeShapeType="1" noTextEdit="1"/>
          </p:cNvSpPr>
          <p:nvPr/>
        </p:nvSpPr>
        <p:spPr bwMode="auto">
          <a:xfrm>
            <a:off x="3657600" y="304800"/>
            <a:ext cx="3670300" cy="5588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en-US" sz="3600" kern="1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ea typeface="ＭＳ Ｐゴシック"/>
              </a:rPr>
              <a:t>Looking At Psalm 23</a:t>
            </a:r>
          </a:p>
        </p:txBody>
      </p:sp>
      <p:sp>
        <p:nvSpPr>
          <p:cNvPr id="20483" name="Rectangle 3">
            <a:extLst>
              <a:ext uri="{FF2B5EF4-FFF2-40B4-BE49-F238E27FC236}">
                <a16:creationId xmlns:a16="http://schemas.microsoft.com/office/drawing/2014/main" id="{E44979A0-B27B-4BA0-AC8D-F4BFDD1AA402}"/>
              </a:ext>
            </a:extLst>
          </p:cNvPr>
          <p:cNvSpPr>
            <a:spLocks noChangeArrowheads="1"/>
          </p:cNvSpPr>
          <p:nvPr/>
        </p:nvSpPr>
        <p:spPr bwMode="auto">
          <a:xfrm>
            <a:off x="1752601" y="1295401"/>
            <a:ext cx="8632825"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fontAlgn="base">
              <a:lnSpc>
                <a:spcPct val="150000"/>
              </a:lnSpc>
              <a:spcBef>
                <a:spcPct val="0"/>
              </a:spcBef>
              <a:spcAft>
                <a:spcPct val="0"/>
              </a:spcAft>
              <a:buFont typeface="Arial" panose="020B0604020202020204" pitchFamily="34" charset="0"/>
              <a:buAutoNum type="arabicPeriod"/>
            </a:pPr>
            <a:r>
              <a:rPr lang="en-US" altLang="en-US" sz="3600" b="1">
                <a:solidFill>
                  <a:srgbClr val="FFF3C3"/>
                </a:solidFill>
                <a:latin typeface="Comic Sans MS" panose="030F0702030302020204" pitchFamily="66" charset="0"/>
                <a:ea typeface="ＭＳ Ｐゴシック"/>
              </a:rPr>
              <a:t>As a relational testimony</a:t>
            </a:r>
          </a:p>
          <a:p>
            <a:pPr fontAlgn="base">
              <a:lnSpc>
                <a:spcPct val="150000"/>
              </a:lnSpc>
              <a:spcBef>
                <a:spcPct val="0"/>
              </a:spcBef>
              <a:spcAft>
                <a:spcPct val="0"/>
              </a:spcAft>
              <a:buFont typeface="Arial" panose="020B0604020202020204" pitchFamily="34" charset="0"/>
              <a:buAutoNum type="arabicPeriod"/>
            </a:pPr>
            <a:r>
              <a:rPr lang="en-US" altLang="en-US" sz="3600" b="1">
                <a:solidFill>
                  <a:srgbClr val="FFF3C3"/>
                </a:solidFill>
                <a:latin typeface="Comic Sans MS" panose="030F0702030302020204" pitchFamily="66" charset="0"/>
                <a:ea typeface="ＭＳ Ｐゴシック"/>
              </a:rPr>
              <a:t>As a description of God’s character</a:t>
            </a:r>
          </a:p>
          <a:p>
            <a:pPr fontAlgn="base">
              <a:lnSpc>
                <a:spcPct val="150000"/>
              </a:lnSpc>
              <a:spcBef>
                <a:spcPct val="0"/>
              </a:spcBef>
              <a:spcAft>
                <a:spcPct val="0"/>
              </a:spcAft>
              <a:buFont typeface="Arial" panose="020B0604020202020204" pitchFamily="34" charset="0"/>
              <a:buAutoNum type="arabicPeriod"/>
            </a:pPr>
            <a:r>
              <a:rPr lang="en-US" altLang="en-US" sz="3600" b="1">
                <a:solidFill>
                  <a:srgbClr val="FFF3C3"/>
                </a:solidFill>
                <a:latin typeface="Comic Sans MS" panose="030F0702030302020204" pitchFamily="66" charset="0"/>
                <a:ea typeface="ＭＳ Ｐゴシック"/>
              </a:rPr>
              <a:t>As principles for daily living</a:t>
            </a:r>
            <a:endParaRPr lang="en-US" altLang="en-US" sz="2400">
              <a:solidFill>
                <a:srgbClr val="000000"/>
              </a:solidFill>
              <a:latin typeface="Arial" panose="020B0604020202020204" pitchFamily="34" charset="0"/>
              <a:ea typeface="ＭＳ Ｐゴシック"/>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 calcmode="lin" valueType="num">
                                      <p:cBhvr>
                                        <p:cTn id="7" dur="500" fill="hold"/>
                                        <p:tgtEl>
                                          <p:spTgt spid="2048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048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20483">
                                            <p:txEl>
                                              <p:pRg st="1" end="1"/>
                                            </p:txEl>
                                          </p:spTgt>
                                        </p:tgtEl>
                                        <p:attrNameLst>
                                          <p:attrName>style.visibility</p:attrName>
                                        </p:attrNameLst>
                                      </p:cBhvr>
                                      <p:to>
                                        <p:strVal val="visible"/>
                                      </p:to>
                                    </p:set>
                                    <p:anim calcmode="lin" valueType="num">
                                      <p:cBhvr>
                                        <p:cTn id="13" dur="500" fill="hold"/>
                                        <p:tgtEl>
                                          <p:spTgt spid="2048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2048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20483">
                                            <p:txEl>
                                              <p:pRg st="2" end="2"/>
                                            </p:txEl>
                                          </p:spTgt>
                                        </p:tgtEl>
                                        <p:attrNameLst>
                                          <p:attrName>style.visibility</p:attrName>
                                        </p:attrNameLst>
                                      </p:cBhvr>
                                      <p:to>
                                        <p:strVal val="visible"/>
                                      </p:to>
                                    </p:set>
                                    <p:anim calcmode="lin" valueType="num">
                                      <p:cBhvr>
                                        <p:cTn id="19" dur="500" fill="hold"/>
                                        <p:tgtEl>
                                          <p:spTgt spid="2048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20483">
                                            <p:txEl>
                                              <p:pRg st="2" end="2"/>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3" grpId="0" build="p"/>
    </p:bld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8274" name="Rectangle 2">
            <a:extLst>
              <a:ext uri="{FF2B5EF4-FFF2-40B4-BE49-F238E27FC236}">
                <a16:creationId xmlns:a16="http://schemas.microsoft.com/office/drawing/2014/main" id="{AFC5552C-FB6B-4C5E-8BB5-8D33164AAEA6}"/>
              </a:ext>
            </a:extLst>
          </p:cNvPr>
          <p:cNvSpPr>
            <a:spLocks noGrp="1" noChangeArrowheads="1"/>
          </p:cNvSpPr>
          <p:nvPr>
            <p:ph type="title"/>
          </p:nvPr>
        </p:nvSpPr>
        <p:spPr>
          <a:xfrm>
            <a:off x="2209800" y="0"/>
            <a:ext cx="7772400" cy="914400"/>
          </a:xfrm>
        </p:spPr>
        <p:txBody>
          <a:bodyPr/>
          <a:lstStyle/>
          <a:p>
            <a:pPr eaLnBrk="1" hangingPunct="1"/>
            <a:r>
              <a:rPr lang="en-US" altLang="en-US"/>
              <a:t>Understanding the Text</a:t>
            </a:r>
          </a:p>
        </p:txBody>
      </p:sp>
      <p:sp>
        <p:nvSpPr>
          <p:cNvPr id="22531" name="Rectangle 3">
            <a:extLst>
              <a:ext uri="{FF2B5EF4-FFF2-40B4-BE49-F238E27FC236}">
                <a16:creationId xmlns:a16="http://schemas.microsoft.com/office/drawing/2014/main" id="{FB079A22-80CB-421B-9459-0CD671EE3A0D}"/>
              </a:ext>
            </a:extLst>
          </p:cNvPr>
          <p:cNvSpPr>
            <a:spLocks noGrp="1" noChangeArrowheads="1"/>
          </p:cNvSpPr>
          <p:nvPr>
            <p:ph type="body" idx="1"/>
          </p:nvPr>
        </p:nvSpPr>
        <p:spPr>
          <a:xfrm>
            <a:off x="1828800" y="990600"/>
            <a:ext cx="8610600" cy="5715000"/>
          </a:xfrm>
          <a:solidFill>
            <a:srgbClr val="CC99FF">
              <a:alpha val="50195"/>
            </a:srgbClr>
          </a:solidFill>
        </p:spPr>
        <p:txBody>
          <a:bodyPr/>
          <a:lstStyle/>
          <a:p>
            <a:pPr eaLnBrk="1" hangingPunct="1">
              <a:lnSpc>
                <a:spcPct val="90000"/>
              </a:lnSpc>
              <a:buFont typeface="Times" panose="02020603050405020304" pitchFamily="18" charset="0"/>
              <a:buChar char="•"/>
            </a:pPr>
            <a:r>
              <a:rPr lang="en-US" altLang="en-US" sz="2800">
                <a:solidFill>
                  <a:srgbClr val="FFE832"/>
                </a:solidFill>
                <a:latin typeface="OLB Hebrew" pitchFamily="-80" charset="0"/>
              </a:rPr>
              <a:t>hwhy</a:t>
            </a:r>
            <a:r>
              <a:rPr lang="en-US" altLang="en-US" sz="2800">
                <a:solidFill>
                  <a:srgbClr val="FFE832"/>
                </a:solidFill>
                <a:latin typeface="Monaco" pitchFamily="32" charset="0"/>
              </a:rPr>
              <a:t> </a:t>
            </a:r>
            <a:r>
              <a:rPr lang="en-US" altLang="en-US" sz="2800" i="1">
                <a:solidFill>
                  <a:srgbClr val="FFE832"/>
                </a:solidFill>
              </a:rPr>
              <a:t>yeh-ho-vaw</a:t>
            </a:r>
            <a:r>
              <a:rPr lang="en-US" altLang="en-US" sz="2800" i="1">
                <a:solidFill>
                  <a:srgbClr val="FFE832"/>
                </a:solidFill>
                <a:latin typeface="Monaco" pitchFamily="32" charset="0"/>
              </a:rPr>
              <a:t>,</a:t>
            </a:r>
            <a:r>
              <a:rPr lang="en-US" altLang="en-US" sz="2800" i="1">
                <a:solidFill>
                  <a:srgbClr val="FFE832"/>
                </a:solidFill>
              </a:rPr>
              <a:t>Jehovah</a:t>
            </a:r>
            <a:r>
              <a:rPr lang="en-US" altLang="en-US" sz="2800" i="1">
                <a:solidFill>
                  <a:srgbClr val="FFE832"/>
                </a:solidFill>
                <a:latin typeface="Monaco" pitchFamily="32" charset="0"/>
              </a:rPr>
              <a:t>,  and </a:t>
            </a:r>
            <a:r>
              <a:rPr lang="en-US" altLang="en-US" sz="2800">
                <a:solidFill>
                  <a:srgbClr val="FFE832"/>
                </a:solidFill>
                <a:latin typeface="OLB Hebrew" pitchFamily="-80" charset="0"/>
              </a:rPr>
              <a:t>her</a:t>
            </a:r>
            <a:r>
              <a:rPr lang="en-US" altLang="en-US" sz="2800">
                <a:solidFill>
                  <a:srgbClr val="FFE832"/>
                </a:solidFill>
                <a:latin typeface="Monaco" pitchFamily="32" charset="0"/>
              </a:rPr>
              <a:t> </a:t>
            </a:r>
            <a:r>
              <a:rPr lang="en-US" altLang="en-US" sz="2800" i="1">
                <a:solidFill>
                  <a:srgbClr val="FFE832"/>
                </a:solidFill>
              </a:rPr>
              <a:t>ra`ah raw-aw from the root Rohe Shepherd</a:t>
            </a:r>
          </a:p>
          <a:p>
            <a:pPr eaLnBrk="1" hangingPunct="1">
              <a:lnSpc>
                <a:spcPct val="90000"/>
              </a:lnSpc>
              <a:buFont typeface="Times" panose="02020603050405020304" pitchFamily="18" charset="0"/>
              <a:buChar char="•"/>
            </a:pPr>
            <a:r>
              <a:rPr lang="en-US" altLang="en-US" i="1">
                <a:solidFill>
                  <a:srgbClr val="FFE832"/>
                </a:solidFill>
              </a:rPr>
              <a:t>There </a:t>
            </a:r>
            <a:r>
              <a:rPr lang="en-US" altLang="en-US" i="1" u="sng">
                <a:solidFill>
                  <a:srgbClr val="FFE832"/>
                </a:solidFill>
              </a:rPr>
              <a:t>is no is</a:t>
            </a:r>
            <a:r>
              <a:rPr lang="en-US" altLang="en-US" i="1">
                <a:solidFill>
                  <a:srgbClr val="FFE832"/>
                </a:solidFill>
              </a:rPr>
              <a:t> in the original Hebrew.</a:t>
            </a:r>
          </a:p>
          <a:p>
            <a:pPr eaLnBrk="1" hangingPunct="1">
              <a:lnSpc>
                <a:spcPct val="90000"/>
              </a:lnSpc>
              <a:buFont typeface="Times" panose="02020603050405020304" pitchFamily="18" charset="0"/>
              <a:buChar char="•"/>
            </a:pPr>
            <a:r>
              <a:rPr lang="en-US" altLang="en-US" i="1">
                <a:solidFill>
                  <a:srgbClr val="FFE832"/>
                </a:solidFill>
              </a:rPr>
              <a:t>It is a combination name; Jehovah-Shepherd</a:t>
            </a:r>
          </a:p>
          <a:p>
            <a:pPr eaLnBrk="1" hangingPunct="1">
              <a:lnSpc>
                <a:spcPct val="90000"/>
              </a:lnSpc>
              <a:buFont typeface="Times" panose="02020603050405020304" pitchFamily="18" charset="0"/>
              <a:buChar char="•"/>
            </a:pPr>
            <a:r>
              <a:rPr lang="en-US" altLang="en-US" i="1">
                <a:solidFill>
                  <a:srgbClr val="FFE832"/>
                </a:solidFill>
              </a:rPr>
              <a:t>In the possessive it is Jehovah, my shepherd</a:t>
            </a:r>
          </a:p>
          <a:p>
            <a:pPr eaLnBrk="1" hangingPunct="1">
              <a:lnSpc>
                <a:spcPct val="90000"/>
              </a:lnSpc>
              <a:buFont typeface="Times" panose="02020603050405020304" pitchFamily="18" charset="0"/>
              <a:buChar char="•"/>
            </a:pPr>
            <a:r>
              <a:rPr lang="en-US" altLang="en-US" i="1">
                <a:solidFill>
                  <a:srgbClr val="FFE832"/>
                </a:solidFill>
              </a:rPr>
              <a:t>It is to be seen and experienced relationally rather than didactically</a:t>
            </a:r>
          </a:p>
          <a:p>
            <a:pPr eaLnBrk="1" hangingPunct="1">
              <a:lnSpc>
                <a:spcPct val="90000"/>
              </a:lnSpc>
              <a:buFont typeface="Times" panose="02020603050405020304" pitchFamily="18" charset="0"/>
              <a:buChar char="•"/>
            </a:pPr>
            <a:r>
              <a:rPr lang="en-US" altLang="en-US" i="1">
                <a:solidFill>
                  <a:srgbClr val="FFE832"/>
                </a:solidFill>
              </a:rPr>
              <a:t>David knew that because Jehovah,    my shepherd was with him he had everything he needed</a:t>
            </a:r>
            <a:endParaRPr lang="en-US" altLang="en-US" sz="1000" b="0" i="1">
              <a:solidFill>
                <a:srgbClr val="000000"/>
              </a:solidFill>
              <a:latin typeface="Monaco" pitchFamily="32" charset="0"/>
            </a:endParaRPr>
          </a:p>
        </p:txBody>
      </p:sp>
      <p:sp>
        <p:nvSpPr>
          <p:cNvPr id="1078276" name="Rectangle 4">
            <a:extLst>
              <a:ext uri="{FF2B5EF4-FFF2-40B4-BE49-F238E27FC236}">
                <a16:creationId xmlns:a16="http://schemas.microsoft.com/office/drawing/2014/main" id="{B894BA79-BD19-4544-BBB6-BCF8B2204D90}"/>
              </a:ext>
            </a:extLst>
          </p:cNvPr>
          <p:cNvSpPr>
            <a:spLocks noChangeArrowheads="1"/>
          </p:cNvSpPr>
          <p:nvPr/>
        </p:nvSpPr>
        <p:spPr bwMode="auto">
          <a:xfrm>
            <a:off x="5334000" y="18288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fontAlgn="base">
              <a:spcBef>
                <a:spcPct val="0"/>
              </a:spcBef>
              <a:spcAft>
                <a:spcPct val="0"/>
              </a:spcAft>
            </a:pPr>
            <a:endParaRPr lang="en-US" altLang="en-US" sz="2400">
              <a:solidFill>
                <a:srgbClr val="000000"/>
              </a:solidFill>
              <a:latin typeface="Arial" panose="020B0604020202020204" pitchFamily="34" charset="0"/>
              <a:ea typeface="ＭＳ Ｐゴシック"/>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22531">
                                            <p:bg/>
                                          </p:spTgt>
                                        </p:tgtEl>
                                        <p:attrNameLst>
                                          <p:attrName>style.visibility</p:attrName>
                                        </p:attrNameLst>
                                      </p:cBhvr>
                                      <p:to>
                                        <p:strVal val="visible"/>
                                      </p:to>
                                    </p:set>
                                    <p:animEffect transition="in" filter="fade">
                                      <p:cBhvr>
                                        <p:cTn id="7" dur="100"/>
                                        <p:tgtEl>
                                          <p:spTgt spid="22531">
                                            <p:bg/>
                                          </p:spTgt>
                                        </p:tgtEl>
                                      </p:cBhvr>
                                    </p:animEffect>
                                    <p:anim calcmode="lin" valueType="num">
                                      <p:cBhvr>
                                        <p:cTn id="8" dur="400" fill="hold"/>
                                        <p:tgtEl>
                                          <p:spTgt spid="22531">
                                            <p:bg/>
                                          </p:spTgt>
                                        </p:tgtEl>
                                        <p:attrNameLst>
                                          <p:attrName>ppt_x</p:attrName>
                                        </p:attrNameLst>
                                      </p:cBhvr>
                                      <p:tavLst>
                                        <p:tav tm="0">
                                          <p:val>
                                            <p:strVal val="#ppt_x"/>
                                          </p:val>
                                        </p:tav>
                                        <p:tav tm="100000">
                                          <p:val>
                                            <p:strVal val="#ppt_x"/>
                                          </p:val>
                                        </p:tav>
                                      </p:tavLst>
                                    </p:anim>
                                    <p:anim calcmode="lin" valueType="num">
                                      <p:cBhvr>
                                        <p:cTn id="9" dur="400" fill="hold"/>
                                        <p:tgtEl>
                                          <p:spTgt spid="22531">
                                            <p:bg/>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2531">
                                            <p:bg/>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2531">
                                            <p:bg/>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43" presetClass="entr" presetSubtype="0" fill="hold" grpId="0" nodeType="clickEffect">
                                  <p:stCondLst>
                                    <p:cond delay="0"/>
                                  </p:stCondLst>
                                  <p:childTnLst>
                                    <p:set>
                                      <p:cBhvr>
                                        <p:cTn id="15" dur="1" fill="hold">
                                          <p:stCondLst>
                                            <p:cond delay="0"/>
                                          </p:stCondLst>
                                        </p:cTn>
                                        <p:tgtEl>
                                          <p:spTgt spid="22531">
                                            <p:txEl>
                                              <p:pRg st="0" end="0"/>
                                            </p:txEl>
                                          </p:spTgt>
                                        </p:tgtEl>
                                        <p:attrNameLst>
                                          <p:attrName>style.visibility</p:attrName>
                                        </p:attrNameLst>
                                      </p:cBhvr>
                                      <p:to>
                                        <p:strVal val="visible"/>
                                      </p:to>
                                    </p:set>
                                    <p:animEffect transition="in" filter="fade">
                                      <p:cBhvr>
                                        <p:cTn id="16" dur="100"/>
                                        <p:tgtEl>
                                          <p:spTgt spid="22531">
                                            <p:txEl>
                                              <p:pRg st="0" end="0"/>
                                            </p:txEl>
                                          </p:spTgt>
                                        </p:tgtEl>
                                      </p:cBhvr>
                                    </p:animEffect>
                                    <p:anim calcmode="lin" valueType="num">
                                      <p:cBhvr>
                                        <p:cTn id="17" dur="400" fill="hold"/>
                                        <p:tgtEl>
                                          <p:spTgt spid="22531">
                                            <p:txEl>
                                              <p:pRg st="0" end="0"/>
                                            </p:txEl>
                                          </p:spTgt>
                                        </p:tgtEl>
                                        <p:attrNameLst>
                                          <p:attrName>ppt_x</p:attrName>
                                        </p:attrNameLst>
                                      </p:cBhvr>
                                      <p:tavLst>
                                        <p:tav tm="0">
                                          <p:val>
                                            <p:strVal val="#ppt_x"/>
                                          </p:val>
                                        </p:tav>
                                        <p:tav tm="100000">
                                          <p:val>
                                            <p:strVal val="#ppt_x"/>
                                          </p:val>
                                        </p:tav>
                                      </p:tavLst>
                                    </p:anim>
                                    <p:anim calcmode="lin" valueType="num">
                                      <p:cBhvr>
                                        <p:cTn id="18" dur="400" fill="hold"/>
                                        <p:tgtEl>
                                          <p:spTgt spid="22531">
                                            <p:txEl>
                                              <p:pRg st="0" end="0"/>
                                            </p:txEl>
                                          </p:spTgt>
                                        </p:tgtEl>
                                        <p:attrNameLst>
                                          <p:attrName>ppt_y</p:attrName>
                                        </p:attrNameLst>
                                      </p:cBhvr>
                                      <p:tavLst>
                                        <p:tav tm="0">
                                          <p:val>
                                            <p:strVal val="#ppt_y+0.31"/>
                                          </p:val>
                                        </p:tav>
                                        <p:tav tm="100000">
                                          <p:val>
                                            <p:strVal val="#ppt_y+0.31"/>
                                          </p:val>
                                        </p:tav>
                                      </p:tavLst>
                                    </p:anim>
                                    <p:anim calcmode="lin" valueType="num">
                                      <p:cBhvr>
                                        <p:cTn id="19" dur="600" decel="50000" fill="hold">
                                          <p:stCondLst>
                                            <p:cond delay="400"/>
                                          </p:stCondLst>
                                        </p:cTn>
                                        <p:tgtEl>
                                          <p:spTgt spid="22531">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0" dur="600" decel="50000" fill="hold">
                                          <p:stCondLst>
                                            <p:cond delay="400"/>
                                          </p:stCondLst>
                                        </p:cTn>
                                        <p:tgtEl>
                                          <p:spTgt spid="22531">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43" presetClass="entr" presetSubtype="0" fill="hold" grpId="0" nodeType="clickEffect">
                                  <p:stCondLst>
                                    <p:cond delay="0"/>
                                  </p:stCondLst>
                                  <p:childTnLst>
                                    <p:set>
                                      <p:cBhvr>
                                        <p:cTn id="24" dur="1" fill="hold">
                                          <p:stCondLst>
                                            <p:cond delay="0"/>
                                          </p:stCondLst>
                                        </p:cTn>
                                        <p:tgtEl>
                                          <p:spTgt spid="22531">
                                            <p:txEl>
                                              <p:pRg st="1" end="1"/>
                                            </p:txEl>
                                          </p:spTgt>
                                        </p:tgtEl>
                                        <p:attrNameLst>
                                          <p:attrName>style.visibility</p:attrName>
                                        </p:attrNameLst>
                                      </p:cBhvr>
                                      <p:to>
                                        <p:strVal val="visible"/>
                                      </p:to>
                                    </p:set>
                                    <p:animEffect transition="in" filter="fade">
                                      <p:cBhvr>
                                        <p:cTn id="25" dur="100"/>
                                        <p:tgtEl>
                                          <p:spTgt spid="22531">
                                            <p:txEl>
                                              <p:pRg st="1" end="1"/>
                                            </p:txEl>
                                          </p:spTgt>
                                        </p:tgtEl>
                                      </p:cBhvr>
                                    </p:animEffect>
                                    <p:anim calcmode="lin" valueType="num">
                                      <p:cBhvr>
                                        <p:cTn id="26" dur="400" fill="hold"/>
                                        <p:tgtEl>
                                          <p:spTgt spid="22531">
                                            <p:txEl>
                                              <p:pRg st="1" end="1"/>
                                            </p:txEl>
                                          </p:spTgt>
                                        </p:tgtEl>
                                        <p:attrNameLst>
                                          <p:attrName>ppt_x</p:attrName>
                                        </p:attrNameLst>
                                      </p:cBhvr>
                                      <p:tavLst>
                                        <p:tav tm="0">
                                          <p:val>
                                            <p:strVal val="#ppt_x"/>
                                          </p:val>
                                        </p:tav>
                                        <p:tav tm="100000">
                                          <p:val>
                                            <p:strVal val="#ppt_x"/>
                                          </p:val>
                                        </p:tav>
                                      </p:tavLst>
                                    </p:anim>
                                    <p:anim calcmode="lin" valueType="num">
                                      <p:cBhvr>
                                        <p:cTn id="27" dur="400" fill="hold"/>
                                        <p:tgtEl>
                                          <p:spTgt spid="22531">
                                            <p:txEl>
                                              <p:pRg st="1" end="1"/>
                                            </p:txEl>
                                          </p:spTgt>
                                        </p:tgtEl>
                                        <p:attrNameLst>
                                          <p:attrName>ppt_y</p:attrName>
                                        </p:attrNameLst>
                                      </p:cBhvr>
                                      <p:tavLst>
                                        <p:tav tm="0">
                                          <p:val>
                                            <p:strVal val="#ppt_y+0.31"/>
                                          </p:val>
                                        </p:tav>
                                        <p:tav tm="100000">
                                          <p:val>
                                            <p:strVal val="#ppt_y+0.31"/>
                                          </p:val>
                                        </p:tav>
                                      </p:tavLst>
                                    </p:anim>
                                    <p:anim calcmode="lin" valueType="num">
                                      <p:cBhvr>
                                        <p:cTn id="28" dur="600" decel="50000" fill="hold">
                                          <p:stCondLst>
                                            <p:cond delay="400"/>
                                          </p:stCondLst>
                                        </p:cTn>
                                        <p:tgtEl>
                                          <p:spTgt spid="22531">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9" dur="600" decel="50000" fill="hold">
                                          <p:stCondLst>
                                            <p:cond delay="400"/>
                                          </p:stCondLst>
                                        </p:cTn>
                                        <p:tgtEl>
                                          <p:spTgt spid="22531">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0" fill="hold" nodeType="clickPar">
                      <p:stCondLst>
                        <p:cond delay="indefinite"/>
                      </p:stCondLst>
                      <p:childTnLst>
                        <p:par>
                          <p:cTn id="31" fill="hold" nodeType="withGroup">
                            <p:stCondLst>
                              <p:cond delay="0"/>
                            </p:stCondLst>
                            <p:childTnLst>
                              <p:par>
                                <p:cTn id="32" presetID="43" presetClass="entr" presetSubtype="0" fill="hold" grpId="0" nodeType="clickEffect">
                                  <p:stCondLst>
                                    <p:cond delay="0"/>
                                  </p:stCondLst>
                                  <p:childTnLst>
                                    <p:set>
                                      <p:cBhvr>
                                        <p:cTn id="33" dur="1" fill="hold">
                                          <p:stCondLst>
                                            <p:cond delay="0"/>
                                          </p:stCondLst>
                                        </p:cTn>
                                        <p:tgtEl>
                                          <p:spTgt spid="22531">
                                            <p:txEl>
                                              <p:pRg st="2" end="2"/>
                                            </p:txEl>
                                          </p:spTgt>
                                        </p:tgtEl>
                                        <p:attrNameLst>
                                          <p:attrName>style.visibility</p:attrName>
                                        </p:attrNameLst>
                                      </p:cBhvr>
                                      <p:to>
                                        <p:strVal val="visible"/>
                                      </p:to>
                                    </p:set>
                                    <p:animEffect transition="in" filter="fade">
                                      <p:cBhvr>
                                        <p:cTn id="34" dur="100"/>
                                        <p:tgtEl>
                                          <p:spTgt spid="22531">
                                            <p:txEl>
                                              <p:pRg st="2" end="2"/>
                                            </p:txEl>
                                          </p:spTgt>
                                        </p:tgtEl>
                                      </p:cBhvr>
                                    </p:animEffect>
                                    <p:anim calcmode="lin" valueType="num">
                                      <p:cBhvr>
                                        <p:cTn id="35" dur="400" fill="hold"/>
                                        <p:tgtEl>
                                          <p:spTgt spid="22531">
                                            <p:txEl>
                                              <p:pRg st="2" end="2"/>
                                            </p:txEl>
                                          </p:spTgt>
                                        </p:tgtEl>
                                        <p:attrNameLst>
                                          <p:attrName>ppt_x</p:attrName>
                                        </p:attrNameLst>
                                      </p:cBhvr>
                                      <p:tavLst>
                                        <p:tav tm="0">
                                          <p:val>
                                            <p:strVal val="#ppt_x"/>
                                          </p:val>
                                        </p:tav>
                                        <p:tav tm="100000">
                                          <p:val>
                                            <p:strVal val="#ppt_x"/>
                                          </p:val>
                                        </p:tav>
                                      </p:tavLst>
                                    </p:anim>
                                    <p:anim calcmode="lin" valueType="num">
                                      <p:cBhvr>
                                        <p:cTn id="36" dur="400" fill="hold"/>
                                        <p:tgtEl>
                                          <p:spTgt spid="22531">
                                            <p:txEl>
                                              <p:pRg st="2" end="2"/>
                                            </p:txEl>
                                          </p:spTgt>
                                        </p:tgtEl>
                                        <p:attrNameLst>
                                          <p:attrName>ppt_y</p:attrName>
                                        </p:attrNameLst>
                                      </p:cBhvr>
                                      <p:tavLst>
                                        <p:tav tm="0">
                                          <p:val>
                                            <p:strVal val="#ppt_y+0.31"/>
                                          </p:val>
                                        </p:tav>
                                        <p:tav tm="100000">
                                          <p:val>
                                            <p:strVal val="#ppt_y+0.31"/>
                                          </p:val>
                                        </p:tav>
                                      </p:tavLst>
                                    </p:anim>
                                    <p:anim calcmode="lin" valueType="num">
                                      <p:cBhvr>
                                        <p:cTn id="37" dur="600" decel="50000" fill="hold">
                                          <p:stCondLst>
                                            <p:cond delay="400"/>
                                          </p:stCondLst>
                                        </p:cTn>
                                        <p:tgtEl>
                                          <p:spTgt spid="22531">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8" dur="600" decel="50000" fill="hold">
                                          <p:stCondLst>
                                            <p:cond delay="400"/>
                                          </p:stCondLst>
                                        </p:cTn>
                                        <p:tgtEl>
                                          <p:spTgt spid="22531">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43" presetClass="entr" presetSubtype="0" fill="hold" grpId="0" nodeType="clickEffect">
                                  <p:stCondLst>
                                    <p:cond delay="0"/>
                                  </p:stCondLst>
                                  <p:childTnLst>
                                    <p:set>
                                      <p:cBhvr>
                                        <p:cTn id="42" dur="1" fill="hold">
                                          <p:stCondLst>
                                            <p:cond delay="0"/>
                                          </p:stCondLst>
                                        </p:cTn>
                                        <p:tgtEl>
                                          <p:spTgt spid="22531">
                                            <p:txEl>
                                              <p:pRg st="3" end="3"/>
                                            </p:txEl>
                                          </p:spTgt>
                                        </p:tgtEl>
                                        <p:attrNameLst>
                                          <p:attrName>style.visibility</p:attrName>
                                        </p:attrNameLst>
                                      </p:cBhvr>
                                      <p:to>
                                        <p:strVal val="visible"/>
                                      </p:to>
                                    </p:set>
                                    <p:animEffect transition="in" filter="fade">
                                      <p:cBhvr>
                                        <p:cTn id="43" dur="100"/>
                                        <p:tgtEl>
                                          <p:spTgt spid="22531">
                                            <p:txEl>
                                              <p:pRg st="3" end="3"/>
                                            </p:txEl>
                                          </p:spTgt>
                                        </p:tgtEl>
                                      </p:cBhvr>
                                    </p:animEffect>
                                    <p:anim calcmode="lin" valueType="num">
                                      <p:cBhvr>
                                        <p:cTn id="44" dur="400" fill="hold"/>
                                        <p:tgtEl>
                                          <p:spTgt spid="22531">
                                            <p:txEl>
                                              <p:pRg st="3" end="3"/>
                                            </p:txEl>
                                          </p:spTgt>
                                        </p:tgtEl>
                                        <p:attrNameLst>
                                          <p:attrName>ppt_x</p:attrName>
                                        </p:attrNameLst>
                                      </p:cBhvr>
                                      <p:tavLst>
                                        <p:tav tm="0">
                                          <p:val>
                                            <p:strVal val="#ppt_x"/>
                                          </p:val>
                                        </p:tav>
                                        <p:tav tm="100000">
                                          <p:val>
                                            <p:strVal val="#ppt_x"/>
                                          </p:val>
                                        </p:tav>
                                      </p:tavLst>
                                    </p:anim>
                                    <p:anim calcmode="lin" valueType="num">
                                      <p:cBhvr>
                                        <p:cTn id="45" dur="400" fill="hold"/>
                                        <p:tgtEl>
                                          <p:spTgt spid="22531">
                                            <p:txEl>
                                              <p:pRg st="3" end="3"/>
                                            </p:txEl>
                                          </p:spTgt>
                                        </p:tgtEl>
                                        <p:attrNameLst>
                                          <p:attrName>ppt_y</p:attrName>
                                        </p:attrNameLst>
                                      </p:cBhvr>
                                      <p:tavLst>
                                        <p:tav tm="0">
                                          <p:val>
                                            <p:strVal val="#ppt_y+0.31"/>
                                          </p:val>
                                        </p:tav>
                                        <p:tav tm="100000">
                                          <p:val>
                                            <p:strVal val="#ppt_y+0.31"/>
                                          </p:val>
                                        </p:tav>
                                      </p:tavLst>
                                    </p:anim>
                                    <p:anim calcmode="lin" valueType="num">
                                      <p:cBhvr>
                                        <p:cTn id="46" dur="600" decel="50000" fill="hold">
                                          <p:stCondLst>
                                            <p:cond delay="400"/>
                                          </p:stCondLst>
                                        </p:cTn>
                                        <p:tgtEl>
                                          <p:spTgt spid="22531">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47" dur="600" decel="50000" fill="hold">
                                          <p:stCondLst>
                                            <p:cond delay="400"/>
                                          </p:stCondLst>
                                        </p:cTn>
                                        <p:tgtEl>
                                          <p:spTgt spid="22531">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43" presetClass="entr" presetSubtype="0" fill="hold" grpId="0" nodeType="clickEffect">
                                  <p:stCondLst>
                                    <p:cond delay="0"/>
                                  </p:stCondLst>
                                  <p:childTnLst>
                                    <p:set>
                                      <p:cBhvr>
                                        <p:cTn id="51" dur="1" fill="hold">
                                          <p:stCondLst>
                                            <p:cond delay="0"/>
                                          </p:stCondLst>
                                        </p:cTn>
                                        <p:tgtEl>
                                          <p:spTgt spid="22531">
                                            <p:txEl>
                                              <p:pRg st="4" end="4"/>
                                            </p:txEl>
                                          </p:spTgt>
                                        </p:tgtEl>
                                        <p:attrNameLst>
                                          <p:attrName>style.visibility</p:attrName>
                                        </p:attrNameLst>
                                      </p:cBhvr>
                                      <p:to>
                                        <p:strVal val="visible"/>
                                      </p:to>
                                    </p:set>
                                    <p:animEffect transition="in" filter="fade">
                                      <p:cBhvr>
                                        <p:cTn id="52" dur="100"/>
                                        <p:tgtEl>
                                          <p:spTgt spid="22531">
                                            <p:txEl>
                                              <p:pRg st="4" end="4"/>
                                            </p:txEl>
                                          </p:spTgt>
                                        </p:tgtEl>
                                      </p:cBhvr>
                                    </p:animEffect>
                                    <p:anim calcmode="lin" valueType="num">
                                      <p:cBhvr>
                                        <p:cTn id="53" dur="400" fill="hold"/>
                                        <p:tgtEl>
                                          <p:spTgt spid="22531">
                                            <p:txEl>
                                              <p:pRg st="4" end="4"/>
                                            </p:txEl>
                                          </p:spTgt>
                                        </p:tgtEl>
                                        <p:attrNameLst>
                                          <p:attrName>ppt_x</p:attrName>
                                        </p:attrNameLst>
                                      </p:cBhvr>
                                      <p:tavLst>
                                        <p:tav tm="0">
                                          <p:val>
                                            <p:strVal val="#ppt_x"/>
                                          </p:val>
                                        </p:tav>
                                        <p:tav tm="100000">
                                          <p:val>
                                            <p:strVal val="#ppt_x"/>
                                          </p:val>
                                        </p:tav>
                                      </p:tavLst>
                                    </p:anim>
                                    <p:anim calcmode="lin" valueType="num">
                                      <p:cBhvr>
                                        <p:cTn id="54" dur="400" fill="hold"/>
                                        <p:tgtEl>
                                          <p:spTgt spid="22531">
                                            <p:txEl>
                                              <p:pRg st="4" end="4"/>
                                            </p:txEl>
                                          </p:spTgt>
                                        </p:tgtEl>
                                        <p:attrNameLst>
                                          <p:attrName>ppt_y</p:attrName>
                                        </p:attrNameLst>
                                      </p:cBhvr>
                                      <p:tavLst>
                                        <p:tav tm="0">
                                          <p:val>
                                            <p:strVal val="#ppt_y+0.31"/>
                                          </p:val>
                                        </p:tav>
                                        <p:tav tm="100000">
                                          <p:val>
                                            <p:strVal val="#ppt_y+0.31"/>
                                          </p:val>
                                        </p:tav>
                                      </p:tavLst>
                                    </p:anim>
                                    <p:anim calcmode="lin" valueType="num">
                                      <p:cBhvr>
                                        <p:cTn id="55" dur="600" decel="50000" fill="hold">
                                          <p:stCondLst>
                                            <p:cond delay="400"/>
                                          </p:stCondLst>
                                        </p:cTn>
                                        <p:tgtEl>
                                          <p:spTgt spid="22531">
                                            <p:txEl>
                                              <p:pRg st="4" end="4"/>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6" dur="600" decel="50000" fill="hold">
                                          <p:stCondLst>
                                            <p:cond delay="400"/>
                                          </p:stCondLst>
                                        </p:cTn>
                                        <p:tgtEl>
                                          <p:spTgt spid="22531">
                                            <p:txEl>
                                              <p:pRg st="4" end="4"/>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43" presetClass="entr" presetSubtype="0" fill="hold" grpId="0" nodeType="clickEffect">
                                  <p:stCondLst>
                                    <p:cond delay="0"/>
                                  </p:stCondLst>
                                  <p:childTnLst>
                                    <p:set>
                                      <p:cBhvr>
                                        <p:cTn id="60" dur="1" fill="hold">
                                          <p:stCondLst>
                                            <p:cond delay="0"/>
                                          </p:stCondLst>
                                        </p:cTn>
                                        <p:tgtEl>
                                          <p:spTgt spid="22531">
                                            <p:txEl>
                                              <p:pRg st="5" end="5"/>
                                            </p:txEl>
                                          </p:spTgt>
                                        </p:tgtEl>
                                        <p:attrNameLst>
                                          <p:attrName>style.visibility</p:attrName>
                                        </p:attrNameLst>
                                      </p:cBhvr>
                                      <p:to>
                                        <p:strVal val="visible"/>
                                      </p:to>
                                    </p:set>
                                    <p:animEffect transition="in" filter="fade">
                                      <p:cBhvr>
                                        <p:cTn id="61" dur="100"/>
                                        <p:tgtEl>
                                          <p:spTgt spid="22531">
                                            <p:txEl>
                                              <p:pRg st="5" end="5"/>
                                            </p:txEl>
                                          </p:spTgt>
                                        </p:tgtEl>
                                      </p:cBhvr>
                                    </p:animEffect>
                                    <p:anim calcmode="lin" valueType="num">
                                      <p:cBhvr>
                                        <p:cTn id="62" dur="400" fill="hold"/>
                                        <p:tgtEl>
                                          <p:spTgt spid="22531">
                                            <p:txEl>
                                              <p:pRg st="5" end="5"/>
                                            </p:txEl>
                                          </p:spTgt>
                                        </p:tgtEl>
                                        <p:attrNameLst>
                                          <p:attrName>ppt_x</p:attrName>
                                        </p:attrNameLst>
                                      </p:cBhvr>
                                      <p:tavLst>
                                        <p:tav tm="0">
                                          <p:val>
                                            <p:strVal val="#ppt_x"/>
                                          </p:val>
                                        </p:tav>
                                        <p:tav tm="100000">
                                          <p:val>
                                            <p:strVal val="#ppt_x"/>
                                          </p:val>
                                        </p:tav>
                                      </p:tavLst>
                                    </p:anim>
                                    <p:anim calcmode="lin" valueType="num">
                                      <p:cBhvr>
                                        <p:cTn id="63" dur="400" fill="hold"/>
                                        <p:tgtEl>
                                          <p:spTgt spid="22531">
                                            <p:txEl>
                                              <p:pRg st="5" end="5"/>
                                            </p:txEl>
                                          </p:spTgt>
                                        </p:tgtEl>
                                        <p:attrNameLst>
                                          <p:attrName>ppt_y</p:attrName>
                                        </p:attrNameLst>
                                      </p:cBhvr>
                                      <p:tavLst>
                                        <p:tav tm="0">
                                          <p:val>
                                            <p:strVal val="#ppt_y+0.31"/>
                                          </p:val>
                                        </p:tav>
                                        <p:tav tm="100000">
                                          <p:val>
                                            <p:strVal val="#ppt_y+0.31"/>
                                          </p:val>
                                        </p:tav>
                                      </p:tavLst>
                                    </p:anim>
                                    <p:anim calcmode="lin" valueType="num">
                                      <p:cBhvr>
                                        <p:cTn id="64" dur="600" decel="50000" fill="hold">
                                          <p:stCondLst>
                                            <p:cond delay="400"/>
                                          </p:stCondLst>
                                        </p:cTn>
                                        <p:tgtEl>
                                          <p:spTgt spid="22531">
                                            <p:txEl>
                                              <p:pRg st="5" end="5"/>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65" dur="600" decel="50000" fill="hold">
                                          <p:stCondLst>
                                            <p:cond delay="400"/>
                                          </p:stCondLst>
                                        </p:cTn>
                                        <p:tgtEl>
                                          <p:spTgt spid="22531">
                                            <p:txEl>
                                              <p:pRg st="5" end="5"/>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1" grpId="0" build="p"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9298" name="Rectangle 2">
            <a:extLst>
              <a:ext uri="{FF2B5EF4-FFF2-40B4-BE49-F238E27FC236}">
                <a16:creationId xmlns:a16="http://schemas.microsoft.com/office/drawing/2014/main" id="{6CAB2ED2-4F48-4341-B50C-E6AD833D7F1B}"/>
              </a:ext>
            </a:extLst>
          </p:cNvPr>
          <p:cNvSpPr>
            <a:spLocks noGrp="1" noChangeArrowheads="1"/>
          </p:cNvSpPr>
          <p:nvPr>
            <p:ph type="title"/>
          </p:nvPr>
        </p:nvSpPr>
        <p:spPr/>
        <p:txBody>
          <a:bodyPr/>
          <a:lstStyle/>
          <a:p>
            <a:pPr eaLnBrk="1" hangingPunct="1"/>
            <a:r>
              <a:rPr lang="en-US" altLang="en-US"/>
              <a:t>Looking At the Shepherd’s Psalm Relationally</a:t>
            </a:r>
          </a:p>
        </p:txBody>
      </p:sp>
      <p:sp>
        <p:nvSpPr>
          <p:cNvPr id="24579" name="Rectangle 3">
            <a:extLst>
              <a:ext uri="{FF2B5EF4-FFF2-40B4-BE49-F238E27FC236}">
                <a16:creationId xmlns:a16="http://schemas.microsoft.com/office/drawing/2014/main" id="{674603C8-E337-4858-83EA-7D6B9742FEC8}"/>
              </a:ext>
            </a:extLst>
          </p:cNvPr>
          <p:cNvSpPr>
            <a:spLocks noGrp="1" noChangeArrowheads="1"/>
          </p:cNvSpPr>
          <p:nvPr>
            <p:ph type="body" idx="1"/>
          </p:nvPr>
        </p:nvSpPr>
        <p:spPr>
          <a:xfrm>
            <a:off x="2133600" y="1676400"/>
            <a:ext cx="7772400" cy="4114800"/>
          </a:xfrm>
        </p:spPr>
        <p:txBody>
          <a:bodyPr/>
          <a:lstStyle/>
          <a:p>
            <a:pPr eaLnBrk="1" hangingPunct="1">
              <a:lnSpc>
                <a:spcPct val="90000"/>
              </a:lnSpc>
            </a:pPr>
            <a:r>
              <a:rPr lang="en-US" altLang="en-US"/>
              <a:t>When I have needs that are unmet… </a:t>
            </a:r>
          </a:p>
          <a:p>
            <a:pPr eaLnBrk="1" hangingPunct="1">
              <a:lnSpc>
                <a:spcPct val="90000"/>
              </a:lnSpc>
            </a:pPr>
            <a:r>
              <a:rPr lang="en-US" altLang="en-US"/>
              <a:t>When I need nourishment for my dry parched soul…</a:t>
            </a:r>
          </a:p>
          <a:p>
            <a:pPr eaLnBrk="1" hangingPunct="1">
              <a:lnSpc>
                <a:spcPct val="90000"/>
              </a:lnSpc>
            </a:pPr>
            <a:r>
              <a:rPr lang="en-US" altLang="en-US"/>
              <a:t>When trials and temptations seem more than I can bear…</a:t>
            </a:r>
          </a:p>
          <a:p>
            <a:pPr eaLnBrk="1" hangingPunct="1">
              <a:lnSpc>
                <a:spcPct val="90000"/>
              </a:lnSpc>
            </a:pPr>
            <a:r>
              <a:rPr lang="en-US" altLang="en-US"/>
              <a:t>When I have been beat up and hammered by life’s vicissitudes…</a:t>
            </a:r>
          </a:p>
        </p:txBody>
      </p:sp>
      <p:sp>
        <p:nvSpPr>
          <p:cNvPr id="24580" name="WordArt 4">
            <a:extLst>
              <a:ext uri="{FF2B5EF4-FFF2-40B4-BE49-F238E27FC236}">
                <a16:creationId xmlns:a16="http://schemas.microsoft.com/office/drawing/2014/main" id="{662442D6-E863-4BC9-ACA8-4B9BA4FBA073}"/>
              </a:ext>
            </a:extLst>
          </p:cNvPr>
          <p:cNvSpPr>
            <a:spLocks noChangeArrowheads="1" noChangeShapeType="1" noTextEdit="1"/>
          </p:cNvSpPr>
          <p:nvPr/>
        </p:nvSpPr>
        <p:spPr bwMode="auto">
          <a:xfrm>
            <a:off x="5791200" y="2209800"/>
            <a:ext cx="4102100" cy="1257300"/>
          </a:xfrm>
          <a:prstGeom prst="rect">
            <a:avLst/>
          </a:prstGeom>
        </p:spPr>
        <p:txBody>
          <a:bodyPr wrap="none" fromWordArt="1">
            <a:prstTxWarp prst="textSlantUp">
              <a:avLst>
                <a:gd name="adj" fmla="val 32056"/>
              </a:avLst>
            </a:prstTxWarp>
          </a:bodyPr>
          <a:lstStyle/>
          <a:p>
            <a:pPr algn="ctr" fontAlgn="base">
              <a:spcBef>
                <a:spcPct val="0"/>
              </a:spcBef>
              <a:spcAft>
                <a:spcPct val="0"/>
              </a:spcAft>
            </a:pPr>
            <a:r>
              <a:rPr lang="en-US" sz="3600" kern="10">
                <a:ln w="9525">
                  <a:solidFill>
                    <a:srgbClr val="CCFFFF"/>
                  </a:solidFill>
                  <a:round/>
                  <a:headEnd/>
                  <a:tailEnd/>
                </a:ln>
                <a:solidFill>
                  <a:srgbClr val="FFFF00"/>
                </a:solidFill>
                <a:effectLst>
                  <a:outerShdw dist="53882" dir="2700000" algn="ctr" rotWithShape="0">
                    <a:srgbClr val="9999FF"/>
                  </a:outerShdw>
                </a:effectLst>
                <a:latin typeface="Impact" panose="020B0806030902050204" pitchFamily="34" charset="0"/>
                <a:ea typeface="ＭＳ Ｐゴシック"/>
              </a:rPr>
              <a:t>Jehovah My Shepherd</a:t>
            </a:r>
          </a:p>
        </p:txBody>
      </p:sp>
      <p:sp>
        <p:nvSpPr>
          <p:cNvPr id="24581" name="WordArt 5">
            <a:extLst>
              <a:ext uri="{FF2B5EF4-FFF2-40B4-BE49-F238E27FC236}">
                <a16:creationId xmlns:a16="http://schemas.microsoft.com/office/drawing/2014/main" id="{4C135EA8-C709-4E5B-8883-5DA243359A96}"/>
              </a:ext>
            </a:extLst>
          </p:cNvPr>
          <p:cNvSpPr>
            <a:spLocks noChangeArrowheads="1" noChangeShapeType="1" noTextEdit="1"/>
          </p:cNvSpPr>
          <p:nvPr/>
        </p:nvSpPr>
        <p:spPr bwMode="auto">
          <a:xfrm>
            <a:off x="1981200" y="4038600"/>
            <a:ext cx="4102100" cy="1257300"/>
          </a:xfrm>
          <a:prstGeom prst="rect">
            <a:avLst/>
          </a:prstGeom>
        </p:spPr>
        <p:txBody>
          <a:bodyPr wrap="none" fromWordArt="1">
            <a:prstTxWarp prst="textSlantUp">
              <a:avLst>
                <a:gd name="adj" fmla="val 32056"/>
              </a:avLst>
            </a:prstTxWarp>
          </a:bodyPr>
          <a:lstStyle/>
          <a:p>
            <a:pPr algn="ctr" fontAlgn="base">
              <a:spcBef>
                <a:spcPct val="0"/>
              </a:spcBef>
              <a:spcAft>
                <a:spcPct val="0"/>
              </a:spcAft>
            </a:pPr>
            <a:r>
              <a:rPr lang="en-US" sz="3600" kern="10">
                <a:ln w="9525">
                  <a:solidFill>
                    <a:srgbClr val="CCFFFF"/>
                  </a:solidFill>
                  <a:round/>
                  <a:headEnd/>
                  <a:tailEnd/>
                </a:ln>
                <a:solidFill>
                  <a:srgbClr val="FFFF00"/>
                </a:solidFill>
                <a:effectLst>
                  <a:outerShdw dist="53882" dir="2700000" algn="ctr" rotWithShape="0">
                    <a:srgbClr val="9999FF"/>
                  </a:outerShdw>
                </a:effectLst>
                <a:latin typeface="Impact" panose="020B0806030902050204" pitchFamily="34" charset="0"/>
                <a:ea typeface="ＭＳ Ｐゴシック"/>
              </a:rPr>
              <a:t>Jehovah My Shepherd</a:t>
            </a:r>
          </a:p>
        </p:txBody>
      </p:sp>
      <p:sp>
        <p:nvSpPr>
          <p:cNvPr id="24582" name="WordArt 6">
            <a:extLst>
              <a:ext uri="{FF2B5EF4-FFF2-40B4-BE49-F238E27FC236}">
                <a16:creationId xmlns:a16="http://schemas.microsoft.com/office/drawing/2014/main" id="{505974E8-9169-4664-987B-676C46928204}"/>
              </a:ext>
            </a:extLst>
          </p:cNvPr>
          <p:cNvSpPr>
            <a:spLocks noChangeArrowheads="1" noChangeShapeType="1" noTextEdit="1"/>
          </p:cNvSpPr>
          <p:nvPr/>
        </p:nvSpPr>
        <p:spPr bwMode="auto">
          <a:xfrm>
            <a:off x="6400800" y="5181600"/>
            <a:ext cx="4102100" cy="1257300"/>
          </a:xfrm>
          <a:prstGeom prst="rect">
            <a:avLst/>
          </a:prstGeom>
        </p:spPr>
        <p:txBody>
          <a:bodyPr wrap="none" fromWordArt="1">
            <a:prstTxWarp prst="textSlantUp">
              <a:avLst>
                <a:gd name="adj" fmla="val 32056"/>
              </a:avLst>
            </a:prstTxWarp>
          </a:bodyPr>
          <a:lstStyle/>
          <a:p>
            <a:pPr algn="ctr" fontAlgn="base">
              <a:spcBef>
                <a:spcPct val="0"/>
              </a:spcBef>
              <a:spcAft>
                <a:spcPct val="0"/>
              </a:spcAft>
            </a:pPr>
            <a:r>
              <a:rPr lang="en-US" sz="3600" kern="10">
                <a:ln w="9525">
                  <a:solidFill>
                    <a:srgbClr val="CCFFFF"/>
                  </a:solidFill>
                  <a:round/>
                  <a:headEnd/>
                  <a:tailEnd/>
                </a:ln>
                <a:solidFill>
                  <a:srgbClr val="FFFF00"/>
                </a:solidFill>
                <a:effectLst>
                  <a:outerShdw dist="53882" dir="2700000" algn="ctr" rotWithShape="0">
                    <a:srgbClr val="9999FF"/>
                  </a:outerShdw>
                </a:effectLst>
                <a:latin typeface="Impact" panose="020B0806030902050204" pitchFamily="34" charset="0"/>
                <a:ea typeface="ＭＳ Ｐゴシック"/>
              </a:rPr>
              <a:t>Jehovah My Shepherd</a:t>
            </a:r>
          </a:p>
        </p:txBody>
      </p:sp>
      <p:sp>
        <p:nvSpPr>
          <p:cNvPr id="24583" name="WordArt 7">
            <a:extLst>
              <a:ext uri="{FF2B5EF4-FFF2-40B4-BE49-F238E27FC236}">
                <a16:creationId xmlns:a16="http://schemas.microsoft.com/office/drawing/2014/main" id="{B48F0B74-DC55-4AB8-97AC-5711BA25D85E}"/>
              </a:ext>
            </a:extLst>
          </p:cNvPr>
          <p:cNvSpPr>
            <a:spLocks noChangeArrowheads="1" noChangeShapeType="1" noTextEdit="1"/>
          </p:cNvSpPr>
          <p:nvPr/>
        </p:nvSpPr>
        <p:spPr bwMode="auto">
          <a:xfrm>
            <a:off x="2133600" y="1295400"/>
            <a:ext cx="4102100" cy="1257300"/>
          </a:xfrm>
          <a:prstGeom prst="rect">
            <a:avLst/>
          </a:prstGeom>
        </p:spPr>
        <p:txBody>
          <a:bodyPr wrap="none" fromWordArt="1">
            <a:prstTxWarp prst="textSlantUp">
              <a:avLst>
                <a:gd name="adj" fmla="val 32056"/>
              </a:avLst>
            </a:prstTxWarp>
          </a:bodyPr>
          <a:lstStyle/>
          <a:p>
            <a:pPr algn="ctr" fontAlgn="base">
              <a:spcBef>
                <a:spcPct val="0"/>
              </a:spcBef>
              <a:spcAft>
                <a:spcPct val="0"/>
              </a:spcAft>
            </a:pPr>
            <a:r>
              <a:rPr lang="en-US" sz="3600" kern="10">
                <a:ln w="9525">
                  <a:solidFill>
                    <a:srgbClr val="CCFFFF"/>
                  </a:solidFill>
                  <a:round/>
                  <a:headEnd/>
                  <a:tailEnd/>
                </a:ln>
                <a:solidFill>
                  <a:srgbClr val="FFFF00"/>
                </a:solidFill>
                <a:effectLst>
                  <a:outerShdw dist="53882" dir="2700000" algn="ctr" rotWithShape="0">
                    <a:srgbClr val="9999FF"/>
                  </a:outerShdw>
                </a:effectLst>
                <a:latin typeface="Impact" panose="020B0806030902050204" pitchFamily="34" charset="0"/>
                <a:ea typeface="ＭＳ Ｐゴシック"/>
              </a:rPr>
              <a:t>Jehovah My Shepherd</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3" presetClass="entr" presetSubtype="0" fill="hold" grpId="0" nodeType="clickEffect">
                                  <p:stCondLst>
                                    <p:cond delay="0"/>
                                  </p:stCondLst>
                                  <p:childTnLst>
                                    <p:set>
                                      <p:cBhvr>
                                        <p:cTn id="6" dur="1" fill="hold">
                                          <p:stCondLst>
                                            <p:cond delay="0"/>
                                          </p:stCondLst>
                                        </p:cTn>
                                        <p:tgtEl>
                                          <p:spTgt spid="24579">
                                            <p:txEl>
                                              <p:pRg st="0" end="0"/>
                                            </p:txEl>
                                          </p:spTgt>
                                        </p:tgtEl>
                                        <p:attrNameLst>
                                          <p:attrName>style.visibility</p:attrName>
                                        </p:attrNameLst>
                                      </p:cBhvr>
                                      <p:to>
                                        <p:strVal val="visible"/>
                                      </p:to>
                                    </p:set>
                                    <p:animEffect transition="in" filter="fade">
                                      <p:cBhvr>
                                        <p:cTn id="7" dur="100"/>
                                        <p:tgtEl>
                                          <p:spTgt spid="24579">
                                            <p:txEl>
                                              <p:pRg st="0" end="0"/>
                                            </p:txEl>
                                          </p:spTgt>
                                        </p:tgtEl>
                                      </p:cBhvr>
                                    </p:animEffect>
                                    <p:anim calcmode="lin" valueType="num">
                                      <p:cBhvr>
                                        <p:cTn id="8" dur="400" fill="hold"/>
                                        <p:tgtEl>
                                          <p:spTgt spid="24579">
                                            <p:txEl>
                                              <p:pRg st="0" end="0"/>
                                            </p:txEl>
                                          </p:spTgt>
                                        </p:tgtEl>
                                        <p:attrNameLst>
                                          <p:attrName>ppt_x</p:attrName>
                                        </p:attrNameLst>
                                      </p:cBhvr>
                                      <p:tavLst>
                                        <p:tav tm="0">
                                          <p:val>
                                            <p:strVal val="#ppt_x"/>
                                          </p:val>
                                        </p:tav>
                                        <p:tav tm="100000">
                                          <p:val>
                                            <p:strVal val="#ppt_x"/>
                                          </p:val>
                                        </p:tav>
                                      </p:tavLst>
                                    </p:anim>
                                    <p:anim calcmode="lin" valueType="num">
                                      <p:cBhvr>
                                        <p:cTn id="9" dur="400" fill="hold"/>
                                        <p:tgtEl>
                                          <p:spTgt spid="24579">
                                            <p:txEl>
                                              <p:pRg st="0" end="0"/>
                                            </p:txEl>
                                          </p:spTgt>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4579">
                                            <p:txEl>
                                              <p:pRg st="0" end="0"/>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4579">
                                            <p:txEl>
                                              <p:pRg st="0" end="0"/>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11" presetClass="entr" presetSubtype="0" fill="hold" nodeType="clickEffect">
                                  <p:stCondLst>
                                    <p:cond delay="0"/>
                                  </p:stCondLst>
                                  <p:childTnLst>
                                    <p:set>
                                      <p:cBhvr>
                                        <p:cTn id="15" dur="3000">
                                          <p:stCondLst>
                                            <p:cond delay="0"/>
                                          </p:stCondLst>
                                        </p:cTn>
                                        <p:tgtEl>
                                          <p:spTgt spid="24580"/>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43" presetClass="entr" presetSubtype="0" fill="hold" grpId="0" nodeType="clickEffect">
                                  <p:stCondLst>
                                    <p:cond delay="0"/>
                                  </p:stCondLst>
                                  <p:childTnLst>
                                    <p:set>
                                      <p:cBhvr>
                                        <p:cTn id="19" dur="1" fill="hold">
                                          <p:stCondLst>
                                            <p:cond delay="0"/>
                                          </p:stCondLst>
                                        </p:cTn>
                                        <p:tgtEl>
                                          <p:spTgt spid="24579">
                                            <p:txEl>
                                              <p:pRg st="1" end="1"/>
                                            </p:txEl>
                                          </p:spTgt>
                                        </p:tgtEl>
                                        <p:attrNameLst>
                                          <p:attrName>style.visibility</p:attrName>
                                        </p:attrNameLst>
                                      </p:cBhvr>
                                      <p:to>
                                        <p:strVal val="visible"/>
                                      </p:to>
                                    </p:set>
                                    <p:animEffect transition="in" filter="fade">
                                      <p:cBhvr>
                                        <p:cTn id="20" dur="100"/>
                                        <p:tgtEl>
                                          <p:spTgt spid="24579">
                                            <p:txEl>
                                              <p:pRg st="1" end="1"/>
                                            </p:txEl>
                                          </p:spTgt>
                                        </p:tgtEl>
                                      </p:cBhvr>
                                    </p:animEffect>
                                    <p:anim calcmode="lin" valueType="num">
                                      <p:cBhvr>
                                        <p:cTn id="21" dur="400" fill="hold"/>
                                        <p:tgtEl>
                                          <p:spTgt spid="24579">
                                            <p:txEl>
                                              <p:pRg st="1" end="1"/>
                                            </p:txEl>
                                          </p:spTgt>
                                        </p:tgtEl>
                                        <p:attrNameLst>
                                          <p:attrName>ppt_x</p:attrName>
                                        </p:attrNameLst>
                                      </p:cBhvr>
                                      <p:tavLst>
                                        <p:tav tm="0">
                                          <p:val>
                                            <p:strVal val="#ppt_x"/>
                                          </p:val>
                                        </p:tav>
                                        <p:tav tm="100000">
                                          <p:val>
                                            <p:strVal val="#ppt_x"/>
                                          </p:val>
                                        </p:tav>
                                      </p:tavLst>
                                    </p:anim>
                                    <p:anim calcmode="lin" valueType="num">
                                      <p:cBhvr>
                                        <p:cTn id="22" dur="400" fill="hold"/>
                                        <p:tgtEl>
                                          <p:spTgt spid="24579">
                                            <p:txEl>
                                              <p:pRg st="1" end="1"/>
                                            </p:txEl>
                                          </p:spTgt>
                                        </p:tgtEl>
                                        <p:attrNameLst>
                                          <p:attrName>ppt_y</p:attrName>
                                        </p:attrNameLst>
                                      </p:cBhvr>
                                      <p:tavLst>
                                        <p:tav tm="0">
                                          <p:val>
                                            <p:strVal val="#ppt_y+0.31"/>
                                          </p:val>
                                        </p:tav>
                                        <p:tav tm="100000">
                                          <p:val>
                                            <p:strVal val="#ppt_y+0.31"/>
                                          </p:val>
                                        </p:tav>
                                      </p:tavLst>
                                    </p:anim>
                                    <p:anim calcmode="lin" valueType="num">
                                      <p:cBhvr>
                                        <p:cTn id="23" dur="600" decel="50000" fill="hold">
                                          <p:stCondLst>
                                            <p:cond delay="400"/>
                                          </p:stCondLst>
                                        </p:cTn>
                                        <p:tgtEl>
                                          <p:spTgt spid="24579">
                                            <p:txEl>
                                              <p:pRg st="1" end="1"/>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4" dur="600" decel="50000" fill="hold">
                                          <p:stCondLst>
                                            <p:cond delay="400"/>
                                          </p:stCondLst>
                                        </p:cTn>
                                        <p:tgtEl>
                                          <p:spTgt spid="24579">
                                            <p:txEl>
                                              <p:pRg st="1" end="1"/>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11" presetClass="entr" presetSubtype="0" fill="hold" nodeType="clickEffect">
                                  <p:stCondLst>
                                    <p:cond delay="0"/>
                                  </p:stCondLst>
                                  <p:childTnLst>
                                    <p:set>
                                      <p:cBhvr>
                                        <p:cTn id="28" dur="3000">
                                          <p:stCondLst>
                                            <p:cond delay="0"/>
                                          </p:stCondLst>
                                        </p:cTn>
                                        <p:tgtEl>
                                          <p:spTgt spid="24581"/>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43" presetClass="entr" presetSubtype="0" fill="hold" grpId="0" nodeType="clickEffect">
                                  <p:stCondLst>
                                    <p:cond delay="0"/>
                                  </p:stCondLst>
                                  <p:childTnLst>
                                    <p:set>
                                      <p:cBhvr>
                                        <p:cTn id="32" dur="1" fill="hold">
                                          <p:stCondLst>
                                            <p:cond delay="0"/>
                                          </p:stCondLst>
                                        </p:cTn>
                                        <p:tgtEl>
                                          <p:spTgt spid="24579">
                                            <p:txEl>
                                              <p:pRg st="2" end="2"/>
                                            </p:txEl>
                                          </p:spTgt>
                                        </p:tgtEl>
                                        <p:attrNameLst>
                                          <p:attrName>style.visibility</p:attrName>
                                        </p:attrNameLst>
                                      </p:cBhvr>
                                      <p:to>
                                        <p:strVal val="visible"/>
                                      </p:to>
                                    </p:set>
                                    <p:animEffect transition="in" filter="fade">
                                      <p:cBhvr>
                                        <p:cTn id="33" dur="100"/>
                                        <p:tgtEl>
                                          <p:spTgt spid="24579">
                                            <p:txEl>
                                              <p:pRg st="2" end="2"/>
                                            </p:txEl>
                                          </p:spTgt>
                                        </p:tgtEl>
                                      </p:cBhvr>
                                    </p:animEffect>
                                    <p:anim calcmode="lin" valueType="num">
                                      <p:cBhvr>
                                        <p:cTn id="34" dur="400" fill="hold"/>
                                        <p:tgtEl>
                                          <p:spTgt spid="24579">
                                            <p:txEl>
                                              <p:pRg st="2" end="2"/>
                                            </p:txEl>
                                          </p:spTgt>
                                        </p:tgtEl>
                                        <p:attrNameLst>
                                          <p:attrName>ppt_x</p:attrName>
                                        </p:attrNameLst>
                                      </p:cBhvr>
                                      <p:tavLst>
                                        <p:tav tm="0">
                                          <p:val>
                                            <p:strVal val="#ppt_x"/>
                                          </p:val>
                                        </p:tav>
                                        <p:tav tm="100000">
                                          <p:val>
                                            <p:strVal val="#ppt_x"/>
                                          </p:val>
                                        </p:tav>
                                      </p:tavLst>
                                    </p:anim>
                                    <p:anim calcmode="lin" valueType="num">
                                      <p:cBhvr>
                                        <p:cTn id="35" dur="400" fill="hold"/>
                                        <p:tgtEl>
                                          <p:spTgt spid="24579">
                                            <p:txEl>
                                              <p:pRg st="2" end="2"/>
                                            </p:txEl>
                                          </p:spTgt>
                                        </p:tgtEl>
                                        <p:attrNameLst>
                                          <p:attrName>ppt_y</p:attrName>
                                        </p:attrNameLst>
                                      </p:cBhvr>
                                      <p:tavLst>
                                        <p:tav tm="0">
                                          <p:val>
                                            <p:strVal val="#ppt_y+0.31"/>
                                          </p:val>
                                        </p:tav>
                                        <p:tav tm="100000">
                                          <p:val>
                                            <p:strVal val="#ppt_y+0.31"/>
                                          </p:val>
                                        </p:tav>
                                      </p:tavLst>
                                    </p:anim>
                                    <p:anim calcmode="lin" valueType="num">
                                      <p:cBhvr>
                                        <p:cTn id="36" dur="600" decel="50000" fill="hold">
                                          <p:stCondLst>
                                            <p:cond delay="400"/>
                                          </p:stCondLst>
                                        </p:cTn>
                                        <p:tgtEl>
                                          <p:spTgt spid="24579">
                                            <p:txEl>
                                              <p:pRg st="2" end="2"/>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37" dur="600" decel="50000" fill="hold">
                                          <p:stCondLst>
                                            <p:cond delay="400"/>
                                          </p:stCondLst>
                                        </p:cTn>
                                        <p:tgtEl>
                                          <p:spTgt spid="24579">
                                            <p:txEl>
                                              <p:pRg st="2" end="2"/>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11" presetClass="entr" presetSubtype="0" fill="hold" nodeType="clickEffect">
                                  <p:stCondLst>
                                    <p:cond delay="0"/>
                                  </p:stCondLst>
                                  <p:childTnLst>
                                    <p:set>
                                      <p:cBhvr>
                                        <p:cTn id="41" dur="3000">
                                          <p:stCondLst>
                                            <p:cond delay="0"/>
                                          </p:stCondLst>
                                        </p:cTn>
                                        <p:tgtEl>
                                          <p:spTgt spid="24582"/>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43" presetClass="entr" presetSubtype="0" fill="hold" grpId="0" nodeType="clickEffect">
                                  <p:stCondLst>
                                    <p:cond delay="0"/>
                                  </p:stCondLst>
                                  <p:childTnLst>
                                    <p:set>
                                      <p:cBhvr>
                                        <p:cTn id="45" dur="1" fill="hold">
                                          <p:stCondLst>
                                            <p:cond delay="0"/>
                                          </p:stCondLst>
                                        </p:cTn>
                                        <p:tgtEl>
                                          <p:spTgt spid="24579">
                                            <p:txEl>
                                              <p:pRg st="3" end="3"/>
                                            </p:txEl>
                                          </p:spTgt>
                                        </p:tgtEl>
                                        <p:attrNameLst>
                                          <p:attrName>style.visibility</p:attrName>
                                        </p:attrNameLst>
                                      </p:cBhvr>
                                      <p:to>
                                        <p:strVal val="visible"/>
                                      </p:to>
                                    </p:set>
                                    <p:animEffect transition="in" filter="fade">
                                      <p:cBhvr>
                                        <p:cTn id="46" dur="100"/>
                                        <p:tgtEl>
                                          <p:spTgt spid="24579">
                                            <p:txEl>
                                              <p:pRg st="3" end="3"/>
                                            </p:txEl>
                                          </p:spTgt>
                                        </p:tgtEl>
                                      </p:cBhvr>
                                    </p:animEffect>
                                    <p:anim calcmode="lin" valueType="num">
                                      <p:cBhvr>
                                        <p:cTn id="47" dur="400" fill="hold"/>
                                        <p:tgtEl>
                                          <p:spTgt spid="24579">
                                            <p:txEl>
                                              <p:pRg st="3" end="3"/>
                                            </p:txEl>
                                          </p:spTgt>
                                        </p:tgtEl>
                                        <p:attrNameLst>
                                          <p:attrName>ppt_x</p:attrName>
                                        </p:attrNameLst>
                                      </p:cBhvr>
                                      <p:tavLst>
                                        <p:tav tm="0">
                                          <p:val>
                                            <p:strVal val="#ppt_x"/>
                                          </p:val>
                                        </p:tav>
                                        <p:tav tm="100000">
                                          <p:val>
                                            <p:strVal val="#ppt_x"/>
                                          </p:val>
                                        </p:tav>
                                      </p:tavLst>
                                    </p:anim>
                                    <p:anim calcmode="lin" valueType="num">
                                      <p:cBhvr>
                                        <p:cTn id="48" dur="400" fill="hold"/>
                                        <p:tgtEl>
                                          <p:spTgt spid="24579">
                                            <p:txEl>
                                              <p:pRg st="3" end="3"/>
                                            </p:txEl>
                                          </p:spTgt>
                                        </p:tgtEl>
                                        <p:attrNameLst>
                                          <p:attrName>ppt_y</p:attrName>
                                        </p:attrNameLst>
                                      </p:cBhvr>
                                      <p:tavLst>
                                        <p:tav tm="0">
                                          <p:val>
                                            <p:strVal val="#ppt_y+0.31"/>
                                          </p:val>
                                        </p:tav>
                                        <p:tav tm="100000">
                                          <p:val>
                                            <p:strVal val="#ppt_y+0.31"/>
                                          </p:val>
                                        </p:tav>
                                      </p:tavLst>
                                    </p:anim>
                                    <p:anim calcmode="lin" valueType="num">
                                      <p:cBhvr>
                                        <p:cTn id="49" dur="600" decel="50000" fill="hold">
                                          <p:stCondLst>
                                            <p:cond delay="400"/>
                                          </p:stCondLst>
                                        </p:cTn>
                                        <p:tgtEl>
                                          <p:spTgt spid="24579">
                                            <p:txEl>
                                              <p:pRg st="3" end="3"/>
                                            </p:txEl>
                                          </p:spTgt>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50" dur="600" decel="50000" fill="hold">
                                          <p:stCondLst>
                                            <p:cond delay="400"/>
                                          </p:stCondLst>
                                        </p:cTn>
                                        <p:tgtEl>
                                          <p:spTgt spid="24579">
                                            <p:txEl>
                                              <p:pRg st="3" end="3"/>
                                            </p:txEl>
                                          </p:spTgt>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1" presetClass="entr" presetSubtype="0" fill="hold" nodeType="clickEffect">
                                  <p:stCondLst>
                                    <p:cond delay="0"/>
                                  </p:stCondLst>
                                  <p:childTnLst>
                                    <p:set>
                                      <p:cBhvr>
                                        <p:cTn id="54" dur="3000">
                                          <p:stCondLst>
                                            <p:cond delay="0"/>
                                          </p:stCondLst>
                                        </p:cTn>
                                        <p:tgtEl>
                                          <p:spTgt spid="2458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9" grpId="0" build="p"/>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0322" name="Rectangle 2">
            <a:extLst>
              <a:ext uri="{FF2B5EF4-FFF2-40B4-BE49-F238E27FC236}">
                <a16:creationId xmlns:a16="http://schemas.microsoft.com/office/drawing/2014/main" id="{17E55FE9-B094-4E7A-8A12-92C6EC9F7F42}"/>
              </a:ext>
            </a:extLst>
          </p:cNvPr>
          <p:cNvSpPr>
            <a:spLocks noGrp="1" noChangeArrowheads="1"/>
          </p:cNvSpPr>
          <p:nvPr>
            <p:ph type="title"/>
          </p:nvPr>
        </p:nvSpPr>
        <p:spPr/>
        <p:txBody>
          <a:bodyPr/>
          <a:lstStyle/>
          <a:p>
            <a:pPr eaLnBrk="1" hangingPunct="1"/>
            <a:r>
              <a:rPr lang="en-US" altLang="en-US"/>
              <a:t>Looking At the Shepherd’s Psalm Relationally</a:t>
            </a:r>
          </a:p>
        </p:txBody>
      </p:sp>
      <p:sp>
        <p:nvSpPr>
          <p:cNvPr id="26627" name="Rectangle 3">
            <a:extLst>
              <a:ext uri="{FF2B5EF4-FFF2-40B4-BE49-F238E27FC236}">
                <a16:creationId xmlns:a16="http://schemas.microsoft.com/office/drawing/2014/main" id="{A2E11159-1DBD-43CE-9D30-FBEAFCB4F21E}"/>
              </a:ext>
            </a:extLst>
          </p:cNvPr>
          <p:cNvSpPr>
            <a:spLocks noGrp="1" noChangeArrowheads="1"/>
          </p:cNvSpPr>
          <p:nvPr>
            <p:ph type="body" idx="1"/>
          </p:nvPr>
        </p:nvSpPr>
        <p:spPr/>
        <p:txBody>
          <a:bodyPr/>
          <a:lstStyle/>
          <a:p>
            <a:pPr eaLnBrk="1" hangingPunct="1"/>
            <a:r>
              <a:rPr lang="en-US" altLang="en-US"/>
              <a:t>When I am down, who lifts me up</a:t>
            </a:r>
          </a:p>
          <a:p>
            <a:pPr eaLnBrk="1" hangingPunct="1"/>
            <a:endParaRPr lang="en-US" altLang="en-US"/>
          </a:p>
          <a:p>
            <a:pPr eaLnBrk="1" hangingPunct="1"/>
            <a:r>
              <a:rPr lang="en-US" altLang="en-US"/>
              <a:t>When I am really hurting who understands and feels my pain</a:t>
            </a:r>
          </a:p>
          <a:p>
            <a:pPr eaLnBrk="1" hangingPunct="1"/>
            <a:endParaRPr lang="en-US" altLang="en-US"/>
          </a:p>
          <a:p>
            <a:pPr eaLnBrk="1" hangingPunct="1"/>
            <a:r>
              <a:rPr lang="en-US" altLang="en-US"/>
              <a:t>When I am troubled, who can give me peace</a:t>
            </a:r>
          </a:p>
        </p:txBody>
      </p:sp>
      <p:sp>
        <p:nvSpPr>
          <p:cNvPr id="26628" name="WordArt 4">
            <a:extLst>
              <a:ext uri="{FF2B5EF4-FFF2-40B4-BE49-F238E27FC236}">
                <a16:creationId xmlns:a16="http://schemas.microsoft.com/office/drawing/2014/main" id="{6D8D1686-7B0B-437C-9888-64358600FE54}"/>
              </a:ext>
            </a:extLst>
          </p:cNvPr>
          <p:cNvSpPr>
            <a:spLocks noChangeArrowheads="1" noChangeShapeType="1" noTextEdit="1"/>
          </p:cNvSpPr>
          <p:nvPr/>
        </p:nvSpPr>
        <p:spPr bwMode="auto">
          <a:xfrm>
            <a:off x="2438400" y="4419600"/>
            <a:ext cx="4102100" cy="1257300"/>
          </a:xfrm>
          <a:prstGeom prst="rect">
            <a:avLst/>
          </a:prstGeom>
        </p:spPr>
        <p:txBody>
          <a:bodyPr wrap="none" fromWordArt="1">
            <a:prstTxWarp prst="textSlantUp">
              <a:avLst>
                <a:gd name="adj" fmla="val 32056"/>
              </a:avLst>
            </a:prstTxWarp>
          </a:bodyPr>
          <a:lstStyle/>
          <a:p>
            <a:pPr algn="ctr" fontAlgn="base">
              <a:spcBef>
                <a:spcPct val="0"/>
              </a:spcBef>
              <a:spcAft>
                <a:spcPct val="0"/>
              </a:spcAft>
            </a:pPr>
            <a:r>
              <a:rPr lang="en-US" sz="3600" kern="10">
                <a:ln w="9525">
                  <a:solidFill>
                    <a:srgbClr val="CCFFFF"/>
                  </a:solidFill>
                  <a:round/>
                  <a:headEnd/>
                  <a:tailEnd/>
                </a:ln>
                <a:solidFill>
                  <a:srgbClr val="FFFF00"/>
                </a:solidFill>
                <a:effectLst>
                  <a:outerShdw dist="53882" dir="2700000" algn="ctr" rotWithShape="0">
                    <a:srgbClr val="9999FF"/>
                  </a:outerShdw>
                </a:effectLst>
                <a:latin typeface="Impact" panose="020B0806030902050204" pitchFamily="34" charset="0"/>
                <a:ea typeface="ＭＳ Ｐゴシック"/>
              </a:rPr>
              <a:t>Jehovah My Shepherd</a:t>
            </a:r>
          </a:p>
        </p:txBody>
      </p:sp>
      <p:sp>
        <p:nvSpPr>
          <p:cNvPr id="26629" name="WordArt 5">
            <a:extLst>
              <a:ext uri="{FF2B5EF4-FFF2-40B4-BE49-F238E27FC236}">
                <a16:creationId xmlns:a16="http://schemas.microsoft.com/office/drawing/2014/main" id="{296FCC92-F6BC-48B9-8980-29499A66B465}"/>
              </a:ext>
            </a:extLst>
          </p:cNvPr>
          <p:cNvSpPr>
            <a:spLocks noChangeArrowheads="1" noChangeShapeType="1" noTextEdit="1"/>
          </p:cNvSpPr>
          <p:nvPr/>
        </p:nvSpPr>
        <p:spPr bwMode="auto">
          <a:xfrm>
            <a:off x="5943600" y="2209800"/>
            <a:ext cx="4102100" cy="1257300"/>
          </a:xfrm>
          <a:prstGeom prst="rect">
            <a:avLst/>
          </a:prstGeom>
        </p:spPr>
        <p:txBody>
          <a:bodyPr wrap="none" fromWordArt="1">
            <a:prstTxWarp prst="textSlantUp">
              <a:avLst>
                <a:gd name="adj" fmla="val 32056"/>
              </a:avLst>
            </a:prstTxWarp>
          </a:bodyPr>
          <a:lstStyle/>
          <a:p>
            <a:pPr algn="ctr" fontAlgn="base">
              <a:spcBef>
                <a:spcPct val="0"/>
              </a:spcBef>
              <a:spcAft>
                <a:spcPct val="0"/>
              </a:spcAft>
            </a:pPr>
            <a:r>
              <a:rPr lang="en-US" sz="3600" kern="10">
                <a:ln w="9525">
                  <a:solidFill>
                    <a:srgbClr val="CCFFFF"/>
                  </a:solidFill>
                  <a:round/>
                  <a:headEnd/>
                  <a:tailEnd/>
                </a:ln>
                <a:solidFill>
                  <a:srgbClr val="FFFF00"/>
                </a:solidFill>
                <a:effectLst>
                  <a:outerShdw dist="53882" dir="2700000" algn="ctr" rotWithShape="0">
                    <a:srgbClr val="9999FF"/>
                  </a:outerShdw>
                </a:effectLst>
                <a:latin typeface="Impact" panose="020B0806030902050204" pitchFamily="34" charset="0"/>
                <a:ea typeface="ＭＳ Ｐゴシック"/>
              </a:rPr>
              <a:t>Jehovah My Shepherd</a:t>
            </a:r>
          </a:p>
        </p:txBody>
      </p:sp>
      <p:sp>
        <p:nvSpPr>
          <p:cNvPr id="26630" name="WordArt 6">
            <a:extLst>
              <a:ext uri="{FF2B5EF4-FFF2-40B4-BE49-F238E27FC236}">
                <a16:creationId xmlns:a16="http://schemas.microsoft.com/office/drawing/2014/main" id="{2C9DA098-B16C-4BD4-BAD7-6B53182821E3}"/>
              </a:ext>
            </a:extLst>
          </p:cNvPr>
          <p:cNvSpPr>
            <a:spLocks noChangeArrowheads="1" noChangeShapeType="1" noTextEdit="1"/>
          </p:cNvSpPr>
          <p:nvPr/>
        </p:nvSpPr>
        <p:spPr bwMode="auto">
          <a:xfrm>
            <a:off x="2057400" y="1371600"/>
            <a:ext cx="4102100" cy="1257300"/>
          </a:xfrm>
          <a:prstGeom prst="rect">
            <a:avLst/>
          </a:prstGeom>
        </p:spPr>
        <p:txBody>
          <a:bodyPr wrap="none" fromWordArt="1">
            <a:prstTxWarp prst="textSlantUp">
              <a:avLst>
                <a:gd name="adj" fmla="val 32056"/>
              </a:avLst>
            </a:prstTxWarp>
          </a:bodyPr>
          <a:lstStyle/>
          <a:p>
            <a:pPr algn="ctr" fontAlgn="base">
              <a:spcBef>
                <a:spcPct val="0"/>
              </a:spcBef>
              <a:spcAft>
                <a:spcPct val="0"/>
              </a:spcAft>
            </a:pPr>
            <a:r>
              <a:rPr lang="en-US" sz="3600" kern="10">
                <a:ln w="9525">
                  <a:solidFill>
                    <a:srgbClr val="CCFFFF"/>
                  </a:solidFill>
                  <a:round/>
                  <a:headEnd/>
                  <a:tailEnd/>
                </a:ln>
                <a:solidFill>
                  <a:srgbClr val="FFFF00"/>
                </a:solidFill>
                <a:effectLst>
                  <a:outerShdw dist="53882" dir="2700000" algn="ctr" rotWithShape="0">
                    <a:srgbClr val="9999FF"/>
                  </a:outerShdw>
                </a:effectLst>
                <a:latin typeface="Impact" panose="020B0806030902050204" pitchFamily="34" charset="0"/>
                <a:ea typeface="ＭＳ Ｐゴシック"/>
              </a:rPr>
              <a:t>Jehovah My Shepherd</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 calcmode="lin" valueType="num">
                                      <p:cBhvr>
                                        <p:cTn id="7" dur="500" fill="hold"/>
                                        <p:tgtEl>
                                          <p:spTgt spid="2662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6627">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1" presetClass="entr" presetSubtype="0" fill="hold" nodeType="clickEffect">
                                  <p:stCondLst>
                                    <p:cond delay="0"/>
                                  </p:stCondLst>
                                  <p:childTnLst>
                                    <p:set>
                                      <p:cBhvr>
                                        <p:cTn id="12" dur="3000">
                                          <p:stCondLst>
                                            <p:cond delay="0"/>
                                          </p:stCondLst>
                                        </p:cTn>
                                        <p:tgtEl>
                                          <p:spTgt spid="26628"/>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3" presetClass="entr" presetSubtype="16" fill="hold" grpId="0" nodeType="clickEffect">
                                  <p:stCondLst>
                                    <p:cond delay="0"/>
                                  </p:stCondLst>
                                  <p:childTnLst>
                                    <p:set>
                                      <p:cBhvr>
                                        <p:cTn id="16" dur="1" fill="hold">
                                          <p:stCondLst>
                                            <p:cond delay="0"/>
                                          </p:stCondLst>
                                        </p:cTn>
                                        <p:tgtEl>
                                          <p:spTgt spid="26627">
                                            <p:txEl>
                                              <p:pRg st="2" end="2"/>
                                            </p:txEl>
                                          </p:spTgt>
                                        </p:tgtEl>
                                        <p:attrNameLst>
                                          <p:attrName>style.visibility</p:attrName>
                                        </p:attrNameLst>
                                      </p:cBhvr>
                                      <p:to>
                                        <p:strVal val="visible"/>
                                      </p:to>
                                    </p:set>
                                    <p:anim calcmode="lin" valueType="num">
                                      <p:cBhvr>
                                        <p:cTn id="17" dur="500" fill="hold"/>
                                        <p:tgtEl>
                                          <p:spTgt spid="26627">
                                            <p:txEl>
                                              <p:pRg st="2" end="2"/>
                                            </p:txEl>
                                          </p:spTgt>
                                        </p:tgtEl>
                                        <p:attrNameLst>
                                          <p:attrName>ppt_w</p:attrName>
                                        </p:attrNameLst>
                                      </p:cBhvr>
                                      <p:tavLst>
                                        <p:tav tm="0">
                                          <p:val>
                                            <p:fltVal val="0"/>
                                          </p:val>
                                        </p:tav>
                                        <p:tav tm="100000">
                                          <p:val>
                                            <p:strVal val="#ppt_w"/>
                                          </p:val>
                                        </p:tav>
                                      </p:tavLst>
                                    </p:anim>
                                    <p:anim calcmode="lin" valueType="num">
                                      <p:cBhvr>
                                        <p:cTn id="18" dur="500" fill="hold"/>
                                        <p:tgtEl>
                                          <p:spTgt spid="26627">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1" presetClass="entr" presetSubtype="0" fill="hold" nodeType="clickEffect">
                                  <p:stCondLst>
                                    <p:cond delay="0"/>
                                  </p:stCondLst>
                                  <p:childTnLst>
                                    <p:set>
                                      <p:cBhvr>
                                        <p:cTn id="22" dur="3000">
                                          <p:stCondLst>
                                            <p:cond delay="0"/>
                                          </p:stCondLst>
                                        </p:cTn>
                                        <p:tgtEl>
                                          <p:spTgt spid="2662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3" presetClass="entr" presetSubtype="16" fill="hold" grpId="0" nodeType="clickEffect">
                                  <p:stCondLst>
                                    <p:cond delay="0"/>
                                  </p:stCondLst>
                                  <p:childTnLst>
                                    <p:set>
                                      <p:cBhvr>
                                        <p:cTn id="26" dur="1" fill="hold">
                                          <p:stCondLst>
                                            <p:cond delay="0"/>
                                          </p:stCondLst>
                                        </p:cTn>
                                        <p:tgtEl>
                                          <p:spTgt spid="26627">
                                            <p:txEl>
                                              <p:pRg st="4" end="4"/>
                                            </p:txEl>
                                          </p:spTgt>
                                        </p:tgtEl>
                                        <p:attrNameLst>
                                          <p:attrName>style.visibility</p:attrName>
                                        </p:attrNameLst>
                                      </p:cBhvr>
                                      <p:to>
                                        <p:strVal val="visible"/>
                                      </p:to>
                                    </p:set>
                                    <p:anim calcmode="lin" valueType="num">
                                      <p:cBhvr>
                                        <p:cTn id="27" dur="500" fill="hold"/>
                                        <p:tgtEl>
                                          <p:spTgt spid="26627">
                                            <p:txEl>
                                              <p:pRg st="4" end="4"/>
                                            </p:txEl>
                                          </p:spTgt>
                                        </p:tgtEl>
                                        <p:attrNameLst>
                                          <p:attrName>ppt_w</p:attrName>
                                        </p:attrNameLst>
                                      </p:cBhvr>
                                      <p:tavLst>
                                        <p:tav tm="0">
                                          <p:val>
                                            <p:fltVal val="0"/>
                                          </p:val>
                                        </p:tav>
                                        <p:tav tm="100000">
                                          <p:val>
                                            <p:strVal val="#ppt_w"/>
                                          </p:val>
                                        </p:tav>
                                      </p:tavLst>
                                    </p:anim>
                                    <p:anim calcmode="lin" valueType="num">
                                      <p:cBhvr>
                                        <p:cTn id="28" dur="500" fill="hold"/>
                                        <p:tgtEl>
                                          <p:spTgt spid="26627">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11" presetClass="entr" presetSubtype="0" fill="hold" nodeType="clickEffect">
                                  <p:stCondLst>
                                    <p:cond delay="0"/>
                                  </p:stCondLst>
                                  <p:childTnLst>
                                    <p:set>
                                      <p:cBhvr>
                                        <p:cTn id="32" dur="3000">
                                          <p:stCondLst>
                                            <p:cond delay="0"/>
                                          </p:stCondLst>
                                        </p:cTn>
                                        <p:tgtEl>
                                          <p:spTgt spid="266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1346" name="Rectangle 2">
            <a:extLst>
              <a:ext uri="{FF2B5EF4-FFF2-40B4-BE49-F238E27FC236}">
                <a16:creationId xmlns:a16="http://schemas.microsoft.com/office/drawing/2014/main" id="{DB3BDA34-130C-41F4-ADAD-1D75DB0391B8}"/>
              </a:ext>
            </a:extLst>
          </p:cNvPr>
          <p:cNvSpPr>
            <a:spLocks noGrp="1" noChangeArrowheads="1"/>
          </p:cNvSpPr>
          <p:nvPr>
            <p:ph type="title"/>
          </p:nvPr>
        </p:nvSpPr>
        <p:spPr/>
        <p:txBody>
          <a:bodyPr/>
          <a:lstStyle/>
          <a:p>
            <a:pPr eaLnBrk="1" hangingPunct="1"/>
            <a:r>
              <a:rPr lang="en-US" altLang="en-US"/>
              <a:t>Looking At the Shepherd’s Psalm Relationally</a:t>
            </a:r>
          </a:p>
        </p:txBody>
      </p:sp>
      <p:sp>
        <p:nvSpPr>
          <p:cNvPr id="28675" name="Rectangle 3">
            <a:extLst>
              <a:ext uri="{FF2B5EF4-FFF2-40B4-BE49-F238E27FC236}">
                <a16:creationId xmlns:a16="http://schemas.microsoft.com/office/drawing/2014/main" id="{8E76B247-FCAE-42EB-A18A-27A5A6D2DFE4}"/>
              </a:ext>
            </a:extLst>
          </p:cNvPr>
          <p:cNvSpPr>
            <a:spLocks noGrp="1" noChangeArrowheads="1"/>
          </p:cNvSpPr>
          <p:nvPr>
            <p:ph type="body" idx="1"/>
          </p:nvPr>
        </p:nvSpPr>
        <p:spPr/>
        <p:txBody>
          <a:bodyPr/>
          <a:lstStyle/>
          <a:p>
            <a:pPr eaLnBrk="1" hangingPunct="1"/>
            <a:r>
              <a:rPr lang="en-US" altLang="en-US"/>
              <a:t>When I face the scariest of circumstances…</a:t>
            </a:r>
          </a:p>
          <a:p>
            <a:pPr eaLnBrk="1" hangingPunct="1"/>
            <a:r>
              <a:rPr lang="en-US" altLang="en-US"/>
              <a:t>When the enemies come in like a flood…</a:t>
            </a:r>
          </a:p>
          <a:p>
            <a:pPr eaLnBrk="1" hangingPunct="1"/>
            <a:r>
              <a:rPr lang="en-US" altLang="en-US"/>
              <a:t>When this life is over and I die…</a:t>
            </a:r>
          </a:p>
          <a:p>
            <a:pPr eaLnBrk="1" hangingPunct="1"/>
            <a:endParaRPr lang="en-US" altLang="en-US"/>
          </a:p>
        </p:txBody>
      </p:sp>
      <p:sp>
        <p:nvSpPr>
          <p:cNvPr id="28676" name="WordArt 4">
            <a:extLst>
              <a:ext uri="{FF2B5EF4-FFF2-40B4-BE49-F238E27FC236}">
                <a16:creationId xmlns:a16="http://schemas.microsoft.com/office/drawing/2014/main" id="{3896E78C-5791-466A-A358-1E29F046BACA}"/>
              </a:ext>
            </a:extLst>
          </p:cNvPr>
          <p:cNvSpPr>
            <a:spLocks noChangeArrowheads="1" noChangeShapeType="1" noTextEdit="1"/>
          </p:cNvSpPr>
          <p:nvPr/>
        </p:nvSpPr>
        <p:spPr bwMode="auto">
          <a:xfrm>
            <a:off x="1981200" y="3352800"/>
            <a:ext cx="4102100" cy="1257300"/>
          </a:xfrm>
          <a:prstGeom prst="rect">
            <a:avLst/>
          </a:prstGeom>
        </p:spPr>
        <p:txBody>
          <a:bodyPr wrap="none" fromWordArt="1">
            <a:prstTxWarp prst="textSlantUp">
              <a:avLst>
                <a:gd name="adj" fmla="val 32056"/>
              </a:avLst>
            </a:prstTxWarp>
          </a:bodyPr>
          <a:lstStyle/>
          <a:p>
            <a:pPr algn="ctr" fontAlgn="base">
              <a:spcBef>
                <a:spcPct val="0"/>
              </a:spcBef>
              <a:spcAft>
                <a:spcPct val="0"/>
              </a:spcAft>
            </a:pPr>
            <a:r>
              <a:rPr lang="en-US" sz="3600" kern="10">
                <a:ln w="9525">
                  <a:solidFill>
                    <a:srgbClr val="CCFFFF"/>
                  </a:solidFill>
                  <a:round/>
                  <a:headEnd/>
                  <a:tailEnd/>
                </a:ln>
                <a:solidFill>
                  <a:srgbClr val="FFFF00"/>
                </a:solidFill>
                <a:effectLst>
                  <a:outerShdw dist="53882" dir="2700000" algn="ctr" rotWithShape="0">
                    <a:srgbClr val="9999FF"/>
                  </a:outerShdw>
                </a:effectLst>
                <a:latin typeface="Impact" panose="020B0806030902050204" pitchFamily="34" charset="0"/>
                <a:ea typeface="ＭＳ Ｐゴシック"/>
              </a:rPr>
              <a:t>Jehovah My Shepherd</a:t>
            </a:r>
          </a:p>
        </p:txBody>
      </p:sp>
      <p:sp>
        <p:nvSpPr>
          <p:cNvPr id="28677" name="WordArt 5">
            <a:extLst>
              <a:ext uri="{FF2B5EF4-FFF2-40B4-BE49-F238E27FC236}">
                <a16:creationId xmlns:a16="http://schemas.microsoft.com/office/drawing/2014/main" id="{DED19FDE-1644-44E8-841E-37624A8BF64D}"/>
              </a:ext>
            </a:extLst>
          </p:cNvPr>
          <p:cNvSpPr>
            <a:spLocks noChangeArrowheads="1" noChangeShapeType="1" noTextEdit="1"/>
          </p:cNvSpPr>
          <p:nvPr/>
        </p:nvSpPr>
        <p:spPr bwMode="auto">
          <a:xfrm>
            <a:off x="2057400" y="5181600"/>
            <a:ext cx="4102100" cy="1257300"/>
          </a:xfrm>
          <a:prstGeom prst="rect">
            <a:avLst/>
          </a:prstGeom>
        </p:spPr>
        <p:txBody>
          <a:bodyPr wrap="none" fromWordArt="1">
            <a:prstTxWarp prst="textSlantUp">
              <a:avLst>
                <a:gd name="adj" fmla="val 32056"/>
              </a:avLst>
            </a:prstTxWarp>
          </a:bodyPr>
          <a:lstStyle/>
          <a:p>
            <a:pPr algn="ctr" fontAlgn="base">
              <a:spcBef>
                <a:spcPct val="0"/>
              </a:spcBef>
              <a:spcAft>
                <a:spcPct val="0"/>
              </a:spcAft>
            </a:pPr>
            <a:r>
              <a:rPr lang="en-US" sz="3600" kern="10">
                <a:ln w="9525">
                  <a:solidFill>
                    <a:srgbClr val="CCFFFF"/>
                  </a:solidFill>
                  <a:round/>
                  <a:headEnd/>
                  <a:tailEnd/>
                </a:ln>
                <a:solidFill>
                  <a:srgbClr val="FFFF00"/>
                </a:solidFill>
                <a:effectLst>
                  <a:outerShdw dist="53882" dir="2700000" algn="ctr" rotWithShape="0">
                    <a:srgbClr val="9999FF"/>
                  </a:outerShdw>
                </a:effectLst>
                <a:latin typeface="Impact" panose="020B0806030902050204" pitchFamily="34" charset="0"/>
                <a:ea typeface="ＭＳ Ｐゴシック"/>
              </a:rPr>
              <a:t>Jehovah My Shepherd</a:t>
            </a:r>
          </a:p>
        </p:txBody>
      </p:sp>
      <p:sp>
        <p:nvSpPr>
          <p:cNvPr id="28678" name="WordArt 6">
            <a:extLst>
              <a:ext uri="{FF2B5EF4-FFF2-40B4-BE49-F238E27FC236}">
                <a16:creationId xmlns:a16="http://schemas.microsoft.com/office/drawing/2014/main" id="{2FC52AE7-3C16-43A3-AAD8-0D73FEBCC336}"/>
              </a:ext>
            </a:extLst>
          </p:cNvPr>
          <p:cNvSpPr>
            <a:spLocks noChangeArrowheads="1" noChangeShapeType="1" noTextEdit="1"/>
          </p:cNvSpPr>
          <p:nvPr/>
        </p:nvSpPr>
        <p:spPr bwMode="auto">
          <a:xfrm>
            <a:off x="6248400" y="1371600"/>
            <a:ext cx="4102100" cy="1257300"/>
          </a:xfrm>
          <a:prstGeom prst="rect">
            <a:avLst/>
          </a:prstGeom>
        </p:spPr>
        <p:txBody>
          <a:bodyPr wrap="none" fromWordArt="1">
            <a:prstTxWarp prst="textSlantUp">
              <a:avLst>
                <a:gd name="adj" fmla="val 32056"/>
              </a:avLst>
            </a:prstTxWarp>
          </a:bodyPr>
          <a:lstStyle/>
          <a:p>
            <a:pPr algn="ctr" fontAlgn="base">
              <a:spcBef>
                <a:spcPct val="0"/>
              </a:spcBef>
              <a:spcAft>
                <a:spcPct val="0"/>
              </a:spcAft>
            </a:pPr>
            <a:r>
              <a:rPr lang="en-US" sz="3600" kern="10">
                <a:ln w="9525">
                  <a:solidFill>
                    <a:srgbClr val="CCFFFF"/>
                  </a:solidFill>
                  <a:round/>
                  <a:headEnd/>
                  <a:tailEnd/>
                </a:ln>
                <a:solidFill>
                  <a:srgbClr val="FFFF00"/>
                </a:solidFill>
                <a:effectLst>
                  <a:outerShdw dist="53882" dir="2700000" algn="ctr" rotWithShape="0">
                    <a:srgbClr val="9999FF"/>
                  </a:outerShdw>
                </a:effectLst>
                <a:latin typeface="Impact" panose="020B0806030902050204" pitchFamily="34" charset="0"/>
                <a:ea typeface="ＭＳ Ｐゴシック"/>
              </a:rPr>
              <a:t>Jehovah My Shepherd</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Scale>
                                      <p:cBhvr>
                                        <p:cTn id="7" dur="1000" decel="50000" fill="hold">
                                          <p:stCondLst>
                                            <p:cond delay="0"/>
                                          </p:stCondLst>
                                        </p:cTn>
                                        <p:tgtEl>
                                          <p:spTgt spid="28675">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8675">
                                            <p:txEl>
                                              <p:pRg st="0" end="0"/>
                                            </p:txEl>
                                          </p:spTgt>
                                        </p:tgtEl>
                                        <p:attrNameLst>
                                          <p:attrName>ppt_x</p:attrName>
                                          <p:attrName>ppt_y</p:attrName>
                                        </p:attrNameLst>
                                      </p:cBhvr>
                                    </p:animMotion>
                                    <p:animEffect transition="in" filter="fade">
                                      <p:cBhvr>
                                        <p:cTn id="9" dur="1000"/>
                                        <p:tgtEl>
                                          <p:spTgt spid="28675">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1" presetClass="entr" presetSubtype="0" fill="hold" nodeType="clickEffect">
                                  <p:stCondLst>
                                    <p:cond delay="0"/>
                                  </p:stCondLst>
                                  <p:childTnLst>
                                    <p:set>
                                      <p:cBhvr>
                                        <p:cTn id="13" dur="3000">
                                          <p:stCondLst>
                                            <p:cond delay="0"/>
                                          </p:stCondLst>
                                        </p:cTn>
                                        <p:tgtEl>
                                          <p:spTgt spid="28676"/>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52" presetClass="entr" presetSubtype="0" fill="hold" grpId="0" nodeType="clickEffect">
                                  <p:stCondLst>
                                    <p:cond delay="0"/>
                                  </p:stCondLst>
                                  <p:childTnLst>
                                    <p:set>
                                      <p:cBhvr>
                                        <p:cTn id="17" dur="1" fill="hold">
                                          <p:stCondLst>
                                            <p:cond delay="0"/>
                                          </p:stCondLst>
                                        </p:cTn>
                                        <p:tgtEl>
                                          <p:spTgt spid="28675">
                                            <p:txEl>
                                              <p:pRg st="1" end="1"/>
                                            </p:txEl>
                                          </p:spTgt>
                                        </p:tgtEl>
                                        <p:attrNameLst>
                                          <p:attrName>style.visibility</p:attrName>
                                        </p:attrNameLst>
                                      </p:cBhvr>
                                      <p:to>
                                        <p:strVal val="visible"/>
                                      </p:to>
                                    </p:set>
                                    <p:animScale>
                                      <p:cBhvr>
                                        <p:cTn id="18" dur="1000" decel="50000" fill="hold">
                                          <p:stCondLst>
                                            <p:cond delay="0"/>
                                          </p:stCondLst>
                                        </p:cTn>
                                        <p:tgtEl>
                                          <p:spTgt spid="28675">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9" dur="1000" decel="50000" fill="hold">
                                          <p:stCondLst>
                                            <p:cond delay="0"/>
                                          </p:stCondLst>
                                        </p:cTn>
                                        <p:tgtEl>
                                          <p:spTgt spid="28675">
                                            <p:txEl>
                                              <p:pRg st="1" end="1"/>
                                            </p:txEl>
                                          </p:spTgt>
                                        </p:tgtEl>
                                        <p:attrNameLst>
                                          <p:attrName>ppt_x</p:attrName>
                                          <p:attrName>ppt_y</p:attrName>
                                        </p:attrNameLst>
                                      </p:cBhvr>
                                    </p:animMotion>
                                    <p:animEffect transition="in" filter="fade">
                                      <p:cBhvr>
                                        <p:cTn id="20" dur="1000"/>
                                        <p:tgtEl>
                                          <p:spTgt spid="28675">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1" presetClass="entr" presetSubtype="0" fill="hold" nodeType="clickEffect">
                                  <p:stCondLst>
                                    <p:cond delay="0"/>
                                  </p:stCondLst>
                                  <p:childTnLst>
                                    <p:set>
                                      <p:cBhvr>
                                        <p:cTn id="24" dur="3000">
                                          <p:stCondLst>
                                            <p:cond delay="0"/>
                                          </p:stCondLst>
                                        </p:cTn>
                                        <p:tgtEl>
                                          <p:spTgt spid="2867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52" presetClass="entr" presetSubtype="0" fill="hold" grpId="0" nodeType="clickEffect">
                                  <p:stCondLst>
                                    <p:cond delay="0"/>
                                  </p:stCondLst>
                                  <p:childTnLst>
                                    <p:set>
                                      <p:cBhvr>
                                        <p:cTn id="28" dur="1" fill="hold">
                                          <p:stCondLst>
                                            <p:cond delay="0"/>
                                          </p:stCondLst>
                                        </p:cTn>
                                        <p:tgtEl>
                                          <p:spTgt spid="28675">
                                            <p:txEl>
                                              <p:pRg st="2" end="2"/>
                                            </p:txEl>
                                          </p:spTgt>
                                        </p:tgtEl>
                                        <p:attrNameLst>
                                          <p:attrName>style.visibility</p:attrName>
                                        </p:attrNameLst>
                                      </p:cBhvr>
                                      <p:to>
                                        <p:strVal val="visible"/>
                                      </p:to>
                                    </p:set>
                                    <p:animScale>
                                      <p:cBhvr>
                                        <p:cTn id="29" dur="1000" decel="50000" fill="hold">
                                          <p:stCondLst>
                                            <p:cond delay="0"/>
                                          </p:stCondLst>
                                        </p:cTn>
                                        <p:tgtEl>
                                          <p:spTgt spid="28675">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1000" decel="50000" fill="hold">
                                          <p:stCondLst>
                                            <p:cond delay="0"/>
                                          </p:stCondLst>
                                        </p:cTn>
                                        <p:tgtEl>
                                          <p:spTgt spid="28675">
                                            <p:txEl>
                                              <p:pRg st="2" end="2"/>
                                            </p:txEl>
                                          </p:spTgt>
                                        </p:tgtEl>
                                        <p:attrNameLst>
                                          <p:attrName>ppt_x</p:attrName>
                                          <p:attrName>ppt_y</p:attrName>
                                        </p:attrNameLst>
                                      </p:cBhvr>
                                    </p:animMotion>
                                    <p:animEffect transition="in" filter="fade">
                                      <p:cBhvr>
                                        <p:cTn id="31" dur="1000"/>
                                        <p:tgtEl>
                                          <p:spTgt spid="28675">
                                            <p:txEl>
                                              <p:pRg st="2" end="2"/>
                                            </p:txEl>
                                          </p:spTgt>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1" presetClass="entr" presetSubtype="0" fill="hold" nodeType="clickEffect">
                                  <p:stCondLst>
                                    <p:cond delay="0"/>
                                  </p:stCondLst>
                                  <p:childTnLst>
                                    <p:set>
                                      <p:cBhvr>
                                        <p:cTn id="35" dur="3000">
                                          <p:stCondLst>
                                            <p:cond delay="0"/>
                                          </p:stCondLst>
                                        </p:cTn>
                                        <p:tgtEl>
                                          <p:spTgt spid="286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5" grpId="0" build="p"/>
    </p:bldLst>
  </p:timing>
</p:sld>
</file>

<file path=ppt/slides/slide138.xml><?xml version="1.0" encoding="utf-8"?>
<p:sld xmlns:a="http://schemas.openxmlformats.org/drawingml/2006/main" xmlns:r="http://schemas.openxmlformats.org/officeDocument/2006/relationships" xmlns:p="http://schemas.openxmlformats.org/presentationml/2006/main">
  <p:cSld>
    <p:bg>
      <p:bgPr>
        <a:solidFill>
          <a:srgbClr val="CC9900"/>
        </a:solidFill>
        <a:effectLst/>
      </p:bgPr>
    </p:bg>
    <p:spTree>
      <p:nvGrpSpPr>
        <p:cNvPr id="1" name=""/>
        <p:cNvGrpSpPr/>
        <p:nvPr/>
      </p:nvGrpSpPr>
      <p:grpSpPr>
        <a:xfrm>
          <a:off x="0" y="0"/>
          <a:ext cx="0" cy="0"/>
          <a:chOff x="0" y="0"/>
          <a:chExt cx="0" cy="0"/>
        </a:xfrm>
      </p:grpSpPr>
      <p:sp>
        <p:nvSpPr>
          <p:cNvPr id="2078722" name="Rectangle 2">
            <a:extLst>
              <a:ext uri="{FF2B5EF4-FFF2-40B4-BE49-F238E27FC236}">
                <a16:creationId xmlns:a16="http://schemas.microsoft.com/office/drawing/2014/main" id="{712CAA23-8704-45C5-B13B-AD1EA8154434}"/>
              </a:ext>
            </a:extLst>
          </p:cNvPr>
          <p:cNvSpPr>
            <a:spLocks noGrp="1" noChangeArrowheads="1"/>
          </p:cNvSpPr>
          <p:nvPr>
            <p:ph type="title"/>
          </p:nvPr>
        </p:nvSpPr>
        <p:spPr>
          <a:xfrm>
            <a:off x="1981200" y="0"/>
            <a:ext cx="8229600" cy="1417638"/>
          </a:xfrm>
        </p:spPr>
        <p:txBody>
          <a:bodyPr vert="horz" wrap="square" lIns="91440" tIns="45720" rIns="134853" bIns="45720" numCol="1" anchor="ctr" anchorCtr="0" compatLnSpc="1">
            <a:prstTxWarp prst="textNoShape">
              <a:avLst/>
            </a:prstTxWarp>
          </a:bodyPr>
          <a:lstStyle/>
          <a:p>
            <a:pPr eaLnBrk="1" hangingPunct="1">
              <a:defRPr/>
            </a:pPr>
            <a:r>
              <a:rPr lang="en-US" b="1">
                <a:solidFill>
                  <a:srgbClr val="990033"/>
                </a:solidFill>
                <a:effectLst>
                  <a:outerShdw blurRad="38100" dist="38100" dir="2700000" algn="tl">
                    <a:srgbClr val="000000"/>
                  </a:outerShdw>
                </a:effectLst>
              </a:rPr>
              <a:t>Psalm 23 Revised</a:t>
            </a:r>
          </a:p>
        </p:txBody>
      </p:sp>
      <p:sp>
        <p:nvSpPr>
          <p:cNvPr id="1090563" name="Rectangle 3">
            <a:extLst>
              <a:ext uri="{FF2B5EF4-FFF2-40B4-BE49-F238E27FC236}">
                <a16:creationId xmlns:a16="http://schemas.microsoft.com/office/drawing/2014/main" id="{8906D59D-F6F9-4009-87C9-F50DEC977827}"/>
              </a:ext>
            </a:extLst>
          </p:cNvPr>
          <p:cNvSpPr>
            <a:spLocks noGrp="1" noChangeArrowheads="1"/>
          </p:cNvSpPr>
          <p:nvPr>
            <p:ph type="body" idx="1"/>
          </p:nvPr>
        </p:nvSpPr>
        <p:spPr>
          <a:xfrm>
            <a:off x="2435225" y="1524000"/>
            <a:ext cx="7545388" cy="4503738"/>
          </a:xfrm>
        </p:spPr>
        <p:txBody>
          <a:bodyPr vert="horz" wrap="square" lIns="91440" tIns="45720" rIns="134853" bIns="45720" numCol="1" anchor="t" anchorCtr="0" compatLnSpc="1">
            <a:prstTxWarp prst="textNoShape">
              <a:avLst/>
            </a:prstTxWarp>
          </a:bodyPr>
          <a:lstStyle/>
          <a:p>
            <a:pPr marL="539750" indent="-482600" eaLnBrk="1" hangingPunct="1">
              <a:lnSpc>
                <a:spcPct val="90000"/>
              </a:lnSpc>
              <a:buFont typeface="Lucida Grande" pitchFamily="84" charset="0"/>
              <a:buChar char="•"/>
            </a:pPr>
            <a:r>
              <a:rPr lang="en-US" altLang="en-US" sz="2800" b="1">
                <a:solidFill>
                  <a:srgbClr val="FFFFFF"/>
                </a:solidFill>
              </a:rPr>
              <a:t>The clock is my dictator, I shall not rest.</a:t>
            </a:r>
          </a:p>
          <a:p>
            <a:pPr marL="539750" indent="-482600" eaLnBrk="1" hangingPunct="1">
              <a:lnSpc>
                <a:spcPct val="90000"/>
              </a:lnSpc>
              <a:buFont typeface="Lucida Grande" pitchFamily="84" charset="0"/>
              <a:buChar char="•"/>
            </a:pPr>
            <a:r>
              <a:rPr lang="en-US" altLang="en-US" sz="2800" b="1">
                <a:solidFill>
                  <a:srgbClr val="FFFFFF"/>
                </a:solidFill>
              </a:rPr>
              <a:t>It makes me lie down only when exhausted.</a:t>
            </a:r>
          </a:p>
          <a:p>
            <a:pPr marL="539750" indent="-482600" eaLnBrk="1" hangingPunct="1">
              <a:lnSpc>
                <a:spcPct val="90000"/>
              </a:lnSpc>
              <a:buFont typeface="Lucida Grande" pitchFamily="84" charset="0"/>
              <a:buChar char="•"/>
            </a:pPr>
            <a:r>
              <a:rPr lang="en-US" altLang="en-US" sz="2800" b="1">
                <a:solidFill>
                  <a:srgbClr val="FFFFFF"/>
                </a:solidFill>
              </a:rPr>
              <a:t>It leads me into great depression, it hounds my soul.</a:t>
            </a:r>
          </a:p>
          <a:p>
            <a:pPr marL="539750" indent="-482600" eaLnBrk="1" hangingPunct="1">
              <a:lnSpc>
                <a:spcPct val="90000"/>
              </a:lnSpc>
              <a:buFont typeface="Lucida Grande" pitchFamily="84" charset="0"/>
              <a:buChar char="•"/>
            </a:pPr>
            <a:r>
              <a:rPr lang="en-US" altLang="en-US" sz="2800" b="1">
                <a:solidFill>
                  <a:srgbClr val="FFFFFF"/>
                </a:solidFill>
              </a:rPr>
              <a:t>It lead me in circles of frenzy, for activity sake.</a:t>
            </a:r>
          </a:p>
          <a:p>
            <a:pPr marL="539750" indent="-482600" eaLnBrk="1" hangingPunct="1">
              <a:lnSpc>
                <a:spcPct val="90000"/>
              </a:lnSpc>
              <a:buFont typeface="Lucida Grande" pitchFamily="84" charset="0"/>
              <a:buChar char="•"/>
            </a:pPr>
            <a:r>
              <a:rPr lang="en-US" altLang="en-US" sz="2800" b="1">
                <a:solidFill>
                  <a:srgbClr val="FFFFFF"/>
                </a:solidFill>
              </a:rPr>
              <a:t>Even though I run frantically from task to task, I’ll never get it all done.</a:t>
            </a:r>
          </a:p>
          <a:p>
            <a:pPr marL="539750" indent="-482600" eaLnBrk="1" hangingPunct="1">
              <a:lnSpc>
                <a:spcPct val="90000"/>
              </a:lnSpc>
              <a:buFont typeface="Lucida Grande" pitchFamily="84" charset="0"/>
              <a:buChar char="•"/>
            </a:pPr>
            <a:r>
              <a:rPr lang="en-US" altLang="en-US" sz="2800" b="1">
                <a:solidFill>
                  <a:srgbClr val="FFFFFF"/>
                </a:solidFill>
              </a:rPr>
              <a:t>For “my ideal” is with me; deadlines and need for approval, they drive me.</a:t>
            </a:r>
          </a:p>
        </p:txBody>
      </p:sp>
    </p:spTree>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bg>
      <p:bgPr>
        <a:solidFill>
          <a:srgbClr val="CC9900"/>
        </a:solidFill>
        <a:effectLst/>
      </p:bgPr>
    </p:bg>
    <p:spTree>
      <p:nvGrpSpPr>
        <p:cNvPr id="1" name=""/>
        <p:cNvGrpSpPr/>
        <p:nvPr/>
      </p:nvGrpSpPr>
      <p:grpSpPr>
        <a:xfrm>
          <a:off x="0" y="0"/>
          <a:ext cx="0" cy="0"/>
          <a:chOff x="0" y="0"/>
          <a:chExt cx="0" cy="0"/>
        </a:xfrm>
      </p:grpSpPr>
      <p:sp>
        <p:nvSpPr>
          <p:cNvPr id="2080770" name="Rectangle 2">
            <a:extLst>
              <a:ext uri="{FF2B5EF4-FFF2-40B4-BE49-F238E27FC236}">
                <a16:creationId xmlns:a16="http://schemas.microsoft.com/office/drawing/2014/main" id="{A6A6C91B-18A8-45C6-ABBB-8FC9431B1E41}"/>
              </a:ext>
            </a:extLst>
          </p:cNvPr>
          <p:cNvSpPr>
            <a:spLocks noGrp="1" noChangeArrowheads="1"/>
          </p:cNvSpPr>
          <p:nvPr>
            <p:ph type="title"/>
          </p:nvPr>
        </p:nvSpPr>
        <p:spPr>
          <a:xfrm>
            <a:off x="1981200" y="304800"/>
            <a:ext cx="8229600" cy="990600"/>
          </a:xfrm>
        </p:spPr>
        <p:txBody>
          <a:bodyPr vert="horz" wrap="square" lIns="91440" tIns="45720" rIns="134853" bIns="45720" numCol="1" anchor="ctr" anchorCtr="0" compatLnSpc="1">
            <a:prstTxWarp prst="textNoShape">
              <a:avLst/>
            </a:prstTxWarp>
          </a:bodyPr>
          <a:lstStyle/>
          <a:p>
            <a:pPr eaLnBrk="1" hangingPunct="1">
              <a:defRPr/>
            </a:pPr>
            <a:r>
              <a:rPr lang="en-US" b="1">
                <a:solidFill>
                  <a:srgbClr val="990033"/>
                </a:solidFill>
                <a:effectLst>
                  <a:outerShdw blurRad="38100" dist="38100" dir="2700000" algn="tl">
                    <a:srgbClr val="000000"/>
                  </a:outerShdw>
                </a:effectLst>
              </a:rPr>
              <a:t>Psalm 23 Revised</a:t>
            </a:r>
          </a:p>
        </p:txBody>
      </p:sp>
      <p:sp>
        <p:nvSpPr>
          <p:cNvPr id="1091587" name="Rectangle 3">
            <a:extLst>
              <a:ext uri="{FF2B5EF4-FFF2-40B4-BE49-F238E27FC236}">
                <a16:creationId xmlns:a16="http://schemas.microsoft.com/office/drawing/2014/main" id="{44276616-1CFC-4E2A-AB17-ADDDB637BE84}"/>
              </a:ext>
            </a:extLst>
          </p:cNvPr>
          <p:cNvSpPr>
            <a:spLocks noGrp="1" noChangeArrowheads="1"/>
          </p:cNvSpPr>
          <p:nvPr>
            <p:ph type="body" idx="1"/>
          </p:nvPr>
        </p:nvSpPr>
        <p:spPr>
          <a:xfrm>
            <a:off x="2133601" y="1785938"/>
            <a:ext cx="7847013" cy="4386262"/>
          </a:xfrm>
        </p:spPr>
        <p:txBody>
          <a:bodyPr vert="horz" wrap="square" lIns="91440" tIns="45720" rIns="134853" bIns="45720" numCol="1" anchor="t" anchorCtr="0" compatLnSpc="1">
            <a:prstTxWarp prst="textNoShape">
              <a:avLst/>
            </a:prstTxWarp>
          </a:bodyPr>
          <a:lstStyle/>
          <a:p>
            <a:pPr marL="539750" indent="-482600" eaLnBrk="1" hangingPunct="1">
              <a:lnSpc>
                <a:spcPct val="90000"/>
              </a:lnSpc>
              <a:buFont typeface="Lucida Grande" pitchFamily="84" charset="0"/>
              <a:buChar char="•"/>
            </a:pPr>
            <a:r>
              <a:rPr lang="en-US" altLang="en-US" b="1">
                <a:solidFill>
                  <a:srgbClr val="FFFFFF"/>
                </a:solidFill>
              </a:rPr>
              <a:t>They demand performance from me beyond the limits of my schedule.</a:t>
            </a:r>
          </a:p>
          <a:p>
            <a:pPr marL="539750" indent="-482600" eaLnBrk="1" hangingPunct="1">
              <a:lnSpc>
                <a:spcPct val="90000"/>
              </a:lnSpc>
              <a:buFont typeface="Lucida Grande" pitchFamily="84" charset="0"/>
              <a:buChar char="•"/>
            </a:pPr>
            <a:r>
              <a:rPr lang="en-US" altLang="en-US" b="1">
                <a:solidFill>
                  <a:srgbClr val="FFFFFF"/>
                </a:solidFill>
              </a:rPr>
              <a:t>They anoint my head with migraines, my in-basket overflows.</a:t>
            </a:r>
          </a:p>
          <a:p>
            <a:pPr marL="539750" indent="-482600" eaLnBrk="1" hangingPunct="1">
              <a:lnSpc>
                <a:spcPct val="90000"/>
              </a:lnSpc>
              <a:buFont typeface="Lucida Grande" pitchFamily="84" charset="0"/>
              <a:buChar char="•"/>
            </a:pPr>
            <a:r>
              <a:rPr lang="en-US" altLang="en-US" b="1">
                <a:solidFill>
                  <a:srgbClr val="FFFFFF"/>
                </a:solidFill>
              </a:rPr>
              <a:t>Surely fatigue and time pressure shall follow me all the days of my life.</a:t>
            </a:r>
          </a:p>
          <a:p>
            <a:pPr marL="539750" indent="-482600" eaLnBrk="1" hangingPunct="1">
              <a:lnSpc>
                <a:spcPct val="90000"/>
              </a:lnSpc>
              <a:buFont typeface="Lucida Grande" pitchFamily="84" charset="0"/>
              <a:buChar char="•"/>
            </a:pPr>
            <a:r>
              <a:rPr lang="en-US" altLang="en-US" b="1">
                <a:solidFill>
                  <a:srgbClr val="FFFFFF"/>
                </a:solidFill>
              </a:rPr>
              <a:t>And I will dwell in the bonds of frustration forever.</a:t>
            </a:r>
          </a:p>
        </p:txBody>
      </p:sp>
    </p:spTree>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Also called the </a:t>
            </a:r>
            <a:r>
              <a:rPr lang="en-US" i="1" dirty="0"/>
              <a:t>Trinity</a:t>
            </a:r>
            <a:r>
              <a:rPr lang="en-US" dirty="0"/>
              <a:t>…derived from the Latin word </a:t>
            </a:r>
            <a:r>
              <a:rPr lang="en-US" i="1" dirty="0" err="1"/>
              <a:t>trinus</a:t>
            </a:r>
            <a:r>
              <a:rPr lang="en-US" dirty="0"/>
              <a:t> (“three-fold”)</a:t>
            </a:r>
          </a:p>
          <a:p>
            <a:r>
              <a:rPr lang="en-US" dirty="0"/>
              <a:t>The term “Godhead” is found 3 times in the KJV </a:t>
            </a:r>
            <a:r>
              <a:rPr lang="en-US" sz="2800" b="0" i="1" dirty="0"/>
              <a:t>(Acts 17:29; Rom. 1:20; Col. 2:9)</a:t>
            </a:r>
            <a:endParaRPr lang="en-US" b="0" i="1" dirty="0"/>
          </a:p>
          <a:p>
            <a:r>
              <a:rPr lang="en-US" dirty="0"/>
              <a:t>All three are mentioned in various </a:t>
            </a:r>
            <a:br>
              <a:rPr lang="en-US" dirty="0"/>
            </a:br>
            <a:r>
              <a:rPr lang="en-US" dirty="0"/>
              <a:t>passages </a:t>
            </a:r>
            <a:r>
              <a:rPr lang="en-US" sz="2400" b="0" i="1" dirty="0"/>
              <a:t>(</a:t>
            </a:r>
            <a:r>
              <a:rPr lang="en-US" sz="2400" b="0" i="1" dirty="0" err="1"/>
              <a:t>eg</a:t>
            </a:r>
            <a:r>
              <a:rPr lang="en-US" sz="2400" b="0" i="1" dirty="0"/>
              <a:t>., 2 Cor. 13:14)</a:t>
            </a:r>
            <a:endParaRPr lang="en-US" b="0" i="1" dirty="0"/>
          </a:p>
        </p:txBody>
      </p:sp>
      <p:sp>
        <p:nvSpPr>
          <p:cNvPr id="3" name="Title 2"/>
          <p:cNvSpPr>
            <a:spLocks noGrp="1"/>
          </p:cNvSpPr>
          <p:nvPr>
            <p:ph type="title"/>
          </p:nvPr>
        </p:nvSpPr>
        <p:spPr/>
        <p:txBody>
          <a:bodyPr/>
          <a:lstStyle/>
          <a:p>
            <a:pPr marL="344488"/>
            <a:r>
              <a:rPr lang="en-US" dirty="0"/>
              <a:t>The Doctrine of the Godhead</a:t>
            </a:r>
          </a:p>
        </p:txBody>
      </p:sp>
      <p:grpSp>
        <p:nvGrpSpPr>
          <p:cNvPr id="4" name="Group 3"/>
          <p:cNvGrpSpPr>
            <a:grpSpLocks noChangeAspect="1"/>
          </p:cNvGrpSpPr>
          <p:nvPr/>
        </p:nvGrpSpPr>
        <p:grpSpPr>
          <a:xfrm>
            <a:off x="9220200" y="4038600"/>
            <a:ext cx="1447800" cy="2774950"/>
            <a:chOff x="7543800" y="3657600"/>
            <a:chExt cx="1600200" cy="3200400"/>
          </a:xfrm>
          <a:effectLst>
            <a:outerShdw blurRad="50800" dist="38100" dir="18900000" algn="bl" rotWithShape="0">
              <a:prstClr val="black">
                <a:alpha val="40000"/>
              </a:prstClr>
            </a:outerShdw>
          </a:effectLst>
        </p:grpSpPr>
        <p:pic>
          <p:nvPicPr>
            <p:cNvPr id="5" name="Picture 2" descr="C:\Users\John\Dropbox\Dalraida\QuestionsAboutGod\orange man thinking question.jpg"/>
            <p:cNvPicPr>
              <a:picLocks noChangeAspect="1" noChangeArrowheads="1"/>
            </p:cNvPicPr>
            <p:nvPr/>
          </p:nvPicPr>
          <p:blipFill>
            <a:blip r:embed="rId2" cstate="print">
              <a:clrChange>
                <a:clrFrom>
                  <a:srgbClr val="FEFEFE"/>
                </a:clrFrom>
                <a:clrTo>
                  <a:srgbClr val="FEFEFE">
                    <a:alpha val="0"/>
                  </a:srgbClr>
                </a:clrTo>
              </a:clrChange>
            </a:blip>
            <a:srcRect l="24190" t="37976" r="27431"/>
            <a:stretch>
              <a:fillRect/>
            </a:stretch>
          </p:blipFill>
          <p:spPr bwMode="auto">
            <a:xfrm>
              <a:off x="7543800" y="4800600"/>
              <a:ext cx="1600200" cy="2057400"/>
            </a:xfrm>
            <a:prstGeom prst="rect">
              <a:avLst/>
            </a:prstGeom>
            <a:noFill/>
          </p:spPr>
        </p:pic>
        <p:pic>
          <p:nvPicPr>
            <p:cNvPr id="6" name="Picture 2" descr="C:\Users\John\Dropbox\Dalraida\QuestionsAboutGod\orange man thinking question.jpg"/>
            <p:cNvPicPr>
              <a:picLocks noChangeAspect="1" noChangeArrowheads="1"/>
            </p:cNvPicPr>
            <p:nvPr/>
          </p:nvPicPr>
          <p:blipFill>
            <a:blip r:embed="rId2" cstate="print">
              <a:clrChange>
                <a:clrFrom>
                  <a:srgbClr val="FEFEFE"/>
                </a:clrFrom>
                <a:clrTo>
                  <a:srgbClr val="FEFEFE">
                    <a:alpha val="0"/>
                  </a:srgbClr>
                </a:clrTo>
              </a:clrChange>
            </a:blip>
            <a:srcRect l="24190" r="27431" b="62024"/>
            <a:stretch>
              <a:fillRect/>
            </a:stretch>
          </p:blipFill>
          <p:spPr bwMode="auto">
            <a:xfrm>
              <a:off x="7772400" y="3657600"/>
              <a:ext cx="1066800" cy="1259681"/>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p:cTn id="14" dur="500" fill="hold"/>
                                        <p:tgtEl>
                                          <p:spTgt spid="2">
                                            <p:bg/>
                                          </p:spTgt>
                                        </p:tgtEl>
                                        <p:attrNameLst>
                                          <p:attrName>ppt_x</p:attrName>
                                        </p:attrNameLst>
                                      </p:cBhvr>
                                      <p:tavLst>
                                        <p:tav tm="0">
                                          <p:val>
                                            <p:strVal val="#ppt_x"/>
                                          </p:val>
                                        </p:tav>
                                        <p:tav tm="100000">
                                          <p:val>
                                            <p:strVal val="#ppt_x"/>
                                          </p:val>
                                        </p:tav>
                                      </p:tavLst>
                                    </p:anim>
                                    <p:anim calcmode="lin" valueType="num">
                                      <p:cBhvr>
                                        <p:cTn id="15" dur="500" fill="hold"/>
                                        <p:tgtEl>
                                          <p:spTgt spid="2">
                                            <p:bg/>
                                          </p:spTgt>
                                        </p:tgtEl>
                                        <p:attrNameLst>
                                          <p:attrName>ppt_y</p:attrName>
                                        </p:attrNameLst>
                                      </p:cBhvr>
                                      <p:tavLst>
                                        <p:tav tm="0">
                                          <p:val>
                                            <p:strVal val="#ppt_y-#ppt_h/2"/>
                                          </p:val>
                                        </p:tav>
                                        <p:tav tm="100000">
                                          <p:val>
                                            <p:strVal val="#ppt_y"/>
                                          </p:val>
                                        </p:tav>
                                      </p:tavLst>
                                    </p:anim>
                                    <p:anim calcmode="lin" valueType="num">
                                      <p:cBhvr>
                                        <p:cTn id="16" dur="500" fill="hold"/>
                                        <p:tgtEl>
                                          <p:spTgt spid="2">
                                            <p:bg/>
                                          </p:spTgt>
                                        </p:tgtEl>
                                        <p:attrNameLst>
                                          <p:attrName>ppt_w</p:attrName>
                                        </p:attrNameLst>
                                      </p:cBhvr>
                                      <p:tavLst>
                                        <p:tav tm="0">
                                          <p:val>
                                            <p:strVal val="#ppt_w"/>
                                          </p:val>
                                        </p:tav>
                                        <p:tav tm="100000">
                                          <p:val>
                                            <p:strVal val="#ppt_w"/>
                                          </p:val>
                                        </p:tav>
                                      </p:tavLst>
                                    </p:anim>
                                    <p:anim calcmode="lin" valueType="num">
                                      <p:cBhvr>
                                        <p:cTn id="17" dur="500" fill="hold"/>
                                        <p:tgtEl>
                                          <p:spTgt spid="2">
                                            <p:bg/>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fade">
                                      <p:cBhvr>
                                        <p:cTn id="26" dur="500"/>
                                        <p:tgtEl>
                                          <p:spTgt spid="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animEffect transition="in" filter="fade">
                                      <p:cBhvr>
                                        <p:cTn id="31" dur="500"/>
                                        <p:tgtEl>
                                          <p:spTgt spid="2">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
                                            <p:txEl>
                                              <p:pRg st="2" end="2"/>
                                            </p:txEl>
                                          </p:spTgt>
                                        </p:tgtEl>
                                        <p:attrNameLst>
                                          <p:attrName>style.visibility</p:attrName>
                                        </p:attrNameLst>
                                      </p:cBhvr>
                                      <p:to>
                                        <p:strVal val="visible"/>
                                      </p:to>
                                    </p:set>
                                    <p:animEffect transition="in" filter="fade">
                                      <p:cBhvr>
                                        <p:cTn id="36"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3195586"/>
            <a:ext cx="9567511" cy="1486475"/>
          </a:xfrm>
        </p:spPr>
        <p:txBody>
          <a:bodyPr/>
          <a:lstStyle/>
          <a:p>
            <a:r>
              <a:rPr lang="en-US" b="1" dirty="0">
                <a:solidFill>
                  <a:srgbClr val="8B2939"/>
                </a:solidFill>
                <a:effectLst>
                  <a:outerShdw blurRad="38100" dist="38100" dir="2700000" algn="tl">
                    <a:srgbClr val="000000">
                      <a:alpha val="43137"/>
                    </a:srgbClr>
                  </a:outerShdw>
                </a:effectLst>
                <a:latin typeface="Papyrus" panose="03070502060502030205" pitchFamily="66" charset="0"/>
              </a:rPr>
              <a:t>The Master Teacher</a:t>
            </a:r>
            <a:br>
              <a:rPr lang="en-US" b="1" dirty="0">
                <a:solidFill>
                  <a:srgbClr val="8B2939"/>
                </a:solidFill>
                <a:effectLst>
                  <a:outerShdw blurRad="38100" dist="38100" dir="2700000" algn="tl">
                    <a:srgbClr val="000000">
                      <a:alpha val="43137"/>
                    </a:srgbClr>
                  </a:outerShdw>
                </a:effectLst>
                <a:latin typeface="Papyrus" panose="03070502060502030205" pitchFamily="66" charset="0"/>
              </a:rPr>
            </a:br>
            <a:endParaRPr lang="en-US" b="1" dirty="0">
              <a:solidFill>
                <a:srgbClr val="8B2939"/>
              </a:solidFill>
              <a:effectLst>
                <a:outerShdw blurRad="38100" dist="38100" dir="2700000" algn="tl">
                  <a:srgbClr val="000000">
                    <a:alpha val="43137"/>
                  </a:srgbClr>
                </a:outerShdw>
              </a:effectLst>
              <a:latin typeface="Papyrus" panose="03070502060502030205" pitchFamily="66" charset="0"/>
            </a:endParaRPr>
          </a:p>
        </p:txBody>
      </p:sp>
      <p:sp>
        <p:nvSpPr>
          <p:cNvPr id="3" name="Action Button: Go Back or Previous 2">
            <a:hlinkClick r:id="rId2" action="ppaction://hlinksldjump" highlightClick="1"/>
            <a:extLst>
              <a:ext uri="{FF2B5EF4-FFF2-40B4-BE49-F238E27FC236}">
                <a16:creationId xmlns:a16="http://schemas.microsoft.com/office/drawing/2014/main" id="{2823E05E-3B97-475C-A6A1-AEF51AD196CA}"/>
              </a:ext>
            </a:extLst>
          </p:cNvPr>
          <p:cNvSpPr/>
          <p:nvPr/>
        </p:nvSpPr>
        <p:spPr>
          <a:xfrm>
            <a:off x="9894771" y="4793380"/>
            <a:ext cx="840286" cy="638155"/>
          </a:xfrm>
          <a:prstGeom prst="actionButtonBackPrevious">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960297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25954" name="Rectangle 2">
            <a:extLst>
              <a:ext uri="{FF2B5EF4-FFF2-40B4-BE49-F238E27FC236}">
                <a16:creationId xmlns:a16="http://schemas.microsoft.com/office/drawing/2014/main" id="{A1AD9235-4A21-428F-A857-B22382401C0F}"/>
              </a:ext>
            </a:extLst>
          </p:cNvPr>
          <p:cNvSpPr>
            <a:spLocks noGrp="1" noChangeArrowheads="1"/>
          </p:cNvSpPr>
          <p:nvPr>
            <p:ph type="title"/>
          </p:nvPr>
        </p:nvSpPr>
        <p:spPr>
          <a:xfrm>
            <a:off x="2057400" y="152400"/>
            <a:ext cx="8077200" cy="838200"/>
          </a:xfrm>
          <a:ln>
            <a:solidFill>
              <a:srgbClr val="FFFF00"/>
            </a:solidFill>
          </a:ln>
        </p:spPr>
        <p:txBody>
          <a:bodyPr/>
          <a:lstStyle/>
          <a:p>
            <a:pPr eaLnBrk="1" hangingPunct="1">
              <a:defRPr/>
            </a:pPr>
            <a:r>
              <a:rPr lang="en-US">
                <a:solidFill>
                  <a:schemeClr val="bg1"/>
                </a:solidFill>
                <a:effectLst>
                  <a:outerShdw blurRad="38100" dist="38100" dir="2700000" algn="tl">
                    <a:srgbClr val="C0C0C0"/>
                  </a:outerShdw>
                </a:effectLst>
                <a:latin typeface="Calligrapher" pitchFamily="2" charset="0"/>
              </a:rPr>
              <a:t>Our Lord:  The Master Teacher</a:t>
            </a:r>
          </a:p>
        </p:txBody>
      </p:sp>
      <p:sp>
        <p:nvSpPr>
          <p:cNvPr id="125955" name="Rectangle 3">
            <a:extLst>
              <a:ext uri="{FF2B5EF4-FFF2-40B4-BE49-F238E27FC236}">
                <a16:creationId xmlns:a16="http://schemas.microsoft.com/office/drawing/2014/main" id="{12489E1E-71E1-45B7-94C7-4E32025F0EFF}"/>
              </a:ext>
            </a:extLst>
          </p:cNvPr>
          <p:cNvSpPr>
            <a:spLocks noGrp="1" noChangeArrowheads="1"/>
          </p:cNvSpPr>
          <p:nvPr>
            <p:ph type="body" idx="1"/>
          </p:nvPr>
        </p:nvSpPr>
        <p:spPr>
          <a:xfrm>
            <a:off x="2057400" y="1219200"/>
            <a:ext cx="8077200" cy="5257800"/>
          </a:xfrm>
          <a:ln>
            <a:solidFill>
              <a:schemeClr val="bg1"/>
            </a:solidFill>
            <a:miter lim="800000"/>
            <a:headEnd/>
            <a:tailEnd/>
          </a:ln>
        </p:spPr>
        <p:txBody>
          <a:bodyPr/>
          <a:lstStyle/>
          <a:p>
            <a:pPr eaLnBrk="1" hangingPunct="1">
              <a:lnSpc>
                <a:spcPct val="90000"/>
              </a:lnSpc>
            </a:pPr>
            <a:endParaRPr lang="en-US" altLang="en-US" sz="1000">
              <a:solidFill>
                <a:srgbClr val="FFFF00"/>
              </a:solidFill>
            </a:endParaRPr>
          </a:p>
          <a:p>
            <a:pPr eaLnBrk="1" hangingPunct="1">
              <a:lnSpc>
                <a:spcPct val="90000"/>
              </a:lnSpc>
            </a:pPr>
            <a:r>
              <a:rPr lang="en-US" altLang="en-US" sz="1600">
                <a:solidFill>
                  <a:srgbClr val="FFFF00"/>
                </a:solidFill>
              </a:rPr>
              <a:t>Prayer Assumes Its Normal Relation With God’s Person, God’s Moving, &amp; Son</a:t>
            </a:r>
          </a:p>
          <a:p>
            <a:pPr eaLnBrk="1" hangingPunct="1">
              <a:lnSpc>
                <a:spcPct val="90000"/>
              </a:lnSpc>
            </a:pPr>
            <a:r>
              <a:rPr lang="en-US" altLang="en-US" sz="1600">
                <a:solidFill>
                  <a:srgbClr val="FFFF00"/>
                </a:solidFill>
              </a:rPr>
              <a:t>Accepting The Person Of Christ Is The Condition Of Prayer – John 14: 13, 14</a:t>
            </a:r>
          </a:p>
          <a:p>
            <a:pPr eaLnBrk="1" hangingPunct="1">
              <a:lnSpc>
                <a:spcPct val="90000"/>
              </a:lnSpc>
            </a:pPr>
            <a:r>
              <a:rPr lang="en-US" altLang="en-US" sz="1600">
                <a:solidFill>
                  <a:srgbClr val="FFFF00"/>
                </a:solidFill>
              </a:rPr>
              <a:t>Prayer One Of The Great Truths Christ Came Into The World To Teach – It Was Lowly Lesson Of Heavenly Vocation Mankind Has Been Adverse To Learn</a:t>
            </a:r>
          </a:p>
          <a:p>
            <a:pPr eaLnBrk="1" hangingPunct="1">
              <a:lnSpc>
                <a:spcPct val="90000"/>
              </a:lnSpc>
            </a:pPr>
            <a:r>
              <a:rPr lang="en-US" altLang="en-US" sz="1600">
                <a:solidFill>
                  <a:srgbClr val="FFFF00"/>
                </a:solidFill>
              </a:rPr>
              <a:t>Jesus Christ – Ours Now &amp; Theirs Then - Divine School Master Of Spiritual Disciplines – By Precept &amp; By Example</a:t>
            </a:r>
          </a:p>
          <a:p>
            <a:pPr eaLnBrk="1" hangingPunct="1">
              <a:lnSpc>
                <a:spcPct val="90000"/>
              </a:lnSpc>
            </a:pPr>
            <a:r>
              <a:rPr lang="en-US" altLang="en-US" sz="1600">
                <a:solidFill>
                  <a:srgbClr val="FFFF00"/>
                </a:solidFill>
              </a:rPr>
              <a:t>Epitome Covering Circle Of His Life &amp; His Character – Jesus At Prayer</a:t>
            </a:r>
          </a:p>
          <a:p>
            <a:pPr eaLnBrk="1" hangingPunct="1">
              <a:lnSpc>
                <a:spcPct val="90000"/>
              </a:lnSpc>
            </a:pPr>
            <a:r>
              <a:rPr lang="en-US" altLang="en-US" sz="1600">
                <a:solidFill>
                  <a:srgbClr val="FFFF00"/>
                </a:solidFill>
              </a:rPr>
              <a:t>Suppliant Of All Suppliants &amp; Intercessor Of All Intercessors</a:t>
            </a:r>
          </a:p>
          <a:p>
            <a:pPr eaLnBrk="1" hangingPunct="1">
              <a:lnSpc>
                <a:spcPct val="90000"/>
              </a:lnSpc>
            </a:pPr>
            <a:r>
              <a:rPr lang="en-US" altLang="en-US" sz="1600">
                <a:solidFill>
                  <a:srgbClr val="FFFF00"/>
                </a:solidFill>
              </a:rPr>
              <a:t>In Lowliest Form He Approached God &amp; With Strongest Pleas He Prayed</a:t>
            </a:r>
          </a:p>
          <a:p>
            <a:pPr eaLnBrk="1" hangingPunct="1">
              <a:lnSpc>
                <a:spcPct val="90000"/>
              </a:lnSpc>
            </a:pPr>
            <a:r>
              <a:rPr lang="en-US" altLang="en-US" sz="1600">
                <a:solidFill>
                  <a:srgbClr val="FFFF00"/>
                </a:solidFill>
              </a:rPr>
              <a:t>He Teaches Us The Importance Of Prayer By His Urgency For His Disciples To Pray</a:t>
            </a:r>
          </a:p>
          <a:p>
            <a:pPr eaLnBrk="1" hangingPunct="1">
              <a:lnSpc>
                <a:spcPct val="90000"/>
              </a:lnSpc>
            </a:pPr>
            <a:r>
              <a:rPr lang="en-US" altLang="en-US" sz="1600">
                <a:solidFill>
                  <a:srgbClr val="FFFF00"/>
                </a:solidFill>
              </a:rPr>
              <a:t>In Addition, He Shows Us How Far Prayer Enters Into The Purposes Of God</a:t>
            </a:r>
          </a:p>
          <a:p>
            <a:pPr eaLnBrk="1" hangingPunct="1">
              <a:lnSpc>
                <a:spcPct val="90000"/>
              </a:lnSpc>
            </a:pPr>
            <a:r>
              <a:rPr lang="en-US" altLang="en-US" sz="1600">
                <a:solidFill>
                  <a:srgbClr val="FFFF00"/>
                </a:solidFill>
              </a:rPr>
              <a:t>Prayer Is The Spiritual Law World-Wide That Touches Eternity </a:t>
            </a:r>
          </a:p>
          <a:p>
            <a:pPr eaLnBrk="1" hangingPunct="1">
              <a:lnSpc>
                <a:spcPct val="90000"/>
              </a:lnSpc>
            </a:pPr>
            <a:r>
              <a:rPr lang="en-US" altLang="en-US" sz="1600">
                <a:solidFill>
                  <a:srgbClr val="FFFF00"/>
                </a:solidFill>
              </a:rPr>
              <a:t>Mosaic Prayer Altar Regulations Are No Longer In Effect – Old Law Types &amp; Shadows Are Done Away With By New Dispensational Testament &amp; Covenant</a:t>
            </a:r>
          </a:p>
          <a:p>
            <a:pPr eaLnBrk="1" hangingPunct="1">
              <a:lnSpc>
                <a:spcPct val="90000"/>
              </a:lnSpc>
            </a:pPr>
            <a:r>
              <a:rPr lang="en-US" altLang="en-US" sz="1600">
                <a:solidFill>
                  <a:srgbClr val="FFFF00"/>
                </a:solidFill>
              </a:rPr>
              <a:t>Not Any Prayer Isolated To Sacred Space &amp; Special Time But Now All Attached To Any Ordinary Occasions &amp; Set Of Circumstances</a:t>
            </a:r>
          </a:p>
          <a:p>
            <a:pPr eaLnBrk="1" hangingPunct="1">
              <a:lnSpc>
                <a:spcPct val="90000"/>
              </a:lnSpc>
            </a:pPr>
            <a:r>
              <a:rPr lang="en-US" altLang="en-US" sz="1600">
                <a:solidFill>
                  <a:srgbClr val="FFFF00"/>
                </a:solidFill>
              </a:rPr>
              <a:t>Prayer Regulations Now Spiritually Violated By Anger &amp; Irreverence &amp; Other Heart Disease</a:t>
            </a:r>
          </a:p>
        </p:txBody>
      </p:sp>
      <p:graphicFrame>
        <p:nvGraphicFramePr>
          <p:cNvPr id="125957" name="Object 5">
            <a:extLst>
              <a:ext uri="{FF2B5EF4-FFF2-40B4-BE49-F238E27FC236}">
                <a16:creationId xmlns:a16="http://schemas.microsoft.com/office/drawing/2014/main" id="{50393EFE-25BF-4A25-8F54-AE67AF02301D}"/>
              </a:ext>
            </a:extLst>
          </p:cNvPr>
          <p:cNvGraphicFramePr>
            <a:graphicFrameLocks noChangeAspect="1"/>
          </p:cNvGraphicFramePr>
          <p:nvPr/>
        </p:nvGraphicFramePr>
        <p:xfrm>
          <a:off x="2057400" y="1219200"/>
          <a:ext cx="8077200" cy="5181600"/>
        </p:xfrm>
        <a:graphic>
          <a:graphicData uri="http://schemas.openxmlformats.org/presentationml/2006/ole">
            <mc:AlternateContent xmlns:mc="http://schemas.openxmlformats.org/markup-compatibility/2006">
              <mc:Choice xmlns:v="urn:schemas-microsoft-com:vml" Requires="v">
                <p:oleObj spid="_x0000_s1088" name="Slide" r:id="rId5" imgW="4572000" imgH="3429000" progId="PowerPoint.Slide.8">
                  <p:embed/>
                </p:oleObj>
              </mc:Choice>
              <mc:Fallback>
                <p:oleObj name="Slide" r:id="rId5" imgW="4572000" imgH="3429000" progId="PowerPoint.Slide.8">
                  <p:embed/>
                  <p:pic>
                    <p:nvPicPr>
                      <p:cNvPr id="125957" name="Object 5">
                        <a:extLst>
                          <a:ext uri="{FF2B5EF4-FFF2-40B4-BE49-F238E27FC236}">
                            <a16:creationId xmlns:a16="http://schemas.microsoft.com/office/drawing/2014/main" id="{50393EFE-25BF-4A25-8F54-AE67AF02301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1219200"/>
                        <a:ext cx="8077200" cy="518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25955">
                                            <p:txEl>
                                              <p:pRg st="1" end="1"/>
                                            </p:txEl>
                                          </p:spTgt>
                                        </p:tgtEl>
                                        <p:attrNameLst>
                                          <p:attrName>style.visibility</p:attrName>
                                        </p:attrNameLst>
                                      </p:cBhvr>
                                      <p:to>
                                        <p:strVal val="visible"/>
                                      </p:to>
                                    </p:set>
                                    <p:anim calcmode="lin" valueType="num">
                                      <p:cBhvr>
                                        <p:cTn id="7" dur="500" fill="hold"/>
                                        <p:tgtEl>
                                          <p:spTgt spid="125955">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125955">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25955">
                                            <p:txEl>
                                              <p:pRg st="2" end="2"/>
                                            </p:txEl>
                                          </p:spTgt>
                                        </p:tgtEl>
                                        <p:attrNameLst>
                                          <p:attrName>style.visibility</p:attrName>
                                        </p:attrNameLst>
                                      </p:cBhvr>
                                      <p:to>
                                        <p:strVal val="visible"/>
                                      </p:to>
                                    </p:set>
                                    <p:anim calcmode="lin" valueType="num">
                                      <p:cBhvr>
                                        <p:cTn id="13" dur="500" fill="hold"/>
                                        <p:tgtEl>
                                          <p:spTgt spid="125955">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125955">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125955">
                                            <p:txEl>
                                              <p:pRg st="3" end="3"/>
                                            </p:txEl>
                                          </p:spTgt>
                                        </p:tgtEl>
                                        <p:attrNameLst>
                                          <p:attrName>style.visibility</p:attrName>
                                        </p:attrNameLst>
                                      </p:cBhvr>
                                      <p:to>
                                        <p:strVal val="visible"/>
                                      </p:to>
                                    </p:set>
                                    <p:anim calcmode="lin" valueType="num">
                                      <p:cBhvr>
                                        <p:cTn id="19" dur="500" fill="hold"/>
                                        <p:tgtEl>
                                          <p:spTgt spid="125955">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125955">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25955">
                                            <p:txEl>
                                              <p:pRg st="4" end="4"/>
                                            </p:txEl>
                                          </p:spTgt>
                                        </p:tgtEl>
                                        <p:attrNameLst>
                                          <p:attrName>style.visibility</p:attrName>
                                        </p:attrNameLst>
                                      </p:cBhvr>
                                      <p:to>
                                        <p:strVal val="visible"/>
                                      </p:to>
                                    </p:set>
                                    <p:anim calcmode="lin" valueType="num">
                                      <p:cBhvr>
                                        <p:cTn id="25" dur="500" fill="hold"/>
                                        <p:tgtEl>
                                          <p:spTgt spid="125955">
                                            <p:txEl>
                                              <p:pRg st="4" end="4"/>
                                            </p:txEl>
                                          </p:spTgt>
                                        </p:tgtEl>
                                        <p:attrNameLst>
                                          <p:attrName>ppt_w</p:attrName>
                                        </p:attrNameLst>
                                      </p:cBhvr>
                                      <p:tavLst>
                                        <p:tav tm="0">
                                          <p:val>
                                            <p:fltVal val="0"/>
                                          </p:val>
                                        </p:tav>
                                        <p:tav tm="100000">
                                          <p:val>
                                            <p:strVal val="#ppt_w"/>
                                          </p:val>
                                        </p:tav>
                                      </p:tavLst>
                                    </p:anim>
                                    <p:anim calcmode="lin" valueType="num">
                                      <p:cBhvr>
                                        <p:cTn id="26" dur="500" fill="hold"/>
                                        <p:tgtEl>
                                          <p:spTgt spid="125955">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125955">
                                            <p:txEl>
                                              <p:pRg st="5" end="5"/>
                                            </p:txEl>
                                          </p:spTgt>
                                        </p:tgtEl>
                                        <p:attrNameLst>
                                          <p:attrName>style.visibility</p:attrName>
                                        </p:attrNameLst>
                                      </p:cBhvr>
                                      <p:to>
                                        <p:strVal val="visible"/>
                                      </p:to>
                                    </p:set>
                                    <p:anim calcmode="lin" valueType="num">
                                      <p:cBhvr>
                                        <p:cTn id="31" dur="500" fill="hold"/>
                                        <p:tgtEl>
                                          <p:spTgt spid="125955">
                                            <p:txEl>
                                              <p:pRg st="5" end="5"/>
                                            </p:txEl>
                                          </p:spTgt>
                                        </p:tgtEl>
                                        <p:attrNameLst>
                                          <p:attrName>ppt_w</p:attrName>
                                        </p:attrNameLst>
                                      </p:cBhvr>
                                      <p:tavLst>
                                        <p:tav tm="0">
                                          <p:val>
                                            <p:fltVal val="0"/>
                                          </p:val>
                                        </p:tav>
                                        <p:tav tm="100000">
                                          <p:val>
                                            <p:strVal val="#ppt_w"/>
                                          </p:val>
                                        </p:tav>
                                      </p:tavLst>
                                    </p:anim>
                                    <p:anim calcmode="lin" valueType="num">
                                      <p:cBhvr>
                                        <p:cTn id="32" dur="500" fill="hold"/>
                                        <p:tgtEl>
                                          <p:spTgt spid="125955">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125955">
                                            <p:txEl>
                                              <p:pRg st="6" end="6"/>
                                            </p:txEl>
                                          </p:spTgt>
                                        </p:tgtEl>
                                        <p:attrNameLst>
                                          <p:attrName>style.visibility</p:attrName>
                                        </p:attrNameLst>
                                      </p:cBhvr>
                                      <p:to>
                                        <p:strVal val="visible"/>
                                      </p:to>
                                    </p:set>
                                    <p:anim calcmode="lin" valueType="num">
                                      <p:cBhvr>
                                        <p:cTn id="37" dur="500" fill="hold"/>
                                        <p:tgtEl>
                                          <p:spTgt spid="125955">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125955">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125955">
                                            <p:txEl>
                                              <p:pRg st="7" end="7"/>
                                            </p:txEl>
                                          </p:spTgt>
                                        </p:tgtEl>
                                        <p:attrNameLst>
                                          <p:attrName>style.visibility</p:attrName>
                                        </p:attrNameLst>
                                      </p:cBhvr>
                                      <p:to>
                                        <p:strVal val="visible"/>
                                      </p:to>
                                    </p:set>
                                    <p:anim calcmode="lin" valueType="num">
                                      <p:cBhvr>
                                        <p:cTn id="43" dur="500" fill="hold"/>
                                        <p:tgtEl>
                                          <p:spTgt spid="125955">
                                            <p:txEl>
                                              <p:pRg st="7" end="7"/>
                                            </p:txEl>
                                          </p:spTgt>
                                        </p:tgtEl>
                                        <p:attrNameLst>
                                          <p:attrName>ppt_w</p:attrName>
                                        </p:attrNameLst>
                                      </p:cBhvr>
                                      <p:tavLst>
                                        <p:tav tm="0">
                                          <p:val>
                                            <p:fltVal val="0"/>
                                          </p:val>
                                        </p:tav>
                                        <p:tav tm="100000">
                                          <p:val>
                                            <p:strVal val="#ppt_w"/>
                                          </p:val>
                                        </p:tav>
                                      </p:tavLst>
                                    </p:anim>
                                    <p:anim calcmode="lin" valueType="num">
                                      <p:cBhvr>
                                        <p:cTn id="44" dur="500" fill="hold"/>
                                        <p:tgtEl>
                                          <p:spTgt spid="125955">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125955">
                                            <p:txEl>
                                              <p:pRg st="8" end="8"/>
                                            </p:txEl>
                                          </p:spTgt>
                                        </p:tgtEl>
                                        <p:attrNameLst>
                                          <p:attrName>style.visibility</p:attrName>
                                        </p:attrNameLst>
                                      </p:cBhvr>
                                      <p:to>
                                        <p:strVal val="visible"/>
                                      </p:to>
                                    </p:set>
                                    <p:anim calcmode="lin" valueType="num">
                                      <p:cBhvr>
                                        <p:cTn id="49" dur="500" fill="hold"/>
                                        <p:tgtEl>
                                          <p:spTgt spid="125955">
                                            <p:txEl>
                                              <p:pRg st="8" end="8"/>
                                            </p:txEl>
                                          </p:spTgt>
                                        </p:tgtEl>
                                        <p:attrNameLst>
                                          <p:attrName>ppt_w</p:attrName>
                                        </p:attrNameLst>
                                      </p:cBhvr>
                                      <p:tavLst>
                                        <p:tav tm="0">
                                          <p:val>
                                            <p:fltVal val="0"/>
                                          </p:val>
                                        </p:tav>
                                        <p:tav tm="100000">
                                          <p:val>
                                            <p:strVal val="#ppt_w"/>
                                          </p:val>
                                        </p:tav>
                                      </p:tavLst>
                                    </p:anim>
                                    <p:anim calcmode="lin" valueType="num">
                                      <p:cBhvr>
                                        <p:cTn id="50" dur="500" fill="hold"/>
                                        <p:tgtEl>
                                          <p:spTgt spid="125955">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125955">
                                            <p:txEl>
                                              <p:pRg st="9" end="9"/>
                                            </p:txEl>
                                          </p:spTgt>
                                        </p:tgtEl>
                                        <p:attrNameLst>
                                          <p:attrName>style.visibility</p:attrName>
                                        </p:attrNameLst>
                                      </p:cBhvr>
                                      <p:to>
                                        <p:strVal val="visible"/>
                                      </p:to>
                                    </p:set>
                                    <p:anim calcmode="lin" valueType="num">
                                      <p:cBhvr>
                                        <p:cTn id="55" dur="500" fill="hold"/>
                                        <p:tgtEl>
                                          <p:spTgt spid="125955">
                                            <p:txEl>
                                              <p:pRg st="9" end="9"/>
                                            </p:txEl>
                                          </p:spTgt>
                                        </p:tgtEl>
                                        <p:attrNameLst>
                                          <p:attrName>ppt_w</p:attrName>
                                        </p:attrNameLst>
                                      </p:cBhvr>
                                      <p:tavLst>
                                        <p:tav tm="0">
                                          <p:val>
                                            <p:fltVal val="0"/>
                                          </p:val>
                                        </p:tav>
                                        <p:tav tm="100000">
                                          <p:val>
                                            <p:strVal val="#ppt_w"/>
                                          </p:val>
                                        </p:tav>
                                      </p:tavLst>
                                    </p:anim>
                                    <p:anim calcmode="lin" valueType="num">
                                      <p:cBhvr>
                                        <p:cTn id="56" dur="500" fill="hold"/>
                                        <p:tgtEl>
                                          <p:spTgt spid="125955">
                                            <p:txEl>
                                              <p:pRg st="9" end="9"/>
                                            </p:txEl>
                                          </p:spTgt>
                                        </p:tgtEl>
                                        <p:attrNameLst>
                                          <p:attrName>ppt_h</p:attrName>
                                        </p:attrNameLst>
                                      </p:cBhvr>
                                      <p:tavLst>
                                        <p:tav tm="0">
                                          <p:val>
                                            <p:strVal val="#ppt_h"/>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7" presetClass="entr" presetSubtype="10" fill="hold" grpId="0" nodeType="clickEffect">
                                  <p:stCondLst>
                                    <p:cond delay="0"/>
                                  </p:stCondLst>
                                  <p:childTnLst>
                                    <p:set>
                                      <p:cBhvr>
                                        <p:cTn id="60" dur="1" fill="hold">
                                          <p:stCondLst>
                                            <p:cond delay="0"/>
                                          </p:stCondLst>
                                        </p:cTn>
                                        <p:tgtEl>
                                          <p:spTgt spid="125955">
                                            <p:txEl>
                                              <p:pRg st="10" end="10"/>
                                            </p:txEl>
                                          </p:spTgt>
                                        </p:tgtEl>
                                        <p:attrNameLst>
                                          <p:attrName>style.visibility</p:attrName>
                                        </p:attrNameLst>
                                      </p:cBhvr>
                                      <p:to>
                                        <p:strVal val="visible"/>
                                      </p:to>
                                    </p:set>
                                    <p:anim calcmode="lin" valueType="num">
                                      <p:cBhvr>
                                        <p:cTn id="61" dur="500" fill="hold"/>
                                        <p:tgtEl>
                                          <p:spTgt spid="125955">
                                            <p:txEl>
                                              <p:pRg st="10" end="10"/>
                                            </p:txEl>
                                          </p:spTgt>
                                        </p:tgtEl>
                                        <p:attrNameLst>
                                          <p:attrName>ppt_w</p:attrName>
                                        </p:attrNameLst>
                                      </p:cBhvr>
                                      <p:tavLst>
                                        <p:tav tm="0">
                                          <p:val>
                                            <p:fltVal val="0"/>
                                          </p:val>
                                        </p:tav>
                                        <p:tav tm="100000">
                                          <p:val>
                                            <p:strVal val="#ppt_w"/>
                                          </p:val>
                                        </p:tav>
                                      </p:tavLst>
                                    </p:anim>
                                    <p:anim calcmode="lin" valueType="num">
                                      <p:cBhvr>
                                        <p:cTn id="62" dur="500" fill="hold"/>
                                        <p:tgtEl>
                                          <p:spTgt spid="125955">
                                            <p:txEl>
                                              <p:pRg st="10" end="10"/>
                                            </p:txEl>
                                          </p:spTgt>
                                        </p:tgtEl>
                                        <p:attrNameLst>
                                          <p:attrName>ppt_h</p:attrName>
                                        </p:attrNameLst>
                                      </p:cBhvr>
                                      <p:tavLst>
                                        <p:tav tm="0">
                                          <p:val>
                                            <p:strVal val="#ppt_h"/>
                                          </p:val>
                                        </p:tav>
                                        <p:tav tm="100000">
                                          <p:val>
                                            <p:strVal val="#ppt_h"/>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7" presetClass="entr" presetSubtype="10" fill="hold" grpId="0" nodeType="clickEffect">
                                  <p:stCondLst>
                                    <p:cond delay="0"/>
                                  </p:stCondLst>
                                  <p:childTnLst>
                                    <p:set>
                                      <p:cBhvr>
                                        <p:cTn id="66" dur="1" fill="hold">
                                          <p:stCondLst>
                                            <p:cond delay="0"/>
                                          </p:stCondLst>
                                        </p:cTn>
                                        <p:tgtEl>
                                          <p:spTgt spid="125955">
                                            <p:txEl>
                                              <p:pRg st="11" end="11"/>
                                            </p:txEl>
                                          </p:spTgt>
                                        </p:tgtEl>
                                        <p:attrNameLst>
                                          <p:attrName>style.visibility</p:attrName>
                                        </p:attrNameLst>
                                      </p:cBhvr>
                                      <p:to>
                                        <p:strVal val="visible"/>
                                      </p:to>
                                    </p:set>
                                    <p:anim calcmode="lin" valueType="num">
                                      <p:cBhvr>
                                        <p:cTn id="67" dur="500" fill="hold"/>
                                        <p:tgtEl>
                                          <p:spTgt spid="125955">
                                            <p:txEl>
                                              <p:pRg st="11" end="11"/>
                                            </p:txEl>
                                          </p:spTgt>
                                        </p:tgtEl>
                                        <p:attrNameLst>
                                          <p:attrName>ppt_w</p:attrName>
                                        </p:attrNameLst>
                                      </p:cBhvr>
                                      <p:tavLst>
                                        <p:tav tm="0">
                                          <p:val>
                                            <p:fltVal val="0"/>
                                          </p:val>
                                        </p:tav>
                                        <p:tav tm="100000">
                                          <p:val>
                                            <p:strVal val="#ppt_w"/>
                                          </p:val>
                                        </p:tav>
                                      </p:tavLst>
                                    </p:anim>
                                    <p:anim calcmode="lin" valueType="num">
                                      <p:cBhvr>
                                        <p:cTn id="68" dur="500" fill="hold"/>
                                        <p:tgtEl>
                                          <p:spTgt spid="125955">
                                            <p:txEl>
                                              <p:pRg st="11" end="11"/>
                                            </p:txEl>
                                          </p:spTgt>
                                        </p:tgtEl>
                                        <p:attrNameLst>
                                          <p:attrName>ppt_h</p:attrName>
                                        </p:attrNameLst>
                                      </p:cBhvr>
                                      <p:tavLst>
                                        <p:tav tm="0">
                                          <p:val>
                                            <p:strVal val="#ppt_h"/>
                                          </p:val>
                                        </p:tav>
                                        <p:tav tm="100000">
                                          <p:val>
                                            <p:strVal val="#ppt_h"/>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17" presetClass="entr" presetSubtype="10" fill="hold" grpId="0" nodeType="clickEffect">
                                  <p:stCondLst>
                                    <p:cond delay="0"/>
                                  </p:stCondLst>
                                  <p:childTnLst>
                                    <p:set>
                                      <p:cBhvr>
                                        <p:cTn id="72" dur="1" fill="hold">
                                          <p:stCondLst>
                                            <p:cond delay="0"/>
                                          </p:stCondLst>
                                        </p:cTn>
                                        <p:tgtEl>
                                          <p:spTgt spid="125955">
                                            <p:txEl>
                                              <p:pRg st="12" end="12"/>
                                            </p:txEl>
                                          </p:spTgt>
                                        </p:tgtEl>
                                        <p:attrNameLst>
                                          <p:attrName>style.visibility</p:attrName>
                                        </p:attrNameLst>
                                      </p:cBhvr>
                                      <p:to>
                                        <p:strVal val="visible"/>
                                      </p:to>
                                    </p:set>
                                    <p:anim calcmode="lin" valueType="num">
                                      <p:cBhvr>
                                        <p:cTn id="73" dur="500" fill="hold"/>
                                        <p:tgtEl>
                                          <p:spTgt spid="125955">
                                            <p:txEl>
                                              <p:pRg st="12" end="12"/>
                                            </p:txEl>
                                          </p:spTgt>
                                        </p:tgtEl>
                                        <p:attrNameLst>
                                          <p:attrName>ppt_w</p:attrName>
                                        </p:attrNameLst>
                                      </p:cBhvr>
                                      <p:tavLst>
                                        <p:tav tm="0">
                                          <p:val>
                                            <p:fltVal val="0"/>
                                          </p:val>
                                        </p:tav>
                                        <p:tav tm="100000">
                                          <p:val>
                                            <p:strVal val="#ppt_w"/>
                                          </p:val>
                                        </p:tav>
                                      </p:tavLst>
                                    </p:anim>
                                    <p:anim calcmode="lin" valueType="num">
                                      <p:cBhvr>
                                        <p:cTn id="74" dur="500" fill="hold"/>
                                        <p:tgtEl>
                                          <p:spTgt spid="125955">
                                            <p:txEl>
                                              <p:pRg st="12" end="12"/>
                                            </p:txEl>
                                          </p:spTgt>
                                        </p:tgtEl>
                                        <p:attrNameLst>
                                          <p:attrName>ppt_h</p:attrName>
                                        </p:attrNameLst>
                                      </p:cBhvr>
                                      <p:tavLst>
                                        <p:tav tm="0">
                                          <p:val>
                                            <p:strVal val="#ppt_h"/>
                                          </p:val>
                                        </p:tav>
                                        <p:tav tm="100000">
                                          <p:val>
                                            <p:strVal val="#ppt_h"/>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7" presetClass="entr" presetSubtype="10" fill="hold" grpId="0" nodeType="clickEffect">
                                  <p:stCondLst>
                                    <p:cond delay="0"/>
                                  </p:stCondLst>
                                  <p:childTnLst>
                                    <p:set>
                                      <p:cBhvr>
                                        <p:cTn id="78" dur="1" fill="hold">
                                          <p:stCondLst>
                                            <p:cond delay="0"/>
                                          </p:stCondLst>
                                        </p:cTn>
                                        <p:tgtEl>
                                          <p:spTgt spid="125955">
                                            <p:txEl>
                                              <p:pRg st="13" end="13"/>
                                            </p:txEl>
                                          </p:spTgt>
                                        </p:tgtEl>
                                        <p:attrNameLst>
                                          <p:attrName>style.visibility</p:attrName>
                                        </p:attrNameLst>
                                      </p:cBhvr>
                                      <p:to>
                                        <p:strVal val="visible"/>
                                      </p:to>
                                    </p:set>
                                    <p:anim calcmode="lin" valueType="num">
                                      <p:cBhvr>
                                        <p:cTn id="79" dur="500" fill="hold"/>
                                        <p:tgtEl>
                                          <p:spTgt spid="125955">
                                            <p:txEl>
                                              <p:pRg st="13" end="13"/>
                                            </p:txEl>
                                          </p:spTgt>
                                        </p:tgtEl>
                                        <p:attrNameLst>
                                          <p:attrName>ppt_w</p:attrName>
                                        </p:attrNameLst>
                                      </p:cBhvr>
                                      <p:tavLst>
                                        <p:tav tm="0">
                                          <p:val>
                                            <p:fltVal val="0"/>
                                          </p:val>
                                        </p:tav>
                                        <p:tav tm="100000">
                                          <p:val>
                                            <p:strVal val="#ppt_w"/>
                                          </p:val>
                                        </p:tav>
                                      </p:tavLst>
                                    </p:anim>
                                    <p:anim calcmode="lin" valueType="num">
                                      <p:cBhvr>
                                        <p:cTn id="80" dur="500" fill="hold"/>
                                        <p:tgtEl>
                                          <p:spTgt spid="125955">
                                            <p:txEl>
                                              <p:pRg st="13" end="13"/>
                                            </p:txEl>
                                          </p:spTgt>
                                        </p:tgtEl>
                                        <p:attrNameLst>
                                          <p:attrName>ppt_h</p:attrName>
                                        </p:attrNameLst>
                                      </p:cBhvr>
                                      <p:tavLst>
                                        <p:tav tm="0">
                                          <p:val>
                                            <p:strVal val="#ppt_h"/>
                                          </p:val>
                                        </p:tav>
                                        <p:tav tm="100000">
                                          <p:val>
                                            <p:strVal val="#ppt_h"/>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19" presetClass="entr" presetSubtype="10" fill="hold" nodeType="clickEffect">
                                  <p:stCondLst>
                                    <p:cond delay="0"/>
                                  </p:stCondLst>
                                  <p:childTnLst>
                                    <p:set>
                                      <p:cBhvr>
                                        <p:cTn id="84" dur="1" fill="hold">
                                          <p:stCondLst>
                                            <p:cond delay="0"/>
                                          </p:stCondLst>
                                        </p:cTn>
                                        <p:tgtEl>
                                          <p:spTgt spid="125957"/>
                                        </p:tgtEl>
                                        <p:attrNameLst>
                                          <p:attrName>style.visibility</p:attrName>
                                        </p:attrNameLst>
                                      </p:cBhvr>
                                      <p:to>
                                        <p:strVal val="visible"/>
                                      </p:to>
                                    </p:set>
                                    <p:anim calcmode="lin" valueType="num">
                                      <p:cBhvr>
                                        <p:cTn id="85" dur="5000" fill="hold"/>
                                        <p:tgtEl>
                                          <p:spTgt spid="125957"/>
                                        </p:tgtEl>
                                        <p:attrNameLst>
                                          <p:attrName>ppt_w</p:attrName>
                                        </p:attrNameLst>
                                      </p:cBhvr>
                                      <p:tavLst>
                                        <p:tav tm="0" fmla="#ppt_w*sin(2.5*pi*$)">
                                          <p:val>
                                            <p:fltVal val="0"/>
                                          </p:val>
                                        </p:tav>
                                        <p:tav tm="100000">
                                          <p:val>
                                            <p:fltVal val="1"/>
                                          </p:val>
                                        </p:tav>
                                      </p:tavLst>
                                    </p:anim>
                                    <p:anim calcmode="lin" valueType="num">
                                      <p:cBhvr>
                                        <p:cTn id="86" dur="5000" fill="hold"/>
                                        <p:tgtEl>
                                          <p:spTgt spid="12595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955" grpId="0" build="p" autoUpdateAnimBg="0"/>
    </p:bldLst>
  </p:timing>
</p:sld>
</file>

<file path=ppt/slides/slide14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26978" name="Rectangle 2">
            <a:extLst>
              <a:ext uri="{FF2B5EF4-FFF2-40B4-BE49-F238E27FC236}">
                <a16:creationId xmlns:a16="http://schemas.microsoft.com/office/drawing/2014/main" id="{C798A3E4-8A00-4B44-9185-45FAA3935C86}"/>
              </a:ext>
            </a:extLst>
          </p:cNvPr>
          <p:cNvSpPr>
            <a:spLocks noGrp="1" noChangeArrowheads="1"/>
          </p:cNvSpPr>
          <p:nvPr>
            <p:ph type="title"/>
          </p:nvPr>
        </p:nvSpPr>
        <p:spPr>
          <a:xfrm>
            <a:off x="2057400" y="152400"/>
            <a:ext cx="8077200" cy="838200"/>
          </a:xfrm>
          <a:ln>
            <a:solidFill>
              <a:srgbClr val="FFFF00"/>
            </a:solidFill>
          </a:ln>
        </p:spPr>
        <p:txBody>
          <a:bodyPr/>
          <a:lstStyle/>
          <a:p>
            <a:pPr eaLnBrk="1" hangingPunct="1">
              <a:defRPr/>
            </a:pPr>
            <a:r>
              <a:rPr lang="en-US">
                <a:solidFill>
                  <a:schemeClr val="bg1"/>
                </a:solidFill>
                <a:effectLst>
                  <a:outerShdw blurRad="38100" dist="38100" dir="2700000" algn="tl">
                    <a:srgbClr val="C0C0C0"/>
                  </a:outerShdw>
                </a:effectLst>
                <a:latin typeface="Calligrapher" pitchFamily="2" charset="0"/>
              </a:rPr>
              <a:t>Our Lord:  The Master Teacher</a:t>
            </a:r>
          </a:p>
        </p:txBody>
      </p:sp>
      <p:sp>
        <p:nvSpPr>
          <p:cNvPr id="126979" name="Rectangle 3">
            <a:extLst>
              <a:ext uri="{FF2B5EF4-FFF2-40B4-BE49-F238E27FC236}">
                <a16:creationId xmlns:a16="http://schemas.microsoft.com/office/drawing/2014/main" id="{80F8E81A-1EB2-4AA2-94E9-CEAF32A4ED2C}"/>
              </a:ext>
            </a:extLst>
          </p:cNvPr>
          <p:cNvSpPr>
            <a:spLocks noGrp="1" noChangeArrowheads="1"/>
          </p:cNvSpPr>
          <p:nvPr>
            <p:ph type="body" idx="1"/>
          </p:nvPr>
        </p:nvSpPr>
        <p:spPr>
          <a:xfrm>
            <a:off x="2057400" y="1219200"/>
            <a:ext cx="8077200" cy="5257800"/>
          </a:xfrm>
          <a:ln>
            <a:solidFill>
              <a:schemeClr val="bg1"/>
            </a:solidFill>
            <a:miter lim="800000"/>
            <a:headEnd/>
            <a:tailEnd/>
          </a:ln>
        </p:spPr>
        <p:txBody>
          <a:bodyPr/>
          <a:lstStyle/>
          <a:p>
            <a:pPr eaLnBrk="1" hangingPunct="1">
              <a:lnSpc>
                <a:spcPct val="90000"/>
              </a:lnSpc>
            </a:pPr>
            <a:endParaRPr lang="en-US" altLang="en-US" sz="1000">
              <a:solidFill>
                <a:srgbClr val="FFFF00"/>
              </a:solidFill>
            </a:endParaRPr>
          </a:p>
          <a:p>
            <a:pPr eaLnBrk="1" hangingPunct="1">
              <a:lnSpc>
                <a:spcPct val="90000"/>
              </a:lnSpc>
            </a:pPr>
            <a:r>
              <a:rPr lang="en-US" altLang="en-US" sz="1600">
                <a:solidFill>
                  <a:srgbClr val="FFFF00"/>
                </a:solidFill>
              </a:rPr>
              <a:t>Sacrificial Incense Heavenly Ascending Now That Of Brotherly Love </a:t>
            </a:r>
          </a:p>
          <a:p>
            <a:pPr eaLnBrk="1" hangingPunct="1">
              <a:lnSpc>
                <a:spcPct val="90000"/>
              </a:lnSpc>
            </a:pPr>
            <a:r>
              <a:rPr lang="en-US" altLang="en-US" sz="1600">
                <a:solidFill>
                  <a:srgbClr val="FFFF00"/>
                </a:solidFill>
              </a:rPr>
              <a:t>He Has Put The Expanding Forces Of His Cause As Receptive To Our Prayers</a:t>
            </a:r>
          </a:p>
          <a:p>
            <a:pPr eaLnBrk="1" hangingPunct="1">
              <a:lnSpc>
                <a:spcPct val="90000"/>
              </a:lnSpc>
            </a:pPr>
            <a:r>
              <a:rPr lang="en-US" altLang="en-US" sz="1600">
                <a:solidFill>
                  <a:srgbClr val="FFFF00"/>
                </a:solidFill>
              </a:rPr>
              <a:t>Jesus Makes Prayer Out As All-Inclusive:  It Has No Limitation As To Extent Or Subject</a:t>
            </a:r>
          </a:p>
          <a:p>
            <a:pPr eaLnBrk="1" hangingPunct="1">
              <a:lnSpc>
                <a:spcPct val="90000"/>
              </a:lnSpc>
            </a:pPr>
            <a:r>
              <a:rPr lang="en-US" altLang="en-US" sz="1600">
                <a:solidFill>
                  <a:srgbClr val="FFFF00"/>
                </a:solidFill>
              </a:rPr>
              <a:t>Gods Answer To Prayer Rules Over Forces Of Nature &amp; Injustices Of Men In An Arranged Coincidence &gt; Luke 18: 1 - 8 </a:t>
            </a:r>
          </a:p>
          <a:p>
            <a:pPr eaLnBrk="1" hangingPunct="1">
              <a:lnSpc>
                <a:spcPct val="90000"/>
              </a:lnSpc>
            </a:pPr>
            <a:r>
              <a:rPr lang="en-US" altLang="en-US" sz="1600">
                <a:solidFill>
                  <a:srgbClr val="FFFF00"/>
                </a:solidFill>
              </a:rPr>
              <a:t>Christ Illustrates How Prayer Relates Both To God’s Spiritual Work &amp; His Worldly Rule</a:t>
            </a:r>
          </a:p>
          <a:p>
            <a:pPr eaLnBrk="1" hangingPunct="1">
              <a:lnSpc>
                <a:spcPct val="90000"/>
              </a:lnSpc>
            </a:pPr>
            <a:r>
              <a:rPr lang="en-US" altLang="en-US" sz="1600">
                <a:solidFill>
                  <a:srgbClr val="FFFF00"/>
                </a:solidFill>
              </a:rPr>
              <a:t>Matthew 18: 19 – Power Of Prayer Related To Purity Of Church &amp; Unity Of Spirit</a:t>
            </a:r>
          </a:p>
          <a:p>
            <a:pPr eaLnBrk="1" hangingPunct="1">
              <a:lnSpc>
                <a:spcPct val="90000"/>
              </a:lnSpc>
            </a:pPr>
            <a:r>
              <a:rPr lang="en-US" altLang="en-US" sz="1600">
                <a:solidFill>
                  <a:srgbClr val="FFFF00"/>
                </a:solidFill>
              </a:rPr>
              <a:t>He Bases Both The Possibilities &amp; Necessities Of Prayer On The Relation Of Father &amp; Child;  The Child Crying For Bread &amp; The Parent Giving That Which The Child Has Asked</a:t>
            </a:r>
          </a:p>
          <a:p>
            <a:pPr eaLnBrk="1" hangingPunct="1">
              <a:lnSpc>
                <a:spcPct val="90000"/>
              </a:lnSpc>
            </a:pPr>
            <a:r>
              <a:rPr lang="en-US" altLang="en-US" sz="1600">
                <a:solidFill>
                  <a:srgbClr val="FFFF00"/>
                </a:solidFill>
              </a:rPr>
              <a:t>Sterile Religion &amp; Barren Unfruitful Cannot Pray;  We Are To Pray For Church Growth &amp; For The Harvest – Matthew 9: 38</a:t>
            </a:r>
          </a:p>
          <a:p>
            <a:pPr eaLnBrk="1" hangingPunct="1">
              <a:lnSpc>
                <a:spcPct val="90000"/>
              </a:lnSpc>
            </a:pPr>
            <a:r>
              <a:rPr lang="en-US" altLang="en-US" sz="1600">
                <a:solidFill>
                  <a:srgbClr val="FFFF00"/>
                </a:solidFill>
              </a:rPr>
              <a:t>When Within The Crucible – With God As First Mover Not As Last Resort -Mitigating Prayer Can Ameliorate Severity – Matthew 24: 20</a:t>
            </a:r>
          </a:p>
          <a:p>
            <a:pPr eaLnBrk="1" hangingPunct="1">
              <a:lnSpc>
                <a:spcPct val="90000"/>
              </a:lnSpc>
            </a:pPr>
            <a:r>
              <a:rPr lang="en-US" altLang="en-US" sz="1600">
                <a:solidFill>
                  <a:srgbClr val="FFFF00"/>
                </a:solidFill>
              </a:rPr>
              <a:t>Christ Teaches Prayer As Not The Rote Of Mere Rite But Request For Answers, Pleas For Gain, &amp; The Seeking Of Great Good </a:t>
            </a:r>
          </a:p>
          <a:p>
            <a:pPr eaLnBrk="1" hangingPunct="1">
              <a:lnSpc>
                <a:spcPct val="90000"/>
              </a:lnSpc>
            </a:pPr>
            <a:r>
              <a:rPr lang="en-US" altLang="en-US" sz="1600">
                <a:solidFill>
                  <a:srgbClr val="FFFF00"/>
                </a:solidFill>
              </a:rPr>
              <a:t>He Instructs Humankind That Personal Prayer Is To Be Most Holy &amp; Private Exercise</a:t>
            </a:r>
          </a:p>
        </p:txBody>
      </p:sp>
      <p:sp>
        <p:nvSpPr>
          <p:cNvPr id="126980" name="Comment 4">
            <a:extLst>
              <a:ext uri="{FF2B5EF4-FFF2-40B4-BE49-F238E27FC236}">
                <a16:creationId xmlns:a16="http://schemas.microsoft.com/office/drawing/2014/main" id="{FD94FA80-E26F-4717-AA9A-59C880CD8E25}"/>
              </a:ext>
            </a:extLst>
          </p:cNvPr>
          <p:cNvSpPr>
            <a:spLocks noChangeArrowheads="1"/>
          </p:cNvSpPr>
          <p:nvPr/>
        </p:nvSpPr>
        <p:spPr bwMode="auto">
          <a:xfrm>
            <a:off x="1539876" y="-838200"/>
            <a:ext cx="5927725" cy="7127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fontAlgn="base">
              <a:spcBef>
                <a:spcPct val="50000"/>
              </a:spcBef>
              <a:spcAft>
                <a:spcPct val="0"/>
              </a:spcAft>
              <a:defRPr/>
            </a:pPr>
            <a:r>
              <a:rPr lang="en-US" sz="1600" b="1">
                <a:solidFill>
                  <a:srgbClr val="000000"/>
                </a:solidFill>
                <a:latin typeface="Arial" charset="0"/>
              </a:rPr>
              <a:t>David Lee Burris:</a:t>
            </a:r>
            <a:endParaRPr lang="en-US" sz="1600">
              <a:solidFill>
                <a:srgbClr val="000000"/>
              </a:solidFill>
              <a:latin typeface="Arial" charset="0"/>
            </a:endParaRPr>
          </a:p>
          <a:p>
            <a:pPr fontAlgn="base">
              <a:spcBef>
                <a:spcPct val="50000"/>
              </a:spcBef>
              <a:spcAft>
                <a:spcPct val="0"/>
              </a:spcAft>
              <a:defRPr/>
            </a:pPr>
            <a:r>
              <a:rPr lang="en-US" sz="1600">
                <a:solidFill>
                  <a:srgbClr val="000000"/>
                </a:solidFill>
                <a:latin typeface="Arial" charset="0"/>
              </a:rPr>
              <a:t>Our Faith - By Definition - A Steering Wheel - Not A Spare Tire!</a:t>
            </a:r>
          </a:p>
        </p:txBody>
      </p:sp>
      <p:graphicFrame>
        <p:nvGraphicFramePr>
          <p:cNvPr id="126981" name="Object 5">
            <a:extLst>
              <a:ext uri="{FF2B5EF4-FFF2-40B4-BE49-F238E27FC236}">
                <a16:creationId xmlns:a16="http://schemas.microsoft.com/office/drawing/2014/main" id="{272A737F-F13A-495E-833A-2730FAC4C2D5}"/>
              </a:ext>
            </a:extLst>
          </p:cNvPr>
          <p:cNvGraphicFramePr>
            <a:graphicFrameLocks noChangeAspect="1"/>
          </p:cNvGraphicFramePr>
          <p:nvPr/>
        </p:nvGraphicFramePr>
        <p:xfrm>
          <a:off x="2133600" y="1295400"/>
          <a:ext cx="7924800" cy="5105400"/>
        </p:xfrm>
        <a:graphic>
          <a:graphicData uri="http://schemas.openxmlformats.org/presentationml/2006/ole">
            <mc:AlternateContent xmlns:mc="http://schemas.openxmlformats.org/markup-compatibility/2006">
              <mc:Choice xmlns:v="urn:schemas-microsoft-com:vml" Requires="v">
                <p:oleObj spid="_x0000_s2112" name="Slide" r:id="rId5" imgW="4572000" imgH="3429000" progId="PowerPoint.Slide.8">
                  <p:embed/>
                </p:oleObj>
              </mc:Choice>
              <mc:Fallback>
                <p:oleObj name="Slide" r:id="rId5" imgW="4572000" imgH="3429000" progId="PowerPoint.Slide.8">
                  <p:embed/>
                  <p:pic>
                    <p:nvPicPr>
                      <p:cNvPr id="126981" name="Object 5">
                        <a:extLst>
                          <a:ext uri="{FF2B5EF4-FFF2-40B4-BE49-F238E27FC236}">
                            <a16:creationId xmlns:a16="http://schemas.microsoft.com/office/drawing/2014/main" id="{272A737F-F13A-495E-833A-2730FAC4C2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0" y="1295400"/>
                        <a:ext cx="79248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26979">
                                            <p:txEl>
                                              <p:pRg st="1" end="1"/>
                                            </p:txEl>
                                          </p:spTgt>
                                        </p:tgtEl>
                                        <p:attrNameLst>
                                          <p:attrName>style.visibility</p:attrName>
                                        </p:attrNameLst>
                                      </p:cBhvr>
                                      <p:to>
                                        <p:strVal val="visible"/>
                                      </p:to>
                                    </p:set>
                                    <p:anim calcmode="lin" valueType="num">
                                      <p:cBhvr>
                                        <p:cTn id="7" dur="500" fill="hold"/>
                                        <p:tgtEl>
                                          <p:spTgt spid="126979">
                                            <p:txEl>
                                              <p:pRg st="1" end="1"/>
                                            </p:txEl>
                                          </p:spTgt>
                                        </p:tgtEl>
                                        <p:attrNameLst>
                                          <p:attrName>ppt_w</p:attrName>
                                        </p:attrNameLst>
                                      </p:cBhvr>
                                      <p:tavLst>
                                        <p:tav tm="0">
                                          <p:val>
                                            <p:fltVal val="0"/>
                                          </p:val>
                                        </p:tav>
                                        <p:tav tm="100000">
                                          <p:val>
                                            <p:strVal val="#ppt_w"/>
                                          </p:val>
                                        </p:tav>
                                      </p:tavLst>
                                    </p:anim>
                                    <p:anim calcmode="lin" valueType="num">
                                      <p:cBhvr>
                                        <p:cTn id="8" dur="500" fill="hold"/>
                                        <p:tgtEl>
                                          <p:spTgt spid="126979">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26979">
                                            <p:txEl>
                                              <p:pRg st="2" end="2"/>
                                            </p:txEl>
                                          </p:spTgt>
                                        </p:tgtEl>
                                        <p:attrNameLst>
                                          <p:attrName>style.visibility</p:attrName>
                                        </p:attrNameLst>
                                      </p:cBhvr>
                                      <p:to>
                                        <p:strVal val="visible"/>
                                      </p:to>
                                    </p:set>
                                    <p:anim calcmode="lin" valueType="num">
                                      <p:cBhvr>
                                        <p:cTn id="13" dur="500" fill="hold"/>
                                        <p:tgtEl>
                                          <p:spTgt spid="126979">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126979">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126979">
                                            <p:txEl>
                                              <p:pRg st="3" end="3"/>
                                            </p:txEl>
                                          </p:spTgt>
                                        </p:tgtEl>
                                        <p:attrNameLst>
                                          <p:attrName>style.visibility</p:attrName>
                                        </p:attrNameLst>
                                      </p:cBhvr>
                                      <p:to>
                                        <p:strVal val="visible"/>
                                      </p:to>
                                    </p:set>
                                    <p:anim calcmode="lin" valueType="num">
                                      <p:cBhvr>
                                        <p:cTn id="19" dur="500" fill="hold"/>
                                        <p:tgtEl>
                                          <p:spTgt spid="126979">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126979">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26979">
                                            <p:txEl>
                                              <p:pRg st="4" end="4"/>
                                            </p:txEl>
                                          </p:spTgt>
                                        </p:tgtEl>
                                        <p:attrNameLst>
                                          <p:attrName>style.visibility</p:attrName>
                                        </p:attrNameLst>
                                      </p:cBhvr>
                                      <p:to>
                                        <p:strVal val="visible"/>
                                      </p:to>
                                    </p:set>
                                    <p:anim calcmode="lin" valueType="num">
                                      <p:cBhvr>
                                        <p:cTn id="25" dur="500" fill="hold"/>
                                        <p:tgtEl>
                                          <p:spTgt spid="126979">
                                            <p:txEl>
                                              <p:pRg st="4" end="4"/>
                                            </p:txEl>
                                          </p:spTgt>
                                        </p:tgtEl>
                                        <p:attrNameLst>
                                          <p:attrName>ppt_w</p:attrName>
                                        </p:attrNameLst>
                                      </p:cBhvr>
                                      <p:tavLst>
                                        <p:tav tm="0">
                                          <p:val>
                                            <p:fltVal val="0"/>
                                          </p:val>
                                        </p:tav>
                                        <p:tav tm="100000">
                                          <p:val>
                                            <p:strVal val="#ppt_w"/>
                                          </p:val>
                                        </p:tav>
                                      </p:tavLst>
                                    </p:anim>
                                    <p:anim calcmode="lin" valueType="num">
                                      <p:cBhvr>
                                        <p:cTn id="26" dur="500" fill="hold"/>
                                        <p:tgtEl>
                                          <p:spTgt spid="126979">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126979">
                                            <p:txEl>
                                              <p:pRg st="5" end="5"/>
                                            </p:txEl>
                                          </p:spTgt>
                                        </p:tgtEl>
                                        <p:attrNameLst>
                                          <p:attrName>style.visibility</p:attrName>
                                        </p:attrNameLst>
                                      </p:cBhvr>
                                      <p:to>
                                        <p:strVal val="visible"/>
                                      </p:to>
                                    </p:set>
                                    <p:anim calcmode="lin" valueType="num">
                                      <p:cBhvr>
                                        <p:cTn id="31" dur="500" fill="hold"/>
                                        <p:tgtEl>
                                          <p:spTgt spid="126979">
                                            <p:txEl>
                                              <p:pRg st="5" end="5"/>
                                            </p:txEl>
                                          </p:spTgt>
                                        </p:tgtEl>
                                        <p:attrNameLst>
                                          <p:attrName>ppt_w</p:attrName>
                                        </p:attrNameLst>
                                      </p:cBhvr>
                                      <p:tavLst>
                                        <p:tav tm="0">
                                          <p:val>
                                            <p:fltVal val="0"/>
                                          </p:val>
                                        </p:tav>
                                        <p:tav tm="100000">
                                          <p:val>
                                            <p:strVal val="#ppt_w"/>
                                          </p:val>
                                        </p:tav>
                                      </p:tavLst>
                                    </p:anim>
                                    <p:anim calcmode="lin" valueType="num">
                                      <p:cBhvr>
                                        <p:cTn id="32" dur="500" fill="hold"/>
                                        <p:tgtEl>
                                          <p:spTgt spid="126979">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126979">
                                            <p:txEl>
                                              <p:pRg st="6" end="6"/>
                                            </p:txEl>
                                          </p:spTgt>
                                        </p:tgtEl>
                                        <p:attrNameLst>
                                          <p:attrName>style.visibility</p:attrName>
                                        </p:attrNameLst>
                                      </p:cBhvr>
                                      <p:to>
                                        <p:strVal val="visible"/>
                                      </p:to>
                                    </p:set>
                                    <p:anim calcmode="lin" valueType="num">
                                      <p:cBhvr>
                                        <p:cTn id="37" dur="500" fill="hold"/>
                                        <p:tgtEl>
                                          <p:spTgt spid="126979">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126979">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126979">
                                            <p:txEl>
                                              <p:pRg st="7" end="7"/>
                                            </p:txEl>
                                          </p:spTgt>
                                        </p:tgtEl>
                                        <p:attrNameLst>
                                          <p:attrName>style.visibility</p:attrName>
                                        </p:attrNameLst>
                                      </p:cBhvr>
                                      <p:to>
                                        <p:strVal val="visible"/>
                                      </p:to>
                                    </p:set>
                                    <p:anim calcmode="lin" valueType="num">
                                      <p:cBhvr>
                                        <p:cTn id="43" dur="500" fill="hold"/>
                                        <p:tgtEl>
                                          <p:spTgt spid="126979">
                                            <p:txEl>
                                              <p:pRg st="7" end="7"/>
                                            </p:txEl>
                                          </p:spTgt>
                                        </p:tgtEl>
                                        <p:attrNameLst>
                                          <p:attrName>ppt_w</p:attrName>
                                        </p:attrNameLst>
                                      </p:cBhvr>
                                      <p:tavLst>
                                        <p:tav tm="0">
                                          <p:val>
                                            <p:fltVal val="0"/>
                                          </p:val>
                                        </p:tav>
                                        <p:tav tm="100000">
                                          <p:val>
                                            <p:strVal val="#ppt_w"/>
                                          </p:val>
                                        </p:tav>
                                      </p:tavLst>
                                    </p:anim>
                                    <p:anim calcmode="lin" valueType="num">
                                      <p:cBhvr>
                                        <p:cTn id="44" dur="500" fill="hold"/>
                                        <p:tgtEl>
                                          <p:spTgt spid="126979">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126979">
                                            <p:txEl>
                                              <p:pRg st="8" end="8"/>
                                            </p:txEl>
                                          </p:spTgt>
                                        </p:tgtEl>
                                        <p:attrNameLst>
                                          <p:attrName>style.visibility</p:attrName>
                                        </p:attrNameLst>
                                      </p:cBhvr>
                                      <p:to>
                                        <p:strVal val="visible"/>
                                      </p:to>
                                    </p:set>
                                    <p:anim calcmode="lin" valueType="num">
                                      <p:cBhvr>
                                        <p:cTn id="49" dur="500" fill="hold"/>
                                        <p:tgtEl>
                                          <p:spTgt spid="126979">
                                            <p:txEl>
                                              <p:pRg st="8" end="8"/>
                                            </p:txEl>
                                          </p:spTgt>
                                        </p:tgtEl>
                                        <p:attrNameLst>
                                          <p:attrName>ppt_w</p:attrName>
                                        </p:attrNameLst>
                                      </p:cBhvr>
                                      <p:tavLst>
                                        <p:tav tm="0">
                                          <p:val>
                                            <p:fltVal val="0"/>
                                          </p:val>
                                        </p:tav>
                                        <p:tav tm="100000">
                                          <p:val>
                                            <p:strVal val="#ppt_w"/>
                                          </p:val>
                                        </p:tav>
                                      </p:tavLst>
                                    </p:anim>
                                    <p:anim calcmode="lin" valueType="num">
                                      <p:cBhvr>
                                        <p:cTn id="50" dur="500" fill="hold"/>
                                        <p:tgtEl>
                                          <p:spTgt spid="126979">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126979">
                                            <p:txEl>
                                              <p:pRg st="9" end="9"/>
                                            </p:txEl>
                                          </p:spTgt>
                                        </p:tgtEl>
                                        <p:attrNameLst>
                                          <p:attrName>style.visibility</p:attrName>
                                        </p:attrNameLst>
                                      </p:cBhvr>
                                      <p:to>
                                        <p:strVal val="visible"/>
                                      </p:to>
                                    </p:set>
                                    <p:anim calcmode="lin" valueType="num">
                                      <p:cBhvr>
                                        <p:cTn id="55" dur="500" fill="hold"/>
                                        <p:tgtEl>
                                          <p:spTgt spid="126979">
                                            <p:txEl>
                                              <p:pRg st="9" end="9"/>
                                            </p:txEl>
                                          </p:spTgt>
                                        </p:tgtEl>
                                        <p:attrNameLst>
                                          <p:attrName>ppt_w</p:attrName>
                                        </p:attrNameLst>
                                      </p:cBhvr>
                                      <p:tavLst>
                                        <p:tav tm="0">
                                          <p:val>
                                            <p:fltVal val="0"/>
                                          </p:val>
                                        </p:tav>
                                        <p:tav tm="100000">
                                          <p:val>
                                            <p:strVal val="#ppt_w"/>
                                          </p:val>
                                        </p:tav>
                                      </p:tavLst>
                                    </p:anim>
                                    <p:anim calcmode="lin" valueType="num">
                                      <p:cBhvr>
                                        <p:cTn id="56" dur="500" fill="hold"/>
                                        <p:tgtEl>
                                          <p:spTgt spid="126979">
                                            <p:txEl>
                                              <p:pRg st="9" end="9"/>
                                            </p:txEl>
                                          </p:spTgt>
                                        </p:tgtEl>
                                        <p:attrNameLst>
                                          <p:attrName>ppt_h</p:attrName>
                                        </p:attrNameLst>
                                      </p:cBhvr>
                                      <p:tavLst>
                                        <p:tav tm="0">
                                          <p:val>
                                            <p:strVal val="#ppt_h"/>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7" presetClass="entr" presetSubtype="10" fill="hold" grpId="0" nodeType="clickEffect">
                                  <p:stCondLst>
                                    <p:cond delay="0"/>
                                  </p:stCondLst>
                                  <p:childTnLst>
                                    <p:set>
                                      <p:cBhvr>
                                        <p:cTn id="60" dur="1" fill="hold">
                                          <p:stCondLst>
                                            <p:cond delay="0"/>
                                          </p:stCondLst>
                                        </p:cTn>
                                        <p:tgtEl>
                                          <p:spTgt spid="126979">
                                            <p:txEl>
                                              <p:pRg st="10" end="10"/>
                                            </p:txEl>
                                          </p:spTgt>
                                        </p:tgtEl>
                                        <p:attrNameLst>
                                          <p:attrName>style.visibility</p:attrName>
                                        </p:attrNameLst>
                                      </p:cBhvr>
                                      <p:to>
                                        <p:strVal val="visible"/>
                                      </p:to>
                                    </p:set>
                                    <p:anim calcmode="lin" valueType="num">
                                      <p:cBhvr>
                                        <p:cTn id="61" dur="500" fill="hold"/>
                                        <p:tgtEl>
                                          <p:spTgt spid="126979">
                                            <p:txEl>
                                              <p:pRg st="10" end="10"/>
                                            </p:txEl>
                                          </p:spTgt>
                                        </p:tgtEl>
                                        <p:attrNameLst>
                                          <p:attrName>ppt_w</p:attrName>
                                        </p:attrNameLst>
                                      </p:cBhvr>
                                      <p:tavLst>
                                        <p:tav tm="0">
                                          <p:val>
                                            <p:fltVal val="0"/>
                                          </p:val>
                                        </p:tav>
                                        <p:tav tm="100000">
                                          <p:val>
                                            <p:strVal val="#ppt_w"/>
                                          </p:val>
                                        </p:tav>
                                      </p:tavLst>
                                    </p:anim>
                                    <p:anim calcmode="lin" valueType="num">
                                      <p:cBhvr>
                                        <p:cTn id="62" dur="500" fill="hold"/>
                                        <p:tgtEl>
                                          <p:spTgt spid="126979">
                                            <p:txEl>
                                              <p:pRg st="10" end="10"/>
                                            </p:txEl>
                                          </p:spTgt>
                                        </p:tgtEl>
                                        <p:attrNameLst>
                                          <p:attrName>ppt_h</p:attrName>
                                        </p:attrNameLst>
                                      </p:cBhvr>
                                      <p:tavLst>
                                        <p:tav tm="0">
                                          <p:val>
                                            <p:strVal val="#ppt_h"/>
                                          </p:val>
                                        </p:tav>
                                        <p:tav tm="100000">
                                          <p:val>
                                            <p:strVal val="#ppt_h"/>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7" presetClass="entr" presetSubtype="10" fill="hold" grpId="0" nodeType="clickEffect">
                                  <p:stCondLst>
                                    <p:cond delay="0"/>
                                  </p:stCondLst>
                                  <p:childTnLst>
                                    <p:set>
                                      <p:cBhvr>
                                        <p:cTn id="66" dur="1" fill="hold">
                                          <p:stCondLst>
                                            <p:cond delay="0"/>
                                          </p:stCondLst>
                                        </p:cTn>
                                        <p:tgtEl>
                                          <p:spTgt spid="126979">
                                            <p:txEl>
                                              <p:pRg st="11" end="11"/>
                                            </p:txEl>
                                          </p:spTgt>
                                        </p:tgtEl>
                                        <p:attrNameLst>
                                          <p:attrName>style.visibility</p:attrName>
                                        </p:attrNameLst>
                                      </p:cBhvr>
                                      <p:to>
                                        <p:strVal val="visible"/>
                                      </p:to>
                                    </p:set>
                                    <p:anim calcmode="lin" valueType="num">
                                      <p:cBhvr>
                                        <p:cTn id="67" dur="500" fill="hold"/>
                                        <p:tgtEl>
                                          <p:spTgt spid="126979">
                                            <p:txEl>
                                              <p:pRg st="11" end="11"/>
                                            </p:txEl>
                                          </p:spTgt>
                                        </p:tgtEl>
                                        <p:attrNameLst>
                                          <p:attrName>ppt_w</p:attrName>
                                        </p:attrNameLst>
                                      </p:cBhvr>
                                      <p:tavLst>
                                        <p:tav tm="0">
                                          <p:val>
                                            <p:fltVal val="0"/>
                                          </p:val>
                                        </p:tav>
                                        <p:tav tm="100000">
                                          <p:val>
                                            <p:strVal val="#ppt_w"/>
                                          </p:val>
                                        </p:tav>
                                      </p:tavLst>
                                    </p:anim>
                                    <p:anim calcmode="lin" valueType="num">
                                      <p:cBhvr>
                                        <p:cTn id="68" dur="500" fill="hold"/>
                                        <p:tgtEl>
                                          <p:spTgt spid="126979">
                                            <p:txEl>
                                              <p:pRg st="11" end="11"/>
                                            </p:txEl>
                                          </p:spTgt>
                                        </p:tgtEl>
                                        <p:attrNameLst>
                                          <p:attrName>ppt_h</p:attrName>
                                        </p:attrNameLst>
                                      </p:cBhvr>
                                      <p:tavLst>
                                        <p:tav tm="0">
                                          <p:val>
                                            <p:strVal val="#ppt_h"/>
                                          </p:val>
                                        </p:tav>
                                        <p:tav tm="100000">
                                          <p:val>
                                            <p:strVal val="#ppt_h"/>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19" presetClass="entr" presetSubtype="10" fill="hold" nodeType="clickEffect">
                                  <p:stCondLst>
                                    <p:cond delay="0"/>
                                  </p:stCondLst>
                                  <p:childTnLst>
                                    <p:set>
                                      <p:cBhvr>
                                        <p:cTn id="72" dur="1" fill="hold">
                                          <p:stCondLst>
                                            <p:cond delay="0"/>
                                          </p:stCondLst>
                                        </p:cTn>
                                        <p:tgtEl>
                                          <p:spTgt spid="126981"/>
                                        </p:tgtEl>
                                        <p:attrNameLst>
                                          <p:attrName>style.visibility</p:attrName>
                                        </p:attrNameLst>
                                      </p:cBhvr>
                                      <p:to>
                                        <p:strVal val="visible"/>
                                      </p:to>
                                    </p:set>
                                    <p:anim calcmode="lin" valueType="num">
                                      <p:cBhvr>
                                        <p:cTn id="73" dur="5000" fill="hold"/>
                                        <p:tgtEl>
                                          <p:spTgt spid="126981"/>
                                        </p:tgtEl>
                                        <p:attrNameLst>
                                          <p:attrName>ppt_w</p:attrName>
                                        </p:attrNameLst>
                                      </p:cBhvr>
                                      <p:tavLst>
                                        <p:tav tm="0" fmla="#ppt_w*sin(2.5*pi*$)">
                                          <p:val>
                                            <p:fltVal val="0"/>
                                          </p:val>
                                        </p:tav>
                                        <p:tav tm="100000">
                                          <p:val>
                                            <p:fltVal val="1"/>
                                          </p:val>
                                        </p:tav>
                                      </p:tavLst>
                                    </p:anim>
                                    <p:anim calcmode="lin" valueType="num">
                                      <p:cBhvr>
                                        <p:cTn id="74" dur="5000" fill="hold"/>
                                        <p:tgtEl>
                                          <p:spTgt spid="12698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979" grpId="0" build="p" autoUpdateAnimBg="0"/>
    </p:bldLst>
  </p:timing>
</p:sld>
</file>

<file path=ppt/slides/slide14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187394" name="Rectangle 2">
            <a:extLst>
              <a:ext uri="{FF2B5EF4-FFF2-40B4-BE49-F238E27FC236}">
                <a16:creationId xmlns:a16="http://schemas.microsoft.com/office/drawing/2014/main" id="{DB6C9D4F-C0C4-4A7E-ADF2-97D9B52772AA}"/>
              </a:ext>
            </a:extLst>
          </p:cNvPr>
          <p:cNvSpPr>
            <a:spLocks noGrp="1" noChangeArrowheads="1"/>
          </p:cNvSpPr>
          <p:nvPr>
            <p:ph type="title"/>
          </p:nvPr>
        </p:nvSpPr>
        <p:spPr>
          <a:xfrm>
            <a:off x="1676400" y="274638"/>
            <a:ext cx="8839200" cy="1143000"/>
          </a:xfrm>
          <a:solidFill>
            <a:srgbClr val="CC0000"/>
          </a:solidFill>
        </p:spPr>
        <p:txBody>
          <a:bodyPr/>
          <a:lstStyle/>
          <a:p>
            <a:pPr eaLnBrk="1" hangingPunct="1"/>
            <a:r>
              <a:rPr lang="en-US" altLang="en-US">
                <a:solidFill>
                  <a:srgbClr val="0000FF"/>
                </a:solidFill>
              </a:rPr>
              <a:t>Our Lord:  An Example Of Prayer</a:t>
            </a:r>
            <a:br>
              <a:rPr lang="en-US" altLang="en-US">
                <a:solidFill>
                  <a:srgbClr val="0000FF"/>
                </a:solidFill>
              </a:rPr>
            </a:br>
            <a:r>
              <a:rPr lang="en-US" altLang="en-US">
                <a:solidFill>
                  <a:srgbClr val="0000FF"/>
                </a:solidFill>
              </a:rPr>
              <a:t>Hebrews 5: 7 – Reviewed In Brief</a:t>
            </a:r>
          </a:p>
        </p:txBody>
      </p:sp>
      <p:sp>
        <p:nvSpPr>
          <p:cNvPr id="48131" name="Rectangle 3">
            <a:extLst>
              <a:ext uri="{FF2B5EF4-FFF2-40B4-BE49-F238E27FC236}">
                <a16:creationId xmlns:a16="http://schemas.microsoft.com/office/drawing/2014/main" id="{5CDC8B50-5F5B-4E1E-9FE7-A32DC37EF9FA}"/>
              </a:ext>
            </a:extLst>
          </p:cNvPr>
          <p:cNvSpPr>
            <a:spLocks noGrp="1" noChangeArrowheads="1"/>
          </p:cNvSpPr>
          <p:nvPr>
            <p:ph type="body" idx="1"/>
          </p:nvPr>
        </p:nvSpPr>
        <p:spPr>
          <a:xfrm>
            <a:off x="1752600" y="1828800"/>
            <a:ext cx="8686800" cy="4648200"/>
          </a:xfrm>
          <a:ln>
            <a:solidFill>
              <a:schemeClr val="bg1"/>
            </a:solidFill>
          </a:ln>
        </p:spPr>
        <p:txBody>
          <a:bodyPr/>
          <a:lstStyle/>
          <a:p>
            <a:pPr eaLnBrk="1" hangingPunct="1">
              <a:lnSpc>
                <a:spcPct val="90000"/>
              </a:lnSpc>
              <a:buFontTx/>
              <a:buNone/>
              <a:defRPr/>
            </a:pPr>
            <a:r>
              <a:rPr lang="en-US" sz="2800"/>
              <a:t>  </a:t>
            </a:r>
            <a:r>
              <a:rPr lang="en-US" sz="4800" i="1">
                <a:solidFill>
                  <a:srgbClr val="FF0000"/>
                </a:solidFill>
                <a:effectLst>
                  <a:outerShdw blurRad="38100" dist="38100" dir="2700000" algn="tl">
                    <a:srgbClr val="000000"/>
                  </a:outerShdw>
                </a:effectLst>
              </a:rPr>
              <a:t>“Who, in the days of his flesh,  when he had offered up prayers and supplications,  with strong crying and tears,  unto him that was able to save him from death,  and was heard in that he feared.”</a:t>
            </a:r>
          </a:p>
        </p:txBody>
      </p:sp>
      <p:pic>
        <p:nvPicPr>
          <p:cNvPr id="48132" name="Picture 4" descr="jesus icon">
            <a:extLst>
              <a:ext uri="{FF2B5EF4-FFF2-40B4-BE49-F238E27FC236}">
                <a16:creationId xmlns:a16="http://schemas.microsoft.com/office/drawing/2014/main" id="{9FC48FF2-5281-4575-B80C-586ED13482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914400"/>
            <a:ext cx="914400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48132"/>
                                        </p:tgtEl>
                                        <p:attrNameLst>
                                          <p:attrName>style.visibility</p:attrName>
                                        </p:attrNameLst>
                                      </p:cBhvr>
                                      <p:to>
                                        <p:strVal val="visible"/>
                                      </p:to>
                                    </p:set>
                                    <p:animEffect transition="in" filter="box(out)">
                                      <p:cBhvr>
                                        <p:cTn id="7" dur="500"/>
                                        <p:tgtEl>
                                          <p:spTgt spid="48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40EEA24F-019D-4E90-8777-C50853750BF8}"/>
              </a:ext>
            </a:extLst>
          </p:cNvPr>
          <p:cNvSpPr>
            <a:spLocks noGrp="1" noChangeArrowheads="1"/>
          </p:cNvSpPr>
          <p:nvPr>
            <p:ph type="title"/>
          </p:nvPr>
        </p:nvSpPr>
        <p:spPr>
          <a:xfrm>
            <a:off x="1524000" y="0"/>
            <a:ext cx="9144000" cy="838200"/>
          </a:xfrm>
          <a:solidFill>
            <a:srgbClr val="FF9900"/>
          </a:solidFill>
        </p:spPr>
        <p:txBody>
          <a:bodyPr/>
          <a:lstStyle/>
          <a:p>
            <a:pPr eaLnBrk="1" hangingPunct="1">
              <a:defRPr/>
            </a:pPr>
            <a:r>
              <a:rPr lang="en-US">
                <a:solidFill>
                  <a:srgbClr val="FFFF00"/>
                </a:solidFill>
                <a:effectLst>
                  <a:outerShdw blurRad="38100" dist="38100" dir="2700000" algn="tl">
                    <a:srgbClr val="000000"/>
                  </a:outerShdw>
                </a:effectLst>
              </a:rPr>
              <a:t>First Timothy 2:  Lesson On Prayer</a:t>
            </a:r>
          </a:p>
        </p:txBody>
      </p:sp>
      <p:sp>
        <p:nvSpPr>
          <p:cNvPr id="63491" name="Rectangle 3">
            <a:extLst>
              <a:ext uri="{FF2B5EF4-FFF2-40B4-BE49-F238E27FC236}">
                <a16:creationId xmlns:a16="http://schemas.microsoft.com/office/drawing/2014/main" id="{20E78E7C-4977-4AC8-BD17-4097AD3759B5}"/>
              </a:ext>
            </a:extLst>
          </p:cNvPr>
          <p:cNvSpPr>
            <a:spLocks noGrp="1" noChangeArrowheads="1"/>
          </p:cNvSpPr>
          <p:nvPr>
            <p:ph type="body" idx="1"/>
          </p:nvPr>
        </p:nvSpPr>
        <p:spPr>
          <a:xfrm>
            <a:off x="1524000" y="914400"/>
            <a:ext cx="9144000" cy="5486400"/>
          </a:xfrm>
        </p:spPr>
        <p:txBody>
          <a:bodyPr/>
          <a:lstStyle/>
          <a:p>
            <a:pPr eaLnBrk="1" hangingPunct="1">
              <a:lnSpc>
                <a:spcPct val="90000"/>
              </a:lnSpc>
              <a:buFontTx/>
              <a:buNone/>
              <a:defRPr/>
            </a:pPr>
            <a:r>
              <a:rPr lang="en-US" u="sng">
                <a:solidFill>
                  <a:schemeClr val="bg1"/>
                </a:solidFill>
              </a:rPr>
              <a:t>“</a:t>
            </a:r>
            <a:r>
              <a:rPr lang="en-US" u="sng">
                <a:solidFill>
                  <a:schemeClr val="bg1"/>
                </a:solidFill>
                <a:effectLst>
                  <a:outerShdw blurRad="38100" dist="38100" dir="2700000" algn="tl">
                    <a:srgbClr val="C0C0C0"/>
                  </a:outerShdw>
                </a:effectLst>
              </a:rPr>
              <a:t>Pray” Translated From 5 Greek Verbs &amp; 4 Nouns</a:t>
            </a:r>
          </a:p>
          <a:p>
            <a:pPr eaLnBrk="1" hangingPunct="1">
              <a:lnSpc>
                <a:spcPct val="90000"/>
              </a:lnSpc>
              <a:buFont typeface="Wingdings" pitchFamily="2" charset="2"/>
              <a:buChar char="Ø"/>
              <a:defRPr/>
            </a:pPr>
            <a:r>
              <a:rPr lang="en-US" sz="2000" i="1">
                <a:solidFill>
                  <a:schemeClr val="bg1"/>
                </a:solidFill>
              </a:rPr>
              <a:t>The verbs and their definitions are:</a:t>
            </a:r>
            <a:r>
              <a:rPr lang="en-US" sz="2000">
                <a:solidFill>
                  <a:schemeClr val="bg1"/>
                </a:solidFill>
              </a:rPr>
              <a:t>                                                                        (1) “</a:t>
            </a:r>
            <a:r>
              <a:rPr lang="en-US" sz="2000" b="1">
                <a:solidFill>
                  <a:schemeClr val="bg1"/>
                </a:solidFill>
              </a:rPr>
              <a:t>Euchomai</a:t>
            </a:r>
            <a:r>
              <a:rPr lang="en-US" sz="2000">
                <a:solidFill>
                  <a:schemeClr val="bg1"/>
                </a:solidFill>
              </a:rPr>
              <a:t>,” “To ask, beseech, to pray to God for something.” (2) “</a:t>
            </a:r>
            <a:r>
              <a:rPr lang="en-US" sz="2000" b="1">
                <a:solidFill>
                  <a:schemeClr val="bg1"/>
                </a:solidFill>
              </a:rPr>
              <a:t>Proseuchomai</a:t>
            </a:r>
            <a:r>
              <a:rPr lang="en-US" sz="2000">
                <a:solidFill>
                  <a:schemeClr val="bg1"/>
                </a:solidFill>
              </a:rPr>
              <a:t>,” “A comprehensive term in the New Testament denoting prayer in general.”  (3) “</a:t>
            </a:r>
            <a:r>
              <a:rPr lang="en-US" sz="2000" b="1">
                <a:solidFill>
                  <a:schemeClr val="bg1"/>
                </a:solidFill>
              </a:rPr>
              <a:t>Erotao</a:t>
            </a:r>
            <a:r>
              <a:rPr lang="en-US" sz="2000">
                <a:solidFill>
                  <a:schemeClr val="bg1"/>
                </a:solidFill>
              </a:rPr>
              <a:t>,” “to ask request, entreat, beseech.”  (4) “</a:t>
            </a:r>
            <a:r>
              <a:rPr lang="en-US" sz="2000" b="1">
                <a:solidFill>
                  <a:schemeClr val="bg1"/>
                </a:solidFill>
              </a:rPr>
              <a:t>Deomai</a:t>
            </a:r>
            <a:r>
              <a:rPr lang="en-US" sz="2000">
                <a:solidFill>
                  <a:schemeClr val="bg1"/>
                </a:solidFill>
              </a:rPr>
              <a:t>,” “to desire, ask, to pray, make supplication.”  (5) “</a:t>
            </a:r>
            <a:r>
              <a:rPr lang="en-US" sz="2000" b="1">
                <a:solidFill>
                  <a:schemeClr val="bg1"/>
                </a:solidFill>
              </a:rPr>
              <a:t>Parakaleo</a:t>
            </a:r>
            <a:r>
              <a:rPr lang="en-US" sz="2000">
                <a:solidFill>
                  <a:schemeClr val="bg1"/>
                </a:solidFill>
              </a:rPr>
              <a:t>,”     “to beg, entreat, beseech.”</a:t>
            </a:r>
          </a:p>
          <a:p>
            <a:pPr eaLnBrk="1" hangingPunct="1">
              <a:lnSpc>
                <a:spcPct val="90000"/>
              </a:lnSpc>
              <a:buFont typeface="Wingdings" pitchFamily="2" charset="2"/>
              <a:buChar char="Ø"/>
              <a:defRPr/>
            </a:pPr>
            <a:r>
              <a:rPr lang="en-US" sz="2000" i="1">
                <a:solidFill>
                  <a:schemeClr val="bg1"/>
                </a:solidFill>
              </a:rPr>
              <a:t>The nouns and their definitions are:</a:t>
            </a:r>
            <a:r>
              <a:rPr lang="en-US" sz="2000">
                <a:solidFill>
                  <a:schemeClr val="bg1"/>
                </a:solidFill>
              </a:rPr>
              <a:t>                                                                            (1)  “</a:t>
            </a:r>
            <a:r>
              <a:rPr lang="en-US" sz="2000" b="1">
                <a:solidFill>
                  <a:schemeClr val="bg1"/>
                </a:solidFill>
              </a:rPr>
              <a:t>Euche</a:t>
            </a:r>
            <a:r>
              <a:rPr lang="en-US" sz="2000">
                <a:solidFill>
                  <a:schemeClr val="bg1"/>
                </a:solidFill>
              </a:rPr>
              <a:t>,” “a prayer, wish.” (2) “</a:t>
            </a:r>
            <a:r>
              <a:rPr lang="en-US" sz="2000" b="1">
                <a:solidFill>
                  <a:schemeClr val="bg1"/>
                </a:solidFill>
              </a:rPr>
              <a:t>Proseuche</a:t>
            </a:r>
            <a:r>
              <a:rPr lang="en-US" sz="2000">
                <a:solidFill>
                  <a:schemeClr val="bg1"/>
                </a:solidFill>
              </a:rPr>
              <a:t>,” “prayer (generally).”  (3)  “</a:t>
            </a:r>
            <a:r>
              <a:rPr lang="en-US" sz="2000" b="1">
                <a:solidFill>
                  <a:schemeClr val="bg1"/>
                </a:solidFill>
              </a:rPr>
              <a:t>Deesis</a:t>
            </a:r>
            <a:r>
              <a:rPr lang="en-US" sz="2000">
                <a:solidFill>
                  <a:schemeClr val="bg1"/>
                </a:solidFill>
              </a:rPr>
              <a:t>,”  “a need, asking, entreaty, supplication.” (4)  “</a:t>
            </a:r>
            <a:r>
              <a:rPr lang="en-US" sz="2000" b="1">
                <a:solidFill>
                  <a:schemeClr val="bg1"/>
                </a:solidFill>
              </a:rPr>
              <a:t>Enteuxis</a:t>
            </a:r>
            <a:r>
              <a:rPr lang="en-US" sz="2000">
                <a:solidFill>
                  <a:schemeClr val="bg1"/>
                </a:solidFill>
              </a:rPr>
              <a:t>,” “a petition to a superior.”</a:t>
            </a:r>
          </a:p>
          <a:p>
            <a:pPr eaLnBrk="1" hangingPunct="1">
              <a:lnSpc>
                <a:spcPct val="90000"/>
              </a:lnSpc>
              <a:buFont typeface="Wingdings" pitchFamily="2" charset="2"/>
              <a:buChar char="Ø"/>
              <a:defRPr/>
            </a:pPr>
            <a:r>
              <a:rPr lang="en-US" sz="2000">
                <a:solidFill>
                  <a:schemeClr val="bg1"/>
                </a:solidFill>
              </a:rPr>
              <a:t>In other words,  prayer involves asking, supplication, requesting, &amp; thanking.  </a:t>
            </a:r>
          </a:p>
          <a:p>
            <a:pPr eaLnBrk="1" hangingPunct="1">
              <a:lnSpc>
                <a:spcPct val="90000"/>
              </a:lnSpc>
              <a:buFont typeface="Wingdings" pitchFamily="2" charset="2"/>
              <a:buChar char="Ø"/>
              <a:defRPr/>
            </a:pPr>
            <a:r>
              <a:rPr lang="en-US" sz="2000">
                <a:solidFill>
                  <a:schemeClr val="bg1"/>
                </a:solidFill>
              </a:rPr>
              <a:t>The context of our passage demonstrates that prayer involves inclusively each of these meanings.  The phrase “giving of thanks” in (1 Tim. 2: 1) translates “</a:t>
            </a:r>
            <a:r>
              <a:rPr lang="en-US" sz="2000" b="1">
                <a:solidFill>
                  <a:schemeClr val="bg1"/>
                </a:solidFill>
              </a:rPr>
              <a:t>eucharistia</a:t>
            </a:r>
            <a:r>
              <a:rPr lang="en-US" sz="2000">
                <a:solidFill>
                  <a:schemeClr val="bg1"/>
                </a:solidFill>
              </a:rPr>
              <a:t>,” which in this context means, “a prayer of thanksgiving.”  In (1 Tim. 1: 12),  the Apostle Paul states “…I thank Christ Jesus our Lord…”  “Thank” translates “charis,”  the root word found in “eucharistia.”  In this text, Paul uses a term which expresses his gratitude to deity (Christ) and this gratefulness was shown by Paul to Christ in prayer - - (1 Timothy 1: 12 thru Chapter 2).</a:t>
            </a:r>
            <a:endParaRPr lang="en-US" sz="2800">
              <a:solidFill>
                <a:schemeClr val="bg1"/>
              </a:solidFill>
            </a:endParaRPr>
          </a:p>
        </p:txBody>
      </p:sp>
      <p:sp>
        <p:nvSpPr>
          <p:cNvPr id="63492" name="Comment 4">
            <a:extLst>
              <a:ext uri="{FF2B5EF4-FFF2-40B4-BE49-F238E27FC236}">
                <a16:creationId xmlns:a16="http://schemas.microsoft.com/office/drawing/2014/main" id="{7C659E67-7BB2-4C34-B710-0750262C5D44}"/>
              </a:ext>
            </a:extLst>
          </p:cNvPr>
          <p:cNvSpPr>
            <a:spLocks noChangeArrowheads="1"/>
          </p:cNvSpPr>
          <p:nvPr/>
        </p:nvSpPr>
        <p:spPr bwMode="auto">
          <a:xfrm>
            <a:off x="1539876" y="-1143000"/>
            <a:ext cx="91281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fontAlgn="base">
              <a:spcBef>
                <a:spcPct val="50000"/>
              </a:spcBef>
              <a:spcAft>
                <a:spcPct val="0"/>
              </a:spcAft>
              <a:defRPr/>
            </a:pPr>
            <a:r>
              <a:rPr lang="en-US" sz="1600" b="1">
                <a:solidFill>
                  <a:srgbClr val="000000"/>
                </a:solidFill>
                <a:latin typeface="Arial" charset="0"/>
              </a:rPr>
              <a:t>David Lee Burris:</a:t>
            </a:r>
            <a:endParaRPr lang="en-US" sz="1600">
              <a:solidFill>
                <a:srgbClr val="000000"/>
              </a:solidFill>
              <a:latin typeface="Arial" charset="0"/>
            </a:endParaRPr>
          </a:p>
          <a:p>
            <a:pPr fontAlgn="base">
              <a:spcBef>
                <a:spcPct val="50000"/>
              </a:spcBef>
              <a:spcAft>
                <a:spcPct val="0"/>
              </a:spcAft>
              <a:defRPr/>
            </a:pPr>
            <a:r>
              <a:rPr lang="en-US" sz="1600">
                <a:solidFill>
                  <a:srgbClr val="000000"/>
                </a:solidFill>
                <a:latin typeface="Arial" charset="0"/>
              </a:rPr>
              <a:t>Colossians 4:  2 – 4 ~ Paul Urges Steadfastness In Prayer – Combines Watchfulness &amp; Prayer – Unites Thanksgiving &amp; Prayer – Combines Evangelism &amp; Prayer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3491">
                                            <p:txEl>
                                              <p:pRg st="0" end="0"/>
                                            </p:txEl>
                                          </p:spTgt>
                                        </p:tgtEl>
                                        <p:attrNameLst>
                                          <p:attrName>style.visibility</p:attrName>
                                        </p:attrNameLst>
                                      </p:cBhvr>
                                      <p:to>
                                        <p:strVal val="visible"/>
                                      </p:to>
                                    </p:set>
                                    <p:anim calcmode="lin" valueType="num">
                                      <p:cBhvr>
                                        <p:cTn id="7" dur="500" fill="hold"/>
                                        <p:tgtEl>
                                          <p:spTgt spid="6349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3491">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63491">
                                            <p:txEl>
                                              <p:pRg st="1" end="1"/>
                                            </p:txEl>
                                          </p:spTgt>
                                        </p:tgtEl>
                                        <p:attrNameLst>
                                          <p:attrName>style.visibility</p:attrName>
                                        </p:attrNameLst>
                                      </p:cBhvr>
                                      <p:to>
                                        <p:strVal val="visible"/>
                                      </p:to>
                                    </p:set>
                                    <p:anim calcmode="lin" valueType="num">
                                      <p:cBhvr>
                                        <p:cTn id="13" dur="500" fill="hold"/>
                                        <p:tgtEl>
                                          <p:spTgt spid="63491">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63491">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63491">
                                            <p:txEl>
                                              <p:pRg st="2" end="2"/>
                                            </p:txEl>
                                          </p:spTgt>
                                        </p:tgtEl>
                                        <p:attrNameLst>
                                          <p:attrName>style.visibility</p:attrName>
                                        </p:attrNameLst>
                                      </p:cBhvr>
                                      <p:to>
                                        <p:strVal val="visible"/>
                                      </p:to>
                                    </p:set>
                                    <p:anim calcmode="lin" valueType="num">
                                      <p:cBhvr>
                                        <p:cTn id="19" dur="500" fill="hold"/>
                                        <p:tgtEl>
                                          <p:spTgt spid="63491">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63491">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63491">
                                            <p:txEl>
                                              <p:pRg st="3" end="3"/>
                                            </p:txEl>
                                          </p:spTgt>
                                        </p:tgtEl>
                                        <p:attrNameLst>
                                          <p:attrName>style.visibility</p:attrName>
                                        </p:attrNameLst>
                                      </p:cBhvr>
                                      <p:to>
                                        <p:strVal val="visible"/>
                                      </p:to>
                                    </p:set>
                                    <p:anim calcmode="lin" valueType="num">
                                      <p:cBhvr>
                                        <p:cTn id="25" dur="500" fill="hold"/>
                                        <p:tgtEl>
                                          <p:spTgt spid="63491">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63491">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63491">
                                            <p:txEl>
                                              <p:pRg st="4" end="4"/>
                                            </p:txEl>
                                          </p:spTgt>
                                        </p:tgtEl>
                                        <p:attrNameLst>
                                          <p:attrName>style.visibility</p:attrName>
                                        </p:attrNameLst>
                                      </p:cBhvr>
                                      <p:to>
                                        <p:strVal val="visible"/>
                                      </p:to>
                                    </p:set>
                                    <p:anim calcmode="lin" valueType="num">
                                      <p:cBhvr>
                                        <p:cTn id="31" dur="500" fill="hold"/>
                                        <p:tgtEl>
                                          <p:spTgt spid="63491">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63491">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1" grpId="0" build="p" autoUpdateAnimBg="0"/>
    </p:bldLst>
  </p:timing>
</p:sld>
</file>

<file path=ppt/slides/slide145.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3801979"/>
            <a:ext cx="9567511" cy="880082"/>
          </a:xfrm>
        </p:spPr>
        <p:txBody>
          <a:bodyPr/>
          <a:lstStyle/>
          <a:p>
            <a:r>
              <a:rPr lang="en-US" b="1" dirty="0">
                <a:solidFill>
                  <a:srgbClr val="8B2939"/>
                </a:solidFill>
                <a:effectLst>
                  <a:outerShdw blurRad="38100" dist="38100" dir="2700000" algn="tl">
                    <a:srgbClr val="000000">
                      <a:alpha val="43137"/>
                    </a:srgbClr>
                  </a:outerShdw>
                </a:effectLst>
                <a:latin typeface="Papyrus" panose="03070502060502030205" pitchFamily="66" charset="0"/>
              </a:rPr>
              <a:t>Disciple’s Prayer Checklist</a:t>
            </a:r>
            <a:br>
              <a:rPr lang="en-US" b="1" dirty="0">
                <a:solidFill>
                  <a:srgbClr val="8B2939"/>
                </a:solidFill>
                <a:effectLst>
                  <a:outerShdw blurRad="38100" dist="38100" dir="2700000" algn="tl">
                    <a:srgbClr val="000000">
                      <a:alpha val="43137"/>
                    </a:srgbClr>
                  </a:outerShdw>
                </a:effectLst>
                <a:latin typeface="Papyrus" panose="03070502060502030205" pitchFamily="66" charset="0"/>
              </a:rPr>
            </a:br>
            <a:endParaRPr lang="en-US" b="1" dirty="0">
              <a:solidFill>
                <a:srgbClr val="8B2939"/>
              </a:solidFill>
              <a:effectLst>
                <a:outerShdw blurRad="38100" dist="38100" dir="2700000" algn="tl">
                  <a:srgbClr val="000000">
                    <a:alpha val="43137"/>
                  </a:srgbClr>
                </a:outerShdw>
              </a:effectLst>
              <a:latin typeface="Papyrus" panose="03070502060502030205" pitchFamily="66" charset="0"/>
            </a:endParaRPr>
          </a:p>
        </p:txBody>
      </p:sp>
      <p:sp>
        <p:nvSpPr>
          <p:cNvPr id="3" name="Action Button: Go Back or Previous 2">
            <a:hlinkClick r:id="rId2" action="ppaction://hlinksldjump" highlightClick="1"/>
            <a:extLst>
              <a:ext uri="{FF2B5EF4-FFF2-40B4-BE49-F238E27FC236}">
                <a16:creationId xmlns:a16="http://schemas.microsoft.com/office/drawing/2014/main" id="{08C79215-2B61-49E3-8CC9-47A6337C44AC}"/>
              </a:ext>
            </a:extLst>
          </p:cNvPr>
          <p:cNvSpPr/>
          <p:nvPr/>
        </p:nvSpPr>
        <p:spPr>
          <a:xfrm>
            <a:off x="9894771" y="4793380"/>
            <a:ext cx="840286" cy="638155"/>
          </a:xfrm>
          <a:prstGeom prst="actionButtonBackPrevious">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1226145"/>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3666" name="Rectangle 2">
            <a:extLst>
              <a:ext uri="{FF2B5EF4-FFF2-40B4-BE49-F238E27FC236}">
                <a16:creationId xmlns:a16="http://schemas.microsoft.com/office/drawing/2014/main" id="{BFD8E735-56EC-4E7E-9EF4-146D1BEB7455}"/>
              </a:ext>
            </a:extLst>
          </p:cNvPr>
          <p:cNvSpPr>
            <a:spLocks noGrp="1" noChangeArrowheads="1"/>
          </p:cNvSpPr>
          <p:nvPr>
            <p:ph type="ctrTitle"/>
          </p:nvPr>
        </p:nvSpPr>
        <p:spPr>
          <a:xfrm>
            <a:off x="1524000" y="228600"/>
            <a:ext cx="9144000" cy="6324600"/>
          </a:xfrm>
        </p:spPr>
        <p:txBody>
          <a:bodyPr/>
          <a:lstStyle/>
          <a:p>
            <a:pPr eaLnBrk="1" hangingPunct="1">
              <a:defRPr/>
            </a:pPr>
            <a:r>
              <a:rPr lang="en-US" sz="6600" u="sng">
                <a:solidFill>
                  <a:schemeClr val="bg1"/>
                </a:solidFill>
                <a:effectLst>
                  <a:outerShdw blurRad="38100" dist="38100" dir="2700000" algn="tl">
                    <a:srgbClr val="C0C0C0"/>
                  </a:outerShdw>
                </a:effectLst>
              </a:rPr>
              <a:t>LESSONS LEARNED:</a:t>
            </a:r>
            <a:br>
              <a:rPr lang="en-US" sz="6600" u="sng">
                <a:solidFill>
                  <a:schemeClr val="tx1"/>
                </a:solidFill>
              </a:rPr>
            </a:br>
            <a:br>
              <a:rPr lang="en-US" u="sng"/>
            </a:br>
            <a:r>
              <a:rPr lang="en-US" sz="9600" b="1">
                <a:solidFill>
                  <a:srgbClr val="FFFF00"/>
                </a:solidFill>
                <a:effectLst>
                  <a:outerShdw blurRad="38100" dist="38100" dir="2700000" algn="tl">
                    <a:srgbClr val="C0C0C0"/>
                  </a:outerShdw>
                </a:effectLst>
              </a:rPr>
              <a:t>Disciples’</a:t>
            </a:r>
            <a:br>
              <a:rPr lang="en-US" sz="9600" b="1">
                <a:solidFill>
                  <a:srgbClr val="FFFF00"/>
                </a:solidFill>
                <a:effectLst>
                  <a:outerShdw blurRad="38100" dist="38100" dir="2700000" algn="tl">
                    <a:srgbClr val="C0C0C0"/>
                  </a:outerShdw>
                </a:effectLst>
              </a:rPr>
            </a:br>
            <a:r>
              <a:rPr lang="en-US" sz="9600" b="1">
                <a:solidFill>
                  <a:srgbClr val="FFFF00"/>
                </a:solidFill>
                <a:effectLst>
                  <a:outerShdw blurRad="38100" dist="38100" dir="2700000" algn="tl">
                    <a:srgbClr val="C0C0C0"/>
                  </a:outerShdw>
                </a:effectLst>
              </a:rPr>
              <a:t>Prayer</a:t>
            </a:r>
            <a:br>
              <a:rPr lang="en-US" sz="9600" b="1">
                <a:solidFill>
                  <a:srgbClr val="FFFF00"/>
                </a:solidFill>
                <a:effectLst>
                  <a:outerShdw blurRad="38100" dist="38100" dir="2700000" algn="tl">
                    <a:srgbClr val="C0C0C0"/>
                  </a:outerShdw>
                </a:effectLst>
              </a:rPr>
            </a:br>
            <a:r>
              <a:rPr lang="en-US" sz="9600" b="1">
                <a:solidFill>
                  <a:srgbClr val="FFFF00"/>
                </a:solidFill>
                <a:effectLst>
                  <a:outerShdw blurRad="38100" dist="38100" dir="2700000" algn="tl">
                    <a:srgbClr val="C0C0C0"/>
                  </a:outerShdw>
                </a:effectLst>
              </a:rPr>
              <a:t>Checklist</a:t>
            </a:r>
            <a:r>
              <a:rPr lang="en-US"/>
              <a:t> </a:t>
            </a:r>
            <a:endParaRPr lang="en-US" u="sng"/>
          </a:p>
        </p:txBody>
      </p:sp>
      <p:sp>
        <p:nvSpPr>
          <p:cNvPr id="564227" name="Rectangle 3">
            <a:extLst>
              <a:ext uri="{FF2B5EF4-FFF2-40B4-BE49-F238E27FC236}">
                <a16:creationId xmlns:a16="http://schemas.microsoft.com/office/drawing/2014/main" id="{8D8EA65E-00C4-4617-A929-1504F29F4B33}"/>
              </a:ext>
            </a:extLst>
          </p:cNvPr>
          <p:cNvSpPr>
            <a:spLocks noGrp="1" noChangeArrowheads="1"/>
          </p:cNvSpPr>
          <p:nvPr>
            <p:ph type="subTitle" idx="1"/>
          </p:nvPr>
        </p:nvSpPr>
        <p:spPr>
          <a:xfrm>
            <a:off x="2895600" y="6705600"/>
            <a:ext cx="6400800" cy="152400"/>
          </a:xfrm>
        </p:spPr>
        <p:txBody>
          <a:bodyPr/>
          <a:lstStyle/>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113666">
                                            <p:txEl>
                                              <p:pRg st="0" end="0"/>
                                            </p:txEl>
                                          </p:spTgt>
                                        </p:tgtEl>
                                        <p:attrNameLst>
                                          <p:attrName>style.visibility</p:attrName>
                                        </p:attrNameLst>
                                      </p:cBhvr>
                                      <p:to>
                                        <p:strVal val="visible"/>
                                      </p:to>
                                    </p:set>
                                    <p:anim calcmode="lin" valueType="num">
                                      <p:cBhvr additive="base">
                                        <p:cTn id="7" dur="300" fill="hold"/>
                                        <p:tgtEl>
                                          <p:spTgt spid="113666">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13666">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666" grpId="0" build="p" autoUpdateAnimBg="0"/>
    </p:bldLst>
  </p:timing>
</p:sld>
</file>

<file path=ppt/slides/slide14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67042" name="Rectangle 2">
            <a:extLst>
              <a:ext uri="{FF2B5EF4-FFF2-40B4-BE49-F238E27FC236}">
                <a16:creationId xmlns:a16="http://schemas.microsoft.com/office/drawing/2014/main" id="{A8BDA9F6-93CB-4290-B4F2-EA8E207B1D79}"/>
              </a:ext>
            </a:extLst>
          </p:cNvPr>
          <p:cNvSpPr>
            <a:spLocks noGrp="1" noChangeArrowheads="1"/>
          </p:cNvSpPr>
          <p:nvPr>
            <p:ph type="title"/>
          </p:nvPr>
        </p:nvSpPr>
        <p:spPr>
          <a:xfrm>
            <a:off x="1981200" y="0"/>
            <a:ext cx="8229600" cy="76200"/>
          </a:xfrm>
        </p:spPr>
        <p:txBody>
          <a:bodyPr/>
          <a:lstStyle/>
          <a:p>
            <a:pPr eaLnBrk="1" hangingPunct="1"/>
            <a:endParaRPr lang="en-US" altLang="en-US"/>
          </a:p>
        </p:txBody>
      </p:sp>
      <p:sp>
        <p:nvSpPr>
          <p:cNvPr id="114691" name="Rectangle 3">
            <a:extLst>
              <a:ext uri="{FF2B5EF4-FFF2-40B4-BE49-F238E27FC236}">
                <a16:creationId xmlns:a16="http://schemas.microsoft.com/office/drawing/2014/main" id="{327D29A9-C56B-45E7-A440-D13BE9A58E9D}"/>
              </a:ext>
            </a:extLst>
          </p:cNvPr>
          <p:cNvSpPr>
            <a:spLocks noGrp="1" noChangeArrowheads="1"/>
          </p:cNvSpPr>
          <p:nvPr>
            <p:ph type="body" idx="1"/>
          </p:nvPr>
        </p:nvSpPr>
        <p:spPr>
          <a:xfrm>
            <a:off x="1524000" y="152400"/>
            <a:ext cx="9144000" cy="6248400"/>
          </a:xfrm>
        </p:spPr>
        <p:txBody>
          <a:bodyPr/>
          <a:lstStyle/>
          <a:p>
            <a:pPr eaLnBrk="1" hangingPunct="1">
              <a:lnSpc>
                <a:spcPct val="90000"/>
              </a:lnSpc>
              <a:defRPr/>
            </a:pPr>
            <a:r>
              <a:rPr lang="en-US" sz="2800" b="1" u="sng">
                <a:solidFill>
                  <a:srgbClr val="FFFF00"/>
                </a:solidFill>
                <a:effectLst>
                  <a:outerShdw blurRad="38100" dist="38100" dir="2700000" algn="tl">
                    <a:srgbClr val="C0C0C0"/>
                  </a:outerShdw>
                </a:effectLst>
              </a:rPr>
              <a:t>Genre Of Biblical Prayer In Sojourner Motif</a:t>
            </a:r>
          </a:p>
          <a:p>
            <a:pPr eaLnBrk="1" hangingPunct="1">
              <a:lnSpc>
                <a:spcPct val="90000"/>
              </a:lnSpc>
              <a:defRPr/>
            </a:pPr>
            <a:r>
              <a:rPr lang="en-US" sz="2800" b="1" u="sng">
                <a:solidFill>
                  <a:srgbClr val="FFFF00"/>
                </a:solidFill>
                <a:effectLst>
                  <a:outerShdw blurRad="38100" dist="38100" dir="2700000" algn="tl">
                    <a:srgbClr val="C0C0C0"/>
                  </a:outerShdw>
                </a:effectLst>
              </a:rPr>
              <a:t>Serious Endeavor:  Bridge Between Worlds</a:t>
            </a:r>
          </a:p>
          <a:p>
            <a:pPr eaLnBrk="1" hangingPunct="1">
              <a:lnSpc>
                <a:spcPct val="90000"/>
              </a:lnSpc>
              <a:defRPr/>
            </a:pPr>
            <a:r>
              <a:rPr lang="en-US" sz="2800" b="1" u="sng">
                <a:solidFill>
                  <a:srgbClr val="FFFF00"/>
                </a:solidFill>
                <a:effectLst>
                  <a:outerShdw blurRad="38100" dist="38100" dir="2700000" algn="tl">
                    <a:srgbClr val="C0C0C0"/>
                  </a:outerShdw>
                </a:effectLst>
              </a:rPr>
              <a:t>Prayer Life Is Oriented In Watchfulness</a:t>
            </a:r>
          </a:p>
          <a:p>
            <a:pPr eaLnBrk="1" hangingPunct="1">
              <a:lnSpc>
                <a:spcPct val="90000"/>
              </a:lnSpc>
              <a:defRPr/>
            </a:pPr>
            <a:r>
              <a:rPr lang="en-US" sz="2800" b="1" u="sng">
                <a:solidFill>
                  <a:srgbClr val="FFFF00"/>
                </a:solidFill>
                <a:effectLst>
                  <a:outerShdw blurRad="38100" dist="38100" dir="2700000" algn="tl">
                    <a:srgbClr val="C0C0C0"/>
                  </a:outerShdw>
                </a:effectLst>
              </a:rPr>
              <a:t>Prayer Life Part Of Righteous Obedience</a:t>
            </a:r>
          </a:p>
          <a:p>
            <a:pPr eaLnBrk="1" hangingPunct="1">
              <a:lnSpc>
                <a:spcPct val="90000"/>
              </a:lnSpc>
              <a:defRPr/>
            </a:pPr>
            <a:r>
              <a:rPr lang="en-US" sz="2800" b="1" u="sng">
                <a:solidFill>
                  <a:srgbClr val="FFFF00"/>
                </a:solidFill>
                <a:effectLst>
                  <a:outerShdw blurRad="38100" dist="38100" dir="2700000" algn="tl">
                    <a:srgbClr val="C0C0C0"/>
                  </a:outerShdw>
                </a:effectLst>
              </a:rPr>
              <a:t>Prayer Is Learning Experience &amp; Service</a:t>
            </a:r>
          </a:p>
          <a:p>
            <a:pPr eaLnBrk="1" hangingPunct="1">
              <a:lnSpc>
                <a:spcPct val="90000"/>
              </a:lnSpc>
              <a:defRPr/>
            </a:pPr>
            <a:r>
              <a:rPr lang="en-US" sz="2800" b="1" u="sng">
                <a:solidFill>
                  <a:srgbClr val="FFFF00"/>
                </a:solidFill>
                <a:effectLst>
                  <a:outerShdw blurRad="38100" dist="38100" dir="2700000" algn="tl">
                    <a:srgbClr val="C0C0C0"/>
                  </a:outerShdw>
                </a:effectLst>
              </a:rPr>
              <a:t>Piety Includes Others &amp; Petty Only Self</a:t>
            </a:r>
          </a:p>
          <a:p>
            <a:pPr eaLnBrk="1" hangingPunct="1">
              <a:lnSpc>
                <a:spcPct val="90000"/>
              </a:lnSpc>
              <a:defRPr/>
            </a:pPr>
            <a:r>
              <a:rPr lang="en-US" sz="2800" b="1" u="sng">
                <a:solidFill>
                  <a:srgbClr val="FFFF00"/>
                </a:solidFill>
                <a:effectLst>
                  <a:outerShdw blurRad="38100" dist="38100" dir="2700000" algn="tl">
                    <a:srgbClr val="C0C0C0"/>
                  </a:outerShdw>
                </a:effectLst>
              </a:rPr>
              <a:t>Partisan Pride &amp; Social Superiority Mocks</a:t>
            </a:r>
          </a:p>
          <a:p>
            <a:pPr eaLnBrk="1" hangingPunct="1">
              <a:lnSpc>
                <a:spcPct val="90000"/>
              </a:lnSpc>
              <a:defRPr/>
            </a:pPr>
            <a:r>
              <a:rPr lang="en-US" sz="2800" b="1" u="sng">
                <a:solidFill>
                  <a:srgbClr val="FFFF00"/>
                </a:solidFill>
                <a:effectLst>
                  <a:outerShdw blurRad="38100" dist="38100" dir="2700000" algn="tl">
                    <a:srgbClr val="C0C0C0"/>
                  </a:outerShdw>
                </a:effectLst>
              </a:rPr>
              <a:t>Prayer Princely Privilege – Duty &amp; Honor</a:t>
            </a:r>
          </a:p>
          <a:p>
            <a:pPr eaLnBrk="1" hangingPunct="1">
              <a:lnSpc>
                <a:spcPct val="90000"/>
              </a:lnSpc>
              <a:defRPr/>
            </a:pPr>
            <a:r>
              <a:rPr lang="en-US" sz="2800" b="1" u="sng">
                <a:solidFill>
                  <a:srgbClr val="FFFF00"/>
                </a:solidFill>
                <a:effectLst>
                  <a:outerShdw blurRad="38100" dist="38100" dir="2700000" algn="tl">
                    <a:srgbClr val="C0C0C0"/>
                  </a:outerShdw>
                </a:effectLst>
              </a:rPr>
              <a:t>Prayer Requires Reconciliation Horizontal    Before Supplication Vertical</a:t>
            </a:r>
          </a:p>
          <a:p>
            <a:pPr eaLnBrk="1" hangingPunct="1">
              <a:lnSpc>
                <a:spcPct val="90000"/>
              </a:lnSpc>
              <a:defRPr/>
            </a:pPr>
            <a:r>
              <a:rPr lang="en-US" sz="2800" b="1" u="sng">
                <a:solidFill>
                  <a:srgbClr val="FFFF00"/>
                </a:solidFill>
                <a:effectLst>
                  <a:outerShdw blurRad="38100" dist="38100" dir="2700000" algn="tl">
                    <a:srgbClr val="C0C0C0"/>
                  </a:outerShdw>
                </a:effectLst>
              </a:rPr>
              <a:t>Prayer Requires Honest &amp; Humble Approach</a:t>
            </a:r>
          </a:p>
          <a:p>
            <a:pPr eaLnBrk="1" hangingPunct="1">
              <a:lnSpc>
                <a:spcPct val="90000"/>
              </a:lnSpc>
              <a:defRPr/>
            </a:pPr>
            <a:r>
              <a:rPr lang="en-US" sz="2800" b="1" u="sng">
                <a:solidFill>
                  <a:srgbClr val="FFFF00"/>
                </a:solidFill>
                <a:effectLst>
                  <a:outerShdw blurRad="38100" dist="38100" dir="2700000" algn="tl">
                    <a:srgbClr val="C0C0C0"/>
                  </a:outerShdw>
                </a:effectLst>
              </a:rPr>
              <a:t>In Prayer We Match God’s Demands Of Justice With Our Intercession Requests For Mercy  </a:t>
            </a:r>
          </a:p>
          <a:p>
            <a:pPr eaLnBrk="1" hangingPunct="1">
              <a:lnSpc>
                <a:spcPct val="90000"/>
              </a:lnSpc>
              <a:defRPr/>
            </a:pPr>
            <a:r>
              <a:rPr lang="en-US" sz="2800" b="1" u="sng">
                <a:solidFill>
                  <a:srgbClr val="FFFF00"/>
                </a:solidFill>
                <a:effectLst>
                  <a:outerShdw blurRad="38100" dist="38100" dir="2700000" algn="tl">
                    <a:srgbClr val="C0C0C0"/>
                  </a:outerShdw>
                </a:effectLst>
              </a:rPr>
              <a:t>Public Prayer Is For The Spiritually Matured</a:t>
            </a:r>
            <a:r>
              <a:rPr lang="en-US" sz="2800"/>
              <a:t> </a:t>
            </a:r>
          </a:p>
        </p:txBody>
      </p:sp>
      <p:sp>
        <p:nvSpPr>
          <p:cNvPr id="114692" name="Comment 4">
            <a:extLst>
              <a:ext uri="{FF2B5EF4-FFF2-40B4-BE49-F238E27FC236}">
                <a16:creationId xmlns:a16="http://schemas.microsoft.com/office/drawing/2014/main" id="{2693F94F-0B8C-4C92-A25C-08709013FB6D}"/>
              </a:ext>
            </a:extLst>
          </p:cNvPr>
          <p:cNvSpPr>
            <a:spLocks noChangeArrowheads="1"/>
          </p:cNvSpPr>
          <p:nvPr/>
        </p:nvSpPr>
        <p:spPr bwMode="auto">
          <a:xfrm>
            <a:off x="1539876" y="-1143000"/>
            <a:ext cx="19653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fontAlgn="base">
              <a:spcBef>
                <a:spcPct val="50000"/>
              </a:spcBef>
              <a:spcAft>
                <a:spcPct val="0"/>
              </a:spcAft>
              <a:defRPr/>
            </a:pPr>
            <a:r>
              <a:rPr lang="en-US" sz="1600" b="1">
                <a:solidFill>
                  <a:srgbClr val="000000"/>
                </a:solidFill>
                <a:latin typeface="Arial" charset="0"/>
              </a:rPr>
              <a:t>David Lee Burris:</a:t>
            </a:r>
            <a:endParaRPr lang="en-US" sz="1600">
              <a:solidFill>
                <a:srgbClr val="000000"/>
              </a:solidFill>
              <a:latin typeface="Arial" charset="0"/>
            </a:endParaRPr>
          </a:p>
          <a:p>
            <a:pPr fontAlgn="base">
              <a:spcBef>
                <a:spcPct val="50000"/>
              </a:spcBef>
              <a:spcAft>
                <a:spcPct val="0"/>
              </a:spcAft>
              <a:defRPr/>
            </a:pPr>
            <a:r>
              <a:rPr lang="en-US" sz="1600">
                <a:solidFill>
                  <a:srgbClr val="000000"/>
                </a:solidFill>
                <a:latin typeface="Arial" charset="0"/>
              </a:rPr>
              <a:t>Balancing Act  -  Saints &amp; Citizens!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114691">
                                            <p:txEl>
                                              <p:pRg st="0" end="0"/>
                                            </p:txEl>
                                          </p:spTgt>
                                        </p:tgtEl>
                                        <p:attrNameLst>
                                          <p:attrName>style.visibility</p:attrName>
                                        </p:attrNameLst>
                                      </p:cBhvr>
                                      <p:to>
                                        <p:strVal val="visible"/>
                                      </p:to>
                                    </p:set>
                                    <p:anim calcmode="lin" valueType="num">
                                      <p:cBhvr>
                                        <p:cTn id="7" dur="500" fill="hold"/>
                                        <p:tgtEl>
                                          <p:spTgt spid="114691">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14691">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114691">
                                            <p:txEl>
                                              <p:pRg st="1" end="1"/>
                                            </p:txEl>
                                          </p:spTgt>
                                        </p:tgtEl>
                                        <p:attrNameLst>
                                          <p:attrName>style.visibility</p:attrName>
                                        </p:attrNameLst>
                                      </p:cBhvr>
                                      <p:to>
                                        <p:strVal val="visible"/>
                                      </p:to>
                                    </p:set>
                                    <p:anim calcmode="lin" valueType="num">
                                      <p:cBhvr>
                                        <p:cTn id="13" dur="500" fill="hold"/>
                                        <p:tgtEl>
                                          <p:spTgt spid="114691">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114691">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114691">
                                            <p:txEl>
                                              <p:pRg st="2" end="2"/>
                                            </p:txEl>
                                          </p:spTgt>
                                        </p:tgtEl>
                                        <p:attrNameLst>
                                          <p:attrName>style.visibility</p:attrName>
                                        </p:attrNameLst>
                                      </p:cBhvr>
                                      <p:to>
                                        <p:strVal val="visible"/>
                                      </p:to>
                                    </p:set>
                                    <p:anim calcmode="lin" valueType="num">
                                      <p:cBhvr>
                                        <p:cTn id="19" dur="500" fill="hold"/>
                                        <p:tgtEl>
                                          <p:spTgt spid="114691">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114691">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114691">
                                            <p:txEl>
                                              <p:pRg st="3" end="3"/>
                                            </p:txEl>
                                          </p:spTgt>
                                        </p:tgtEl>
                                        <p:attrNameLst>
                                          <p:attrName>style.visibility</p:attrName>
                                        </p:attrNameLst>
                                      </p:cBhvr>
                                      <p:to>
                                        <p:strVal val="visible"/>
                                      </p:to>
                                    </p:set>
                                    <p:anim calcmode="lin" valueType="num">
                                      <p:cBhvr>
                                        <p:cTn id="25" dur="500" fill="hold"/>
                                        <p:tgtEl>
                                          <p:spTgt spid="114691">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114691">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114691">
                                            <p:txEl>
                                              <p:pRg st="4" end="4"/>
                                            </p:txEl>
                                          </p:spTgt>
                                        </p:tgtEl>
                                        <p:attrNameLst>
                                          <p:attrName>style.visibility</p:attrName>
                                        </p:attrNameLst>
                                      </p:cBhvr>
                                      <p:to>
                                        <p:strVal val="visible"/>
                                      </p:to>
                                    </p:set>
                                    <p:anim calcmode="lin" valueType="num">
                                      <p:cBhvr>
                                        <p:cTn id="31" dur="500" fill="hold"/>
                                        <p:tgtEl>
                                          <p:spTgt spid="114691">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114691">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114691">
                                            <p:txEl>
                                              <p:pRg st="5" end="5"/>
                                            </p:txEl>
                                          </p:spTgt>
                                        </p:tgtEl>
                                        <p:attrNameLst>
                                          <p:attrName>style.visibility</p:attrName>
                                        </p:attrNameLst>
                                      </p:cBhvr>
                                      <p:to>
                                        <p:strVal val="visible"/>
                                      </p:to>
                                    </p:set>
                                    <p:anim calcmode="lin" valueType="num">
                                      <p:cBhvr>
                                        <p:cTn id="37" dur="500" fill="hold"/>
                                        <p:tgtEl>
                                          <p:spTgt spid="114691">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114691">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114691">
                                            <p:txEl>
                                              <p:pRg st="6" end="6"/>
                                            </p:txEl>
                                          </p:spTgt>
                                        </p:tgtEl>
                                        <p:attrNameLst>
                                          <p:attrName>style.visibility</p:attrName>
                                        </p:attrNameLst>
                                      </p:cBhvr>
                                      <p:to>
                                        <p:strVal val="visible"/>
                                      </p:to>
                                    </p:set>
                                    <p:anim calcmode="lin" valueType="num">
                                      <p:cBhvr>
                                        <p:cTn id="43" dur="500" fill="hold"/>
                                        <p:tgtEl>
                                          <p:spTgt spid="114691">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114691">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114691">
                                            <p:txEl>
                                              <p:pRg st="7" end="7"/>
                                            </p:txEl>
                                          </p:spTgt>
                                        </p:tgtEl>
                                        <p:attrNameLst>
                                          <p:attrName>style.visibility</p:attrName>
                                        </p:attrNameLst>
                                      </p:cBhvr>
                                      <p:to>
                                        <p:strVal val="visible"/>
                                      </p:to>
                                    </p:set>
                                    <p:anim calcmode="lin" valueType="num">
                                      <p:cBhvr>
                                        <p:cTn id="49" dur="500" fill="hold"/>
                                        <p:tgtEl>
                                          <p:spTgt spid="114691">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114691">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114691">
                                            <p:txEl>
                                              <p:pRg st="8" end="8"/>
                                            </p:txEl>
                                          </p:spTgt>
                                        </p:tgtEl>
                                        <p:attrNameLst>
                                          <p:attrName>style.visibility</p:attrName>
                                        </p:attrNameLst>
                                      </p:cBhvr>
                                      <p:to>
                                        <p:strVal val="visible"/>
                                      </p:to>
                                    </p:set>
                                    <p:anim calcmode="lin" valueType="num">
                                      <p:cBhvr>
                                        <p:cTn id="55" dur="500" fill="hold"/>
                                        <p:tgtEl>
                                          <p:spTgt spid="114691">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114691">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7" presetClass="entr" presetSubtype="10" fill="hold" grpId="0" nodeType="clickEffect">
                                  <p:stCondLst>
                                    <p:cond delay="0"/>
                                  </p:stCondLst>
                                  <p:childTnLst>
                                    <p:set>
                                      <p:cBhvr>
                                        <p:cTn id="60" dur="1" fill="hold">
                                          <p:stCondLst>
                                            <p:cond delay="0"/>
                                          </p:stCondLst>
                                        </p:cTn>
                                        <p:tgtEl>
                                          <p:spTgt spid="114691">
                                            <p:txEl>
                                              <p:pRg st="9" end="9"/>
                                            </p:txEl>
                                          </p:spTgt>
                                        </p:tgtEl>
                                        <p:attrNameLst>
                                          <p:attrName>style.visibility</p:attrName>
                                        </p:attrNameLst>
                                      </p:cBhvr>
                                      <p:to>
                                        <p:strVal val="visible"/>
                                      </p:to>
                                    </p:set>
                                    <p:anim calcmode="lin" valueType="num">
                                      <p:cBhvr>
                                        <p:cTn id="61" dur="500" fill="hold"/>
                                        <p:tgtEl>
                                          <p:spTgt spid="114691">
                                            <p:txEl>
                                              <p:pRg st="9" end="9"/>
                                            </p:txEl>
                                          </p:spTgt>
                                        </p:tgtEl>
                                        <p:attrNameLst>
                                          <p:attrName>ppt_w</p:attrName>
                                        </p:attrNameLst>
                                      </p:cBhvr>
                                      <p:tavLst>
                                        <p:tav tm="0">
                                          <p:val>
                                            <p:fltVal val="0"/>
                                          </p:val>
                                        </p:tav>
                                        <p:tav tm="100000">
                                          <p:val>
                                            <p:strVal val="#ppt_w"/>
                                          </p:val>
                                        </p:tav>
                                      </p:tavLst>
                                    </p:anim>
                                    <p:anim calcmode="lin" valueType="num">
                                      <p:cBhvr>
                                        <p:cTn id="62" dur="500" fill="hold"/>
                                        <p:tgtEl>
                                          <p:spTgt spid="114691">
                                            <p:txEl>
                                              <p:pRg st="9" end="9"/>
                                            </p:txEl>
                                          </p:spTgt>
                                        </p:tgtEl>
                                        <p:attrNameLst>
                                          <p:attrName>ppt_h</p:attrName>
                                        </p:attrNameLst>
                                      </p:cBhvr>
                                      <p:tavLst>
                                        <p:tav tm="0">
                                          <p:val>
                                            <p:strVal val="#ppt_h"/>
                                          </p:val>
                                        </p:tav>
                                        <p:tav tm="100000">
                                          <p:val>
                                            <p:strVal val="#ppt_h"/>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7" presetClass="entr" presetSubtype="10" fill="hold" grpId="0" nodeType="clickEffect">
                                  <p:stCondLst>
                                    <p:cond delay="0"/>
                                  </p:stCondLst>
                                  <p:childTnLst>
                                    <p:set>
                                      <p:cBhvr>
                                        <p:cTn id="66" dur="1" fill="hold">
                                          <p:stCondLst>
                                            <p:cond delay="0"/>
                                          </p:stCondLst>
                                        </p:cTn>
                                        <p:tgtEl>
                                          <p:spTgt spid="114691">
                                            <p:txEl>
                                              <p:pRg st="10" end="10"/>
                                            </p:txEl>
                                          </p:spTgt>
                                        </p:tgtEl>
                                        <p:attrNameLst>
                                          <p:attrName>style.visibility</p:attrName>
                                        </p:attrNameLst>
                                      </p:cBhvr>
                                      <p:to>
                                        <p:strVal val="visible"/>
                                      </p:to>
                                    </p:set>
                                    <p:anim calcmode="lin" valueType="num">
                                      <p:cBhvr>
                                        <p:cTn id="67" dur="500" fill="hold"/>
                                        <p:tgtEl>
                                          <p:spTgt spid="114691">
                                            <p:txEl>
                                              <p:pRg st="10" end="10"/>
                                            </p:txEl>
                                          </p:spTgt>
                                        </p:tgtEl>
                                        <p:attrNameLst>
                                          <p:attrName>ppt_w</p:attrName>
                                        </p:attrNameLst>
                                      </p:cBhvr>
                                      <p:tavLst>
                                        <p:tav tm="0">
                                          <p:val>
                                            <p:fltVal val="0"/>
                                          </p:val>
                                        </p:tav>
                                        <p:tav tm="100000">
                                          <p:val>
                                            <p:strVal val="#ppt_w"/>
                                          </p:val>
                                        </p:tav>
                                      </p:tavLst>
                                    </p:anim>
                                    <p:anim calcmode="lin" valueType="num">
                                      <p:cBhvr>
                                        <p:cTn id="68" dur="500" fill="hold"/>
                                        <p:tgtEl>
                                          <p:spTgt spid="114691">
                                            <p:txEl>
                                              <p:pRg st="10" end="10"/>
                                            </p:txEl>
                                          </p:spTgt>
                                        </p:tgtEl>
                                        <p:attrNameLst>
                                          <p:attrName>ppt_h</p:attrName>
                                        </p:attrNameLst>
                                      </p:cBhvr>
                                      <p:tavLst>
                                        <p:tav tm="0">
                                          <p:val>
                                            <p:strVal val="#ppt_h"/>
                                          </p:val>
                                        </p:tav>
                                        <p:tav tm="100000">
                                          <p:val>
                                            <p:strVal val="#ppt_h"/>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17" presetClass="entr" presetSubtype="10" fill="hold" grpId="0" nodeType="clickEffect">
                                  <p:stCondLst>
                                    <p:cond delay="0"/>
                                  </p:stCondLst>
                                  <p:childTnLst>
                                    <p:set>
                                      <p:cBhvr>
                                        <p:cTn id="72" dur="1" fill="hold">
                                          <p:stCondLst>
                                            <p:cond delay="0"/>
                                          </p:stCondLst>
                                        </p:cTn>
                                        <p:tgtEl>
                                          <p:spTgt spid="114691">
                                            <p:txEl>
                                              <p:pRg st="11" end="11"/>
                                            </p:txEl>
                                          </p:spTgt>
                                        </p:tgtEl>
                                        <p:attrNameLst>
                                          <p:attrName>style.visibility</p:attrName>
                                        </p:attrNameLst>
                                      </p:cBhvr>
                                      <p:to>
                                        <p:strVal val="visible"/>
                                      </p:to>
                                    </p:set>
                                    <p:anim calcmode="lin" valueType="num">
                                      <p:cBhvr>
                                        <p:cTn id="73" dur="500" fill="hold"/>
                                        <p:tgtEl>
                                          <p:spTgt spid="114691">
                                            <p:txEl>
                                              <p:pRg st="11" end="11"/>
                                            </p:txEl>
                                          </p:spTgt>
                                        </p:tgtEl>
                                        <p:attrNameLst>
                                          <p:attrName>ppt_w</p:attrName>
                                        </p:attrNameLst>
                                      </p:cBhvr>
                                      <p:tavLst>
                                        <p:tav tm="0">
                                          <p:val>
                                            <p:fltVal val="0"/>
                                          </p:val>
                                        </p:tav>
                                        <p:tav tm="100000">
                                          <p:val>
                                            <p:strVal val="#ppt_w"/>
                                          </p:val>
                                        </p:tav>
                                      </p:tavLst>
                                    </p:anim>
                                    <p:anim calcmode="lin" valueType="num">
                                      <p:cBhvr>
                                        <p:cTn id="74" dur="500" fill="hold"/>
                                        <p:tgtEl>
                                          <p:spTgt spid="114691">
                                            <p:txEl>
                                              <p:pRg st="11" end="1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1" grpId="0" build="p" autoUpdateAnimBg="0"/>
    </p:bldLst>
  </p:timing>
</p:sld>
</file>

<file path=ppt/slides/slide14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A97B22F8-9736-4918-9AC3-BDB2B6BE9A14}"/>
              </a:ext>
            </a:extLst>
          </p:cNvPr>
          <p:cNvSpPr>
            <a:spLocks noGrp="1" noChangeArrowheads="1"/>
          </p:cNvSpPr>
          <p:nvPr>
            <p:ph type="title"/>
          </p:nvPr>
        </p:nvSpPr>
        <p:spPr>
          <a:xfrm>
            <a:off x="1524000" y="0"/>
            <a:ext cx="9144000" cy="685800"/>
          </a:xfrm>
        </p:spPr>
        <p:txBody>
          <a:bodyPr/>
          <a:lstStyle/>
          <a:p>
            <a:pPr eaLnBrk="1" hangingPunct="1">
              <a:defRPr/>
            </a:pPr>
            <a:r>
              <a:rPr lang="en-US" sz="4800" b="1" u="sng">
                <a:solidFill>
                  <a:schemeClr val="bg1"/>
                </a:solidFill>
                <a:effectLst>
                  <a:outerShdw blurRad="38100" dist="38100" dir="2700000" algn="tl">
                    <a:srgbClr val="C0C0C0"/>
                  </a:outerShdw>
                </a:effectLst>
              </a:rPr>
              <a:t>Prayer Is Talking To God</a:t>
            </a:r>
          </a:p>
        </p:txBody>
      </p:sp>
      <p:sp>
        <p:nvSpPr>
          <p:cNvPr id="115715" name="Rectangle 3">
            <a:extLst>
              <a:ext uri="{FF2B5EF4-FFF2-40B4-BE49-F238E27FC236}">
                <a16:creationId xmlns:a16="http://schemas.microsoft.com/office/drawing/2014/main" id="{66E1706F-6B54-40D6-AE76-C8BFF14EACAD}"/>
              </a:ext>
            </a:extLst>
          </p:cNvPr>
          <p:cNvSpPr>
            <a:spLocks noGrp="1" noChangeArrowheads="1"/>
          </p:cNvSpPr>
          <p:nvPr>
            <p:ph type="body" idx="1"/>
          </p:nvPr>
        </p:nvSpPr>
        <p:spPr>
          <a:xfrm>
            <a:off x="1981200" y="762000"/>
            <a:ext cx="8229600" cy="5638800"/>
          </a:xfrm>
        </p:spPr>
        <p:txBody>
          <a:bodyPr/>
          <a:lstStyle/>
          <a:p>
            <a:pPr eaLnBrk="1" hangingPunct="1">
              <a:lnSpc>
                <a:spcPct val="90000"/>
              </a:lnSpc>
              <a:defRPr/>
            </a:pPr>
            <a:r>
              <a:rPr lang="en-US" sz="4800">
                <a:solidFill>
                  <a:srgbClr val="FFFF00"/>
                </a:solidFill>
                <a:effectLst>
                  <a:outerShdw blurRad="38100" dist="38100" dir="2700000" algn="tl">
                    <a:srgbClr val="C0C0C0"/>
                  </a:outerShdw>
                </a:effectLst>
              </a:rPr>
              <a:t>Jesus addressed this prayer to the Father,  and in so doing shows that such is the main purpose of prayer.  It is not to fulfill a religious exercise or to impress fellow creatures with our beautiful wording!</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D9806C5F-0FE0-40DB-AC9B-547477ABF1B8}"/>
              </a:ext>
            </a:extLst>
          </p:cNvPr>
          <p:cNvSpPr>
            <a:spLocks noGrp="1" noChangeArrowheads="1"/>
          </p:cNvSpPr>
          <p:nvPr>
            <p:ph type="title"/>
          </p:nvPr>
        </p:nvSpPr>
        <p:spPr>
          <a:xfrm>
            <a:off x="1524000" y="0"/>
            <a:ext cx="9144000" cy="609600"/>
          </a:xfrm>
        </p:spPr>
        <p:txBody>
          <a:bodyPr/>
          <a:lstStyle/>
          <a:p>
            <a:pPr eaLnBrk="1" hangingPunct="1">
              <a:defRPr/>
            </a:pPr>
            <a:r>
              <a:rPr lang="en-US" sz="4000" u="sng">
                <a:solidFill>
                  <a:schemeClr val="bg1"/>
                </a:solidFill>
                <a:effectLst>
                  <a:outerShdw blurRad="38100" dist="38100" dir="2700000" algn="tl">
                    <a:srgbClr val="C0C0C0"/>
                  </a:outerShdw>
                </a:effectLst>
              </a:rPr>
              <a:t>Prayer Is To Be Done With Reverence</a:t>
            </a:r>
          </a:p>
        </p:txBody>
      </p:sp>
      <p:sp>
        <p:nvSpPr>
          <p:cNvPr id="118787" name="Rectangle 3">
            <a:extLst>
              <a:ext uri="{FF2B5EF4-FFF2-40B4-BE49-F238E27FC236}">
                <a16:creationId xmlns:a16="http://schemas.microsoft.com/office/drawing/2014/main" id="{BECC94FD-143F-423C-92F1-EAE0EEE822A9}"/>
              </a:ext>
            </a:extLst>
          </p:cNvPr>
          <p:cNvSpPr>
            <a:spLocks noGrp="1" noChangeArrowheads="1"/>
          </p:cNvSpPr>
          <p:nvPr>
            <p:ph type="body" idx="1"/>
          </p:nvPr>
        </p:nvSpPr>
        <p:spPr>
          <a:xfrm>
            <a:off x="1524000" y="685800"/>
            <a:ext cx="9144000" cy="5715000"/>
          </a:xfrm>
        </p:spPr>
        <p:txBody>
          <a:bodyPr/>
          <a:lstStyle/>
          <a:p>
            <a:pPr eaLnBrk="1" hangingPunct="1">
              <a:lnSpc>
                <a:spcPct val="90000"/>
              </a:lnSpc>
              <a:defRPr/>
            </a:pPr>
            <a:r>
              <a:rPr lang="en-US" sz="6000">
                <a:solidFill>
                  <a:srgbClr val="FFFF00"/>
                </a:solidFill>
                <a:effectLst>
                  <a:outerShdw blurRad="38100" dist="38100" dir="2700000" algn="tl">
                    <a:srgbClr val="C0C0C0"/>
                  </a:outerShdw>
                </a:effectLst>
              </a:rPr>
              <a:t>After the salutation,  the prayer continues with “hallowed be thy name.”   This illustrates that reverence and respect are to be coupled with love and affection!</a:t>
            </a:r>
            <a:r>
              <a:rPr lang="en-US" sz="2800"/>
              <a: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3276600" y="685800"/>
            <a:ext cx="5486400" cy="5410200"/>
          </a:xfrm>
          <a:prstGeom prst="ellipse">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0" scaled="1"/>
            <a:tileRect/>
          </a:gra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9" name="TextBox 8"/>
          <p:cNvSpPr txBox="1"/>
          <p:nvPr/>
        </p:nvSpPr>
        <p:spPr>
          <a:xfrm>
            <a:off x="3657600" y="1295400"/>
            <a:ext cx="4648200" cy="1126912"/>
          </a:xfrm>
          <a:prstGeom prst="rect">
            <a:avLst/>
          </a:prstGeom>
          <a:noFill/>
        </p:spPr>
        <p:txBody>
          <a:bodyPr wrap="square" rtlCol="0">
            <a:spAutoFit/>
          </a:bodyPr>
          <a:lstStyle/>
          <a:p>
            <a:pPr marL="1312863">
              <a:lnSpc>
                <a:spcPts val="3800"/>
              </a:lnSpc>
            </a:pPr>
            <a:r>
              <a:rPr lang="en-US" sz="2800" b="1" i="1" dirty="0">
                <a:solidFill>
                  <a:prstClr val="white"/>
                </a:solidFill>
                <a:uFill>
                  <a:solidFill>
                    <a:prstClr val="white"/>
                  </a:solidFill>
                </a:uFill>
                <a:latin typeface="Arial" pitchFamily="34" charset="0"/>
                <a:cs typeface="Arial" pitchFamily="34" charset="0"/>
              </a:rPr>
              <a:t>the</a:t>
            </a:r>
            <a:endParaRPr lang="en-US" sz="4400" b="1" i="1" dirty="0">
              <a:solidFill>
                <a:prstClr val="white"/>
              </a:solidFill>
              <a:uFill>
                <a:solidFill>
                  <a:prstClr val="white"/>
                </a:solidFill>
              </a:uFill>
              <a:latin typeface="Arial" pitchFamily="34" charset="0"/>
              <a:cs typeface="Arial" pitchFamily="34" charset="0"/>
            </a:endParaRPr>
          </a:p>
          <a:p>
            <a:pPr algn="ctr">
              <a:lnSpc>
                <a:spcPts val="3800"/>
              </a:lnSpc>
            </a:pPr>
            <a:r>
              <a:rPr lang="en-US" sz="6000" b="1" i="1" dirty="0" err="1">
                <a:solidFill>
                  <a:srgbClr val="B2FF4D"/>
                </a:solidFill>
                <a:uFill>
                  <a:solidFill>
                    <a:prstClr val="white"/>
                  </a:solidFill>
                </a:uFill>
                <a:latin typeface="Bookman Old Style" pitchFamily="18" charset="0"/>
              </a:rPr>
              <a:t>One</a:t>
            </a:r>
            <a:r>
              <a:rPr lang="en-US" sz="6000" b="1" i="1" dirty="0" err="1">
                <a:solidFill>
                  <a:srgbClr val="FF9900"/>
                </a:solidFill>
                <a:uFill>
                  <a:solidFill>
                    <a:prstClr val="white"/>
                  </a:solidFill>
                </a:uFill>
                <a:latin typeface="Bookman Old Style" pitchFamily="18" charset="0"/>
              </a:rPr>
              <a:t>God</a:t>
            </a:r>
            <a:endParaRPr lang="en-US" sz="6000" b="1" i="1" dirty="0">
              <a:solidFill>
                <a:srgbClr val="FF9900"/>
              </a:solidFill>
              <a:uFill>
                <a:solidFill>
                  <a:prstClr val="white"/>
                </a:solidFill>
              </a:uFill>
              <a:latin typeface="Bookman Old Style" pitchFamily="18" charset="0"/>
            </a:endParaRPr>
          </a:p>
        </p:txBody>
      </p:sp>
      <p:sp>
        <p:nvSpPr>
          <p:cNvPr id="10" name="TextBox 9"/>
          <p:cNvSpPr txBox="1"/>
          <p:nvPr/>
        </p:nvSpPr>
        <p:spPr>
          <a:xfrm>
            <a:off x="3581400" y="2590801"/>
            <a:ext cx="4876800" cy="3477875"/>
          </a:xfrm>
          <a:prstGeom prst="rect">
            <a:avLst/>
          </a:prstGeom>
          <a:noFill/>
        </p:spPr>
        <p:txBody>
          <a:bodyPr wrap="square" rtlCol="0">
            <a:spAutoFit/>
          </a:bodyPr>
          <a:lstStyle/>
          <a:p>
            <a:pPr algn="ctr"/>
            <a:r>
              <a:rPr lang="en-US" sz="2200" i="1" cap="all" dirty="0">
                <a:solidFill>
                  <a:prstClr val="white"/>
                </a:solidFill>
                <a:latin typeface="Calibri"/>
              </a:rPr>
              <a:t>Deuteronomy 4:35, 39</a:t>
            </a:r>
          </a:p>
          <a:p>
            <a:pPr algn="ctr"/>
            <a:r>
              <a:rPr lang="en-US" sz="2200" i="1" cap="all" dirty="0">
                <a:solidFill>
                  <a:prstClr val="white"/>
                </a:solidFill>
                <a:latin typeface="Calibri"/>
              </a:rPr>
              <a:t>Deuteronomy 6:4</a:t>
            </a:r>
          </a:p>
          <a:p>
            <a:pPr algn="ctr"/>
            <a:r>
              <a:rPr lang="en-US" sz="2200" i="1" cap="all" dirty="0">
                <a:solidFill>
                  <a:prstClr val="white"/>
                </a:solidFill>
                <a:latin typeface="Calibri"/>
              </a:rPr>
              <a:t>1 Kings 8:60</a:t>
            </a:r>
          </a:p>
          <a:p>
            <a:pPr algn="ctr"/>
            <a:r>
              <a:rPr lang="en-US" sz="2200" i="1" cap="all" dirty="0">
                <a:solidFill>
                  <a:prstClr val="white"/>
                </a:solidFill>
                <a:latin typeface="Calibri"/>
              </a:rPr>
              <a:t>1 Chronicles 17:20</a:t>
            </a:r>
          </a:p>
          <a:p>
            <a:pPr algn="ctr"/>
            <a:r>
              <a:rPr lang="en-US" sz="2200" i="1" cap="all" dirty="0">
                <a:solidFill>
                  <a:prstClr val="white"/>
                </a:solidFill>
                <a:latin typeface="Calibri"/>
              </a:rPr>
              <a:t>Isaiah 43:11</a:t>
            </a:r>
          </a:p>
          <a:p>
            <a:pPr algn="ctr"/>
            <a:r>
              <a:rPr lang="en-US" sz="2200" i="1" cap="all" dirty="0">
                <a:solidFill>
                  <a:prstClr val="white"/>
                </a:solidFill>
                <a:latin typeface="Calibri"/>
              </a:rPr>
              <a:t>Zechariah 14:9</a:t>
            </a:r>
          </a:p>
          <a:p>
            <a:pPr algn="ctr"/>
            <a:r>
              <a:rPr lang="en-US" sz="2200" i="1" cap="all" dirty="0">
                <a:solidFill>
                  <a:prstClr val="white"/>
                </a:solidFill>
                <a:latin typeface="Calibri"/>
              </a:rPr>
              <a:t>Galatians 3:20</a:t>
            </a:r>
          </a:p>
          <a:p>
            <a:pPr algn="ctr"/>
            <a:r>
              <a:rPr lang="en-US" sz="2200" i="1" cap="all" dirty="0">
                <a:solidFill>
                  <a:prstClr val="white"/>
                </a:solidFill>
                <a:latin typeface="Calibri"/>
              </a:rPr>
              <a:t>James. 2:19</a:t>
            </a:r>
            <a:endParaRPr lang="en-US" sz="2200" i="1" dirty="0">
              <a:solidFill>
                <a:prstClr val="white"/>
              </a:solidFill>
              <a:latin typeface="Calibri"/>
            </a:endParaRPr>
          </a:p>
          <a:p>
            <a:pPr algn="ctr"/>
            <a:r>
              <a:rPr lang="en-US" sz="2200" i="1" dirty="0">
                <a:solidFill>
                  <a:prstClr val="white"/>
                </a:solidFill>
                <a:latin typeface="Calibri"/>
              </a:rPr>
              <a:t> </a:t>
            </a:r>
          </a:p>
          <a:p>
            <a:pPr algn="ctr"/>
            <a:endParaRPr lang="en-US" sz="2200" i="1" dirty="0">
              <a:solidFill>
                <a:prstClr val="white"/>
              </a:solidFill>
              <a:latin typeface="Calibri"/>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p:val>
                                            <p:fltVal val="0.5"/>
                                          </p:val>
                                        </p:tav>
                                        <p:tav tm="100000">
                                          <p:val>
                                            <p:strVal val="#ppt_x"/>
                                          </p:val>
                                        </p:tav>
                                      </p:tavLst>
                                    </p:anim>
                                    <p:anim calcmode="lin" valueType="num">
                                      <p:cBhvr>
                                        <p:cTn id="10" dur="1000" fill="hold"/>
                                        <p:tgtEl>
                                          <p:spTgt spid="7"/>
                                        </p:tgtEl>
                                        <p:attrNameLst>
                                          <p:attrName>ppt_y</p:attrName>
                                        </p:attrNameLst>
                                      </p:cBhvr>
                                      <p:tavLst>
                                        <p:tav tm="0">
                                          <p:val>
                                            <p:fltVal val="0.5"/>
                                          </p:val>
                                        </p:tav>
                                        <p:tav tm="100000">
                                          <p:val>
                                            <p:strVal val="#ppt_y"/>
                                          </p:val>
                                        </p:tav>
                                      </p:tavLst>
                                    </p:anim>
                                  </p:childTnLst>
                                </p:cTn>
                              </p:par>
                            </p:childTnLst>
                          </p:cTn>
                        </p:par>
                        <p:par>
                          <p:cTn id="11" fill="hold">
                            <p:stCondLst>
                              <p:cond delay="1000"/>
                            </p:stCondLst>
                            <p:childTnLst>
                              <p:par>
                                <p:cTn id="12" presetID="23" presetClass="entr" presetSubtype="288" fill="hold" grpId="0" nodeType="afterEffect">
                                  <p:stCondLst>
                                    <p:cond delay="50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strVal val="4/3*#ppt_w"/>
                                          </p:val>
                                        </p:tav>
                                        <p:tav tm="100000">
                                          <p:val>
                                            <p:strVal val="#ppt_w"/>
                                          </p:val>
                                        </p:tav>
                                      </p:tavLst>
                                    </p:anim>
                                    <p:anim calcmode="lin" valueType="num">
                                      <p:cBhvr>
                                        <p:cTn id="15" dur="1000" fill="hold"/>
                                        <p:tgtEl>
                                          <p:spTgt spid="9"/>
                                        </p:tgtEl>
                                        <p:attrNameLst>
                                          <p:attrName>ppt_h</p:attrName>
                                        </p:attrNameLst>
                                      </p:cBhvr>
                                      <p:tavLst>
                                        <p:tav tm="0">
                                          <p:val>
                                            <p:strVal val="4/3*#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xit" presetSubtype="2" fill="hold" grpId="1" nodeType="clickEffect">
                                  <p:stCondLst>
                                    <p:cond delay="0"/>
                                  </p:stCondLst>
                                  <p:childTnLst>
                                    <p:anim calcmode="lin" valueType="num">
                                      <p:cBhvr additive="base">
                                        <p:cTn id="24" dur="500"/>
                                        <p:tgtEl>
                                          <p:spTgt spid="9"/>
                                        </p:tgtEl>
                                        <p:attrNameLst>
                                          <p:attrName>ppt_x</p:attrName>
                                        </p:attrNameLst>
                                      </p:cBhvr>
                                      <p:tavLst>
                                        <p:tav tm="0">
                                          <p:val>
                                            <p:strVal val="ppt_x"/>
                                          </p:val>
                                        </p:tav>
                                        <p:tav tm="100000">
                                          <p:val>
                                            <p:strVal val="1+ppt_w/2"/>
                                          </p:val>
                                        </p:tav>
                                      </p:tavLst>
                                    </p:anim>
                                    <p:anim calcmode="lin" valueType="num">
                                      <p:cBhvr additive="base">
                                        <p:cTn id="25" dur="500"/>
                                        <p:tgtEl>
                                          <p:spTgt spid="9"/>
                                        </p:tgtEl>
                                        <p:attrNameLst>
                                          <p:attrName>ppt_y</p:attrName>
                                        </p:attrNameLst>
                                      </p:cBhvr>
                                      <p:tavLst>
                                        <p:tav tm="0">
                                          <p:val>
                                            <p:strVal val="ppt_y"/>
                                          </p:val>
                                        </p:tav>
                                        <p:tav tm="100000">
                                          <p:val>
                                            <p:strVal val="ppt_y"/>
                                          </p:val>
                                        </p:tav>
                                      </p:tavLst>
                                    </p:anim>
                                    <p:set>
                                      <p:cBhvr>
                                        <p:cTn id="26" dur="1" fill="hold">
                                          <p:stCondLst>
                                            <p:cond delay="499"/>
                                          </p:stCondLst>
                                        </p:cTn>
                                        <p:tgtEl>
                                          <p:spTgt spid="9"/>
                                        </p:tgtEl>
                                        <p:attrNameLst>
                                          <p:attrName>style.visibility</p:attrName>
                                        </p:attrNameLst>
                                      </p:cBhvr>
                                      <p:to>
                                        <p:strVal val="hidden"/>
                                      </p:to>
                                    </p:set>
                                  </p:childTnLst>
                                </p:cTn>
                              </p:par>
                              <p:par>
                                <p:cTn id="27" presetID="53" presetClass="exit" presetSubtype="0" fill="hold" grpId="1" nodeType="withEffect">
                                  <p:stCondLst>
                                    <p:cond delay="0"/>
                                  </p:stCondLst>
                                  <p:childTnLst>
                                    <p:anim calcmode="lin" valueType="num">
                                      <p:cBhvr>
                                        <p:cTn id="28" dur="500"/>
                                        <p:tgtEl>
                                          <p:spTgt spid="10"/>
                                        </p:tgtEl>
                                        <p:attrNameLst>
                                          <p:attrName>ppt_w</p:attrName>
                                        </p:attrNameLst>
                                      </p:cBhvr>
                                      <p:tavLst>
                                        <p:tav tm="0">
                                          <p:val>
                                            <p:strVal val="ppt_w"/>
                                          </p:val>
                                        </p:tav>
                                        <p:tav tm="100000">
                                          <p:val>
                                            <p:fltVal val="0"/>
                                          </p:val>
                                        </p:tav>
                                      </p:tavLst>
                                    </p:anim>
                                    <p:anim calcmode="lin" valueType="num">
                                      <p:cBhvr>
                                        <p:cTn id="29" dur="500"/>
                                        <p:tgtEl>
                                          <p:spTgt spid="10"/>
                                        </p:tgtEl>
                                        <p:attrNameLst>
                                          <p:attrName>ppt_h</p:attrName>
                                        </p:attrNameLst>
                                      </p:cBhvr>
                                      <p:tavLst>
                                        <p:tav tm="0">
                                          <p:val>
                                            <p:strVal val="ppt_h"/>
                                          </p:val>
                                        </p:tav>
                                        <p:tav tm="100000">
                                          <p:val>
                                            <p:fltVal val="0"/>
                                          </p:val>
                                        </p:tav>
                                      </p:tavLst>
                                    </p:anim>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9" grpId="1"/>
      <p:bldP spid="10" grpId="0"/>
      <p:bldP spid="10" grpId="1"/>
    </p:bldLst>
  </p:timing>
</p:sld>
</file>

<file path=ppt/slides/slide15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A5740896-FEA4-4C3C-89DE-6DAD2FC3C603}"/>
              </a:ext>
            </a:extLst>
          </p:cNvPr>
          <p:cNvSpPr>
            <a:spLocks noGrp="1" noChangeArrowheads="1"/>
          </p:cNvSpPr>
          <p:nvPr>
            <p:ph type="title"/>
          </p:nvPr>
        </p:nvSpPr>
        <p:spPr>
          <a:xfrm>
            <a:off x="1524000" y="0"/>
            <a:ext cx="9144000" cy="533400"/>
          </a:xfrm>
        </p:spPr>
        <p:txBody>
          <a:bodyPr/>
          <a:lstStyle/>
          <a:p>
            <a:pPr eaLnBrk="1" hangingPunct="1">
              <a:defRPr/>
            </a:pPr>
            <a:r>
              <a:rPr lang="en-US" sz="4000" u="sng">
                <a:solidFill>
                  <a:schemeClr val="bg1"/>
                </a:solidFill>
                <a:effectLst>
                  <a:outerShdw blurRad="38100" dist="38100" dir="2700000" algn="tl">
                    <a:srgbClr val="C0C0C0"/>
                  </a:outerShdw>
                </a:effectLst>
              </a:rPr>
              <a:t>Spiritual Requests Are The First Things</a:t>
            </a:r>
          </a:p>
        </p:txBody>
      </p:sp>
      <p:sp>
        <p:nvSpPr>
          <p:cNvPr id="119811" name="Rectangle 3">
            <a:extLst>
              <a:ext uri="{FF2B5EF4-FFF2-40B4-BE49-F238E27FC236}">
                <a16:creationId xmlns:a16="http://schemas.microsoft.com/office/drawing/2014/main" id="{57928B79-02F4-4A2C-B217-D59B27DA5D09}"/>
              </a:ext>
            </a:extLst>
          </p:cNvPr>
          <p:cNvSpPr>
            <a:spLocks noGrp="1" noChangeArrowheads="1"/>
          </p:cNvSpPr>
          <p:nvPr>
            <p:ph type="body" idx="1"/>
          </p:nvPr>
        </p:nvSpPr>
        <p:spPr>
          <a:xfrm>
            <a:off x="1524000" y="685800"/>
            <a:ext cx="9144000" cy="5715000"/>
          </a:xfrm>
        </p:spPr>
        <p:txBody>
          <a:bodyPr/>
          <a:lstStyle/>
          <a:p>
            <a:pPr eaLnBrk="1" hangingPunct="1">
              <a:defRPr/>
            </a:pPr>
            <a:r>
              <a:rPr lang="en-US" sz="4800" b="1">
                <a:solidFill>
                  <a:srgbClr val="FFFF00"/>
                </a:solidFill>
                <a:effectLst>
                  <a:outerShdw blurRad="38100" dist="38100" dir="2700000" algn="tl">
                    <a:srgbClr val="C0C0C0"/>
                  </a:outerShdw>
                </a:effectLst>
              </a:rPr>
              <a:t>While most men would start by asking God for personal favors and blessings,  Jesus shows us in this prayer that the spiritual must come first.  We seek first the kingdom of God and its righteousness!</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3258270D-4CD9-4226-B764-9EA99E2381B3}"/>
              </a:ext>
            </a:extLst>
          </p:cNvPr>
          <p:cNvSpPr>
            <a:spLocks noGrp="1" noChangeArrowheads="1"/>
          </p:cNvSpPr>
          <p:nvPr>
            <p:ph type="title"/>
          </p:nvPr>
        </p:nvSpPr>
        <p:spPr>
          <a:xfrm>
            <a:off x="1524000" y="0"/>
            <a:ext cx="9144000" cy="609600"/>
          </a:xfrm>
        </p:spPr>
        <p:txBody>
          <a:bodyPr/>
          <a:lstStyle/>
          <a:p>
            <a:pPr eaLnBrk="1" hangingPunct="1">
              <a:defRPr/>
            </a:pPr>
            <a:r>
              <a:rPr lang="en-US" sz="4000" u="sng">
                <a:solidFill>
                  <a:schemeClr val="bg1"/>
                </a:solidFill>
                <a:effectLst>
                  <a:outerShdw blurRad="38100" dist="38100" dir="2700000" algn="tl">
                    <a:srgbClr val="C0C0C0"/>
                  </a:outerShdw>
                </a:effectLst>
              </a:rPr>
              <a:t>Effective Prayer Requires Commitment</a:t>
            </a:r>
          </a:p>
        </p:txBody>
      </p:sp>
      <p:sp>
        <p:nvSpPr>
          <p:cNvPr id="120835" name="Rectangle 3">
            <a:extLst>
              <a:ext uri="{FF2B5EF4-FFF2-40B4-BE49-F238E27FC236}">
                <a16:creationId xmlns:a16="http://schemas.microsoft.com/office/drawing/2014/main" id="{C18309C1-6BC2-47A9-9220-8A00E6AB3B01}"/>
              </a:ext>
            </a:extLst>
          </p:cNvPr>
          <p:cNvSpPr>
            <a:spLocks noGrp="1" noChangeArrowheads="1"/>
          </p:cNvSpPr>
          <p:nvPr>
            <p:ph type="body" idx="1"/>
          </p:nvPr>
        </p:nvSpPr>
        <p:spPr>
          <a:xfrm>
            <a:off x="1676400" y="685800"/>
            <a:ext cx="8991600" cy="5715000"/>
          </a:xfrm>
        </p:spPr>
        <p:txBody>
          <a:bodyPr/>
          <a:lstStyle/>
          <a:p>
            <a:pPr eaLnBrk="1" hangingPunct="1">
              <a:defRPr/>
            </a:pPr>
            <a:r>
              <a:rPr lang="en-US" sz="3600" b="1">
                <a:solidFill>
                  <a:srgbClr val="FFFF00"/>
                </a:solidFill>
                <a:effectLst>
                  <a:outerShdw blurRad="38100" dist="38100" dir="2700000" algn="tl">
                    <a:srgbClr val="C0C0C0"/>
                  </a:outerShdw>
                </a:effectLst>
              </a:rPr>
              <a:t>Jesus applied several expressions that not only were a request but would then involve those of a sincere heart to a life of service.  “Thy will be done”  would my submitting to God’s will.      It would be hypocrisy to pray for such and then live in rebellion to God’s will.  Prayer must be in accord with our lives,  or rather,  our lives must be in accord with our prayers!</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1C944348-4F0B-466B-BE9D-C4569732308A}"/>
              </a:ext>
            </a:extLst>
          </p:cNvPr>
          <p:cNvSpPr>
            <a:spLocks noGrp="1" noChangeArrowheads="1"/>
          </p:cNvSpPr>
          <p:nvPr>
            <p:ph type="title"/>
          </p:nvPr>
        </p:nvSpPr>
        <p:spPr>
          <a:xfrm>
            <a:off x="1524000" y="0"/>
            <a:ext cx="9144000" cy="533400"/>
          </a:xfrm>
        </p:spPr>
        <p:txBody>
          <a:bodyPr/>
          <a:lstStyle/>
          <a:p>
            <a:pPr eaLnBrk="1" hangingPunct="1">
              <a:defRPr/>
            </a:pPr>
            <a:r>
              <a:rPr lang="en-US" sz="4000" u="sng">
                <a:solidFill>
                  <a:schemeClr val="bg1"/>
                </a:solidFill>
                <a:effectLst>
                  <a:outerShdw blurRad="38100" dist="38100" dir="2700000" algn="tl">
                    <a:srgbClr val="C0C0C0"/>
                  </a:outerShdw>
                </a:effectLst>
              </a:rPr>
              <a:t>Disciple’s Prayer Includes The Material</a:t>
            </a:r>
          </a:p>
        </p:txBody>
      </p:sp>
      <p:sp>
        <p:nvSpPr>
          <p:cNvPr id="121859" name="Rectangle 3">
            <a:extLst>
              <a:ext uri="{FF2B5EF4-FFF2-40B4-BE49-F238E27FC236}">
                <a16:creationId xmlns:a16="http://schemas.microsoft.com/office/drawing/2014/main" id="{5FBD03CB-330A-43DD-A477-A6707342E579}"/>
              </a:ext>
            </a:extLst>
          </p:cNvPr>
          <p:cNvSpPr>
            <a:spLocks noGrp="1" noChangeArrowheads="1"/>
          </p:cNvSpPr>
          <p:nvPr>
            <p:ph type="body" idx="1"/>
          </p:nvPr>
        </p:nvSpPr>
        <p:spPr>
          <a:xfrm>
            <a:off x="1524000" y="762000"/>
            <a:ext cx="9144000" cy="5638800"/>
          </a:xfrm>
        </p:spPr>
        <p:txBody>
          <a:bodyPr/>
          <a:lstStyle/>
          <a:p>
            <a:pPr eaLnBrk="1" hangingPunct="1">
              <a:lnSpc>
                <a:spcPct val="90000"/>
              </a:lnSpc>
              <a:defRPr/>
            </a:pPr>
            <a:r>
              <a:rPr lang="en-US">
                <a:solidFill>
                  <a:srgbClr val="FFFF00"/>
                </a:solidFill>
                <a:effectLst>
                  <a:outerShdw blurRad="38100" dist="38100" dir="2700000" algn="tl">
                    <a:srgbClr val="C0C0C0"/>
                  </a:outerShdw>
                </a:effectLst>
              </a:rPr>
              <a:t>It has been a source of controversy,  but most students of the Bible share in the opinion that the bread of life of which we express our thanks is broad in its application.  It is inclusive of our daily bread that physically sustains us.  Although our attitude of approach must be toward contentment in circumstance and our focus of prayer primarily spiritual and even though this is a minor point here in the Lord’s formula of prayer  - we must keep this in mind.   In other words,  we must not take for granted either our spiritual nor our physical dependence upon the Almighty each and every day!</a:t>
            </a:r>
            <a:r>
              <a:rPr lang="en-US" sz="2800">
                <a:solidFill>
                  <a:srgbClr val="FFFF00"/>
                </a:solidFill>
              </a:rPr>
              <a:t>  </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9C2C366F-15A0-4111-B7A5-0B1A0AF75499}"/>
              </a:ext>
            </a:extLst>
          </p:cNvPr>
          <p:cNvSpPr>
            <a:spLocks noGrp="1" noChangeArrowheads="1"/>
          </p:cNvSpPr>
          <p:nvPr>
            <p:ph type="title"/>
          </p:nvPr>
        </p:nvSpPr>
        <p:spPr>
          <a:xfrm>
            <a:off x="1524000" y="0"/>
            <a:ext cx="9144000" cy="533400"/>
          </a:xfrm>
        </p:spPr>
        <p:txBody>
          <a:bodyPr/>
          <a:lstStyle/>
          <a:p>
            <a:pPr eaLnBrk="1" hangingPunct="1">
              <a:defRPr/>
            </a:pPr>
            <a:r>
              <a:rPr lang="en-US" sz="4000" u="sng">
                <a:solidFill>
                  <a:schemeClr val="bg1"/>
                </a:solidFill>
                <a:effectLst>
                  <a:outerShdw blurRad="38100" dist="38100" dir="2700000" algn="tl">
                    <a:srgbClr val="C0C0C0"/>
                  </a:outerShdw>
                </a:effectLst>
              </a:rPr>
              <a:t>Prayer Should Be Constant &amp; Continual</a:t>
            </a:r>
          </a:p>
        </p:txBody>
      </p:sp>
      <p:sp>
        <p:nvSpPr>
          <p:cNvPr id="570371" name="Rectangle 3">
            <a:extLst>
              <a:ext uri="{FF2B5EF4-FFF2-40B4-BE49-F238E27FC236}">
                <a16:creationId xmlns:a16="http://schemas.microsoft.com/office/drawing/2014/main" id="{090456CF-3D0F-41B1-84F7-D0686D935637}"/>
              </a:ext>
            </a:extLst>
          </p:cNvPr>
          <p:cNvSpPr>
            <a:spLocks noGrp="1" noChangeArrowheads="1"/>
          </p:cNvSpPr>
          <p:nvPr>
            <p:ph type="body" idx="1"/>
          </p:nvPr>
        </p:nvSpPr>
        <p:spPr>
          <a:xfrm>
            <a:off x="1524000" y="685800"/>
            <a:ext cx="9144000" cy="5695950"/>
          </a:xfrm>
        </p:spPr>
        <p:txBody>
          <a:bodyPr/>
          <a:lstStyle/>
          <a:p>
            <a:pPr eaLnBrk="1" hangingPunct="1"/>
            <a:r>
              <a:rPr lang="en-US" altLang="en-US">
                <a:solidFill>
                  <a:srgbClr val="FFFF00"/>
                </a:solidFill>
              </a:rPr>
              <a:t>After the prayer’s distilled version ends in Luke chapter 11, verse 4,  the teaching of Jesus continues through the chapter.  The illustration of a man who would eventually answer a neighbor’s repeated request implies two things.  One, that God will also answer our prayers:  sometimes by saying yes,  sometimes by saying no,  sometimes by saying wait awhile.  Yet,  He hears and answers His child’s prayers.  </a:t>
            </a:r>
            <a:r>
              <a:rPr lang="en-US" altLang="en-US" b="1">
                <a:solidFill>
                  <a:srgbClr val="FFFF00"/>
                </a:solidFill>
              </a:rPr>
              <a:t>Two,  That We Need To Be Prayerful Always &amp; To Be A Prayerful People!</a:t>
            </a:r>
            <a:r>
              <a:rPr lang="en-US" altLang="en-US" sz="2800"/>
              <a:t>   </a:t>
            </a:r>
          </a:p>
        </p:txBody>
      </p:sp>
      <p:sp>
        <p:nvSpPr>
          <p:cNvPr id="122884" name="WordArt 4" descr="Paper bag">
            <a:extLst>
              <a:ext uri="{FF2B5EF4-FFF2-40B4-BE49-F238E27FC236}">
                <a16:creationId xmlns:a16="http://schemas.microsoft.com/office/drawing/2014/main" id="{D097B184-DF98-4C31-AB56-F9096349A9BE}"/>
              </a:ext>
            </a:extLst>
          </p:cNvPr>
          <p:cNvSpPr>
            <a:spLocks noChangeArrowheads="1" noChangeShapeType="1" noTextEdit="1"/>
          </p:cNvSpPr>
          <p:nvPr/>
        </p:nvSpPr>
        <p:spPr bwMode="auto">
          <a:xfrm>
            <a:off x="1752600" y="2286000"/>
            <a:ext cx="10439400" cy="1752600"/>
          </a:xfrm>
          <a:prstGeom prst="rect">
            <a:avLst/>
          </a:prstGeom>
        </p:spPr>
        <p:txBody>
          <a:bodyPr wrap="none" fromWordArt="1">
            <a:prstTxWarp prst="textCascadeUp">
              <a:avLst>
                <a:gd name="adj" fmla="val 44444"/>
              </a:avLst>
            </a:prstTxWarp>
            <a:scene3d>
              <a:camera prst="legacyPerspectiveTopLeft">
                <a:rot lat="0" lon="20519958" rev="0"/>
              </a:camera>
              <a:lightRig rig="legacyHarsh3" dir="r"/>
            </a:scene3d>
            <a:sp3d extrusionH="430200" prstMaterial="legacyMatte">
              <a:extrusionClr>
                <a:srgbClr val="006600"/>
              </a:extrusionClr>
              <a:contourClr>
                <a:srgbClr val="FFFFFF"/>
              </a:contourClr>
            </a:sp3d>
          </a:bodyPr>
          <a:lstStyle/>
          <a:p>
            <a:pPr algn="ctr" fontAlgn="base">
              <a:spcBef>
                <a:spcPct val="0"/>
              </a:spcBef>
              <a:spcAft>
                <a:spcPct val="0"/>
              </a:spcAft>
            </a:pPr>
            <a:r>
              <a:rPr lang="en-US" sz="3600" kern="10">
                <a:ln w="9525">
                  <a:round/>
                  <a:headEnd/>
                  <a:tailEnd/>
                </a:ln>
                <a:blipFill dpi="0" rotWithShape="0">
                  <a:blip r:embed="rId5"/>
                  <a:srcRect/>
                  <a:tile tx="0" ty="0" sx="100000" sy="100000" flip="none" algn="tl"/>
                </a:blipFill>
                <a:latin typeface="Arial Black" panose="020B0A04020102020204" pitchFamily="34" charset="0"/>
              </a:rPr>
              <a:t>To Pray Only In Distress Is Mocking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122884"/>
                                        </p:tgtEl>
                                        <p:attrNameLst>
                                          <p:attrName>style.visibility</p:attrName>
                                        </p:attrNameLst>
                                      </p:cBhvr>
                                      <p:to>
                                        <p:strVal val="visible"/>
                                      </p:to>
                                    </p:set>
                                    <p:anim calcmode="lin" valueType="num">
                                      <p:cBhvr additive="base">
                                        <p:cTn id="7" dur="500" fill="hold"/>
                                        <p:tgtEl>
                                          <p:spTgt spid="122884"/>
                                        </p:tgtEl>
                                        <p:attrNameLst>
                                          <p:attrName>ppt_x</p:attrName>
                                        </p:attrNameLst>
                                      </p:cBhvr>
                                      <p:tavLst>
                                        <p:tav tm="0">
                                          <p:val>
                                            <p:strVal val="0-#ppt_w/2"/>
                                          </p:val>
                                        </p:tav>
                                        <p:tav tm="100000">
                                          <p:val>
                                            <p:strVal val="#ppt_x"/>
                                          </p:val>
                                        </p:tav>
                                      </p:tavLst>
                                    </p:anim>
                                    <p:anim calcmode="lin" valueType="num">
                                      <p:cBhvr additive="base">
                                        <p:cTn id="8" dur="500" fill="hold"/>
                                        <p:tgtEl>
                                          <p:spTgt spid="12288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3429000"/>
            <a:ext cx="9567511" cy="1253061"/>
          </a:xfrm>
        </p:spPr>
        <p:txBody>
          <a:bodyPr/>
          <a:lstStyle/>
          <a:p>
            <a:r>
              <a:rPr lang="en-US" b="1" dirty="0">
                <a:solidFill>
                  <a:srgbClr val="8B2939"/>
                </a:solidFill>
                <a:effectLst>
                  <a:outerShdw blurRad="38100" dist="38100" dir="2700000" algn="tl">
                    <a:srgbClr val="000000">
                      <a:alpha val="43137"/>
                    </a:srgbClr>
                  </a:outerShdw>
                </a:effectLst>
                <a:latin typeface="Papyrus" panose="03070502060502030205" pitchFamily="66" charset="0"/>
              </a:rPr>
              <a:t>Four Fingers of Prayer</a:t>
            </a:r>
            <a:br>
              <a:rPr lang="en-US" b="1" dirty="0">
                <a:solidFill>
                  <a:srgbClr val="8B2939"/>
                </a:solidFill>
                <a:effectLst>
                  <a:outerShdw blurRad="38100" dist="38100" dir="2700000" algn="tl">
                    <a:srgbClr val="000000">
                      <a:alpha val="43137"/>
                    </a:srgbClr>
                  </a:outerShdw>
                </a:effectLst>
                <a:latin typeface="Papyrus" panose="03070502060502030205" pitchFamily="66" charset="0"/>
              </a:rPr>
            </a:br>
            <a:endParaRPr lang="en-US" b="1" dirty="0">
              <a:solidFill>
                <a:srgbClr val="8B2939"/>
              </a:solidFill>
              <a:effectLst>
                <a:outerShdw blurRad="38100" dist="38100" dir="2700000" algn="tl">
                  <a:srgbClr val="000000">
                    <a:alpha val="43137"/>
                  </a:srgbClr>
                </a:outerShdw>
              </a:effectLst>
              <a:latin typeface="Papyrus" panose="03070502060502030205" pitchFamily="66" charset="0"/>
            </a:endParaRPr>
          </a:p>
        </p:txBody>
      </p:sp>
      <p:sp>
        <p:nvSpPr>
          <p:cNvPr id="3" name="Action Button: Go Back or Previous 2">
            <a:hlinkClick r:id="rId2" action="ppaction://hlinksldjump" highlightClick="1"/>
            <a:extLst>
              <a:ext uri="{FF2B5EF4-FFF2-40B4-BE49-F238E27FC236}">
                <a16:creationId xmlns:a16="http://schemas.microsoft.com/office/drawing/2014/main" id="{E5E1AA57-8E27-4818-9746-5B6E5F83A8B2}"/>
              </a:ext>
            </a:extLst>
          </p:cNvPr>
          <p:cNvSpPr/>
          <p:nvPr/>
        </p:nvSpPr>
        <p:spPr>
          <a:xfrm>
            <a:off x="9894771" y="4793380"/>
            <a:ext cx="840286" cy="638155"/>
          </a:xfrm>
          <a:prstGeom prst="actionButtonBackPrevious">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4732760"/>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563205" name="Rectangle 5">
            <a:extLst>
              <a:ext uri="{FF2B5EF4-FFF2-40B4-BE49-F238E27FC236}">
                <a16:creationId xmlns:a16="http://schemas.microsoft.com/office/drawing/2014/main" id="{A5B2AC82-8BF9-46E7-A9D6-5BDDE5969E02}"/>
              </a:ext>
            </a:extLst>
          </p:cNvPr>
          <p:cNvSpPr>
            <a:spLocks noGrp="1" noChangeArrowheads="1"/>
          </p:cNvSpPr>
          <p:nvPr>
            <p:ph type="body" idx="1"/>
          </p:nvPr>
        </p:nvSpPr>
        <p:spPr>
          <a:xfrm>
            <a:off x="8229600" y="381000"/>
            <a:ext cx="2209800" cy="6096000"/>
          </a:xfrm>
        </p:spPr>
        <p:txBody>
          <a:bodyPr/>
          <a:lstStyle/>
          <a:p>
            <a:pPr eaLnBrk="1" hangingPunct="1">
              <a:defRPr/>
            </a:pPr>
            <a:r>
              <a:rPr lang="en-US" b="1">
                <a:solidFill>
                  <a:srgbClr val="FFFFFF"/>
                </a:solidFill>
                <a:effectLst>
                  <a:outerShdw blurRad="38100" dist="38100" dir="2700000" algn="tl">
                    <a:srgbClr val="C0C0C0"/>
                  </a:outerShdw>
                </a:effectLst>
              </a:rPr>
              <a:t>Psalm 100: 4</a:t>
            </a:r>
          </a:p>
          <a:p>
            <a:pPr eaLnBrk="1" hangingPunct="1">
              <a:defRPr/>
            </a:pPr>
            <a:endParaRPr lang="en-US" b="1">
              <a:solidFill>
                <a:srgbClr val="FFFFFF"/>
              </a:solidFill>
              <a:effectLst>
                <a:outerShdw blurRad="38100" dist="38100" dir="2700000" algn="tl">
                  <a:srgbClr val="C0C0C0"/>
                </a:outerShdw>
              </a:effectLst>
            </a:endParaRPr>
          </a:p>
          <a:p>
            <a:pPr eaLnBrk="1" hangingPunct="1">
              <a:defRPr/>
            </a:pPr>
            <a:r>
              <a:rPr lang="en-US" b="1">
                <a:solidFill>
                  <a:srgbClr val="FFFFFF"/>
                </a:solidFill>
                <a:effectLst>
                  <a:outerShdw blurRad="38100" dist="38100" dir="2700000" algn="tl">
                    <a:srgbClr val="C0C0C0"/>
                  </a:outerShdw>
                </a:effectLst>
              </a:rPr>
              <a:t>1 John 1: 9</a:t>
            </a:r>
          </a:p>
          <a:p>
            <a:pPr eaLnBrk="1" hangingPunct="1">
              <a:defRPr/>
            </a:pPr>
            <a:endParaRPr lang="en-US" b="1">
              <a:solidFill>
                <a:srgbClr val="FFFFFF"/>
              </a:solidFill>
              <a:effectLst>
                <a:outerShdw blurRad="38100" dist="38100" dir="2700000" algn="tl">
                  <a:srgbClr val="C0C0C0"/>
                </a:outerShdw>
              </a:effectLst>
            </a:endParaRPr>
          </a:p>
          <a:p>
            <a:pPr eaLnBrk="1" hangingPunct="1">
              <a:defRPr/>
            </a:pPr>
            <a:r>
              <a:rPr lang="en-US" b="1">
                <a:solidFill>
                  <a:srgbClr val="FFFFFF"/>
                </a:solidFill>
                <a:effectLst>
                  <a:outerShdw blurRad="38100" dist="38100" dir="2700000" algn="tl">
                    <a:srgbClr val="C0C0C0"/>
                  </a:outerShdw>
                </a:effectLst>
              </a:rPr>
              <a:t>Matthew 7: 7</a:t>
            </a:r>
          </a:p>
          <a:p>
            <a:pPr eaLnBrk="1" hangingPunct="1">
              <a:defRPr/>
            </a:pPr>
            <a:endParaRPr lang="en-US" b="1">
              <a:solidFill>
                <a:srgbClr val="FFFFFF"/>
              </a:solidFill>
              <a:effectLst>
                <a:outerShdw blurRad="38100" dist="38100" dir="2700000" algn="tl">
                  <a:srgbClr val="C0C0C0"/>
                </a:outerShdw>
              </a:effectLst>
            </a:endParaRPr>
          </a:p>
          <a:p>
            <a:pPr eaLnBrk="1" hangingPunct="1">
              <a:defRPr/>
            </a:pPr>
            <a:r>
              <a:rPr lang="en-US" b="1">
                <a:solidFill>
                  <a:srgbClr val="FFFFFF"/>
                </a:solidFill>
                <a:effectLst>
                  <a:outerShdw blurRad="38100" dist="38100" dir="2700000" algn="tl">
                    <a:srgbClr val="C0C0C0"/>
                  </a:outerShdw>
                </a:effectLst>
              </a:rPr>
              <a:t>2</a:t>
            </a:r>
            <a:r>
              <a:rPr lang="en-US" b="1" baseline="30000">
                <a:solidFill>
                  <a:srgbClr val="FFFFFF"/>
                </a:solidFill>
                <a:effectLst>
                  <a:outerShdw blurRad="38100" dist="38100" dir="2700000" algn="tl">
                    <a:srgbClr val="C0C0C0"/>
                  </a:outerShdw>
                </a:effectLst>
              </a:rPr>
              <a:t>nd</a:t>
            </a:r>
            <a:r>
              <a:rPr lang="en-US" b="1">
                <a:solidFill>
                  <a:srgbClr val="FFFFFF"/>
                </a:solidFill>
                <a:effectLst>
                  <a:outerShdw blurRad="38100" dist="38100" dir="2700000" algn="tl">
                    <a:srgbClr val="C0C0C0"/>
                  </a:outerShdw>
                </a:effectLst>
              </a:rPr>
              <a:t> Chr. 30: 8</a:t>
            </a:r>
          </a:p>
        </p:txBody>
      </p:sp>
      <p:pic>
        <p:nvPicPr>
          <p:cNvPr id="563206" name="Picture 6" descr="C:\Documents and Settings\Owner\My Documents\Educational Illustrations\bl_p03.gif">
            <a:extLst>
              <a:ext uri="{FF2B5EF4-FFF2-40B4-BE49-F238E27FC236}">
                <a16:creationId xmlns:a16="http://schemas.microsoft.com/office/drawing/2014/main" id="{3CDC65B6-239F-4EC8-9190-D8383E0697A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228600"/>
            <a:ext cx="1295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07" name="Picture 7" descr="C:\Documents and Settings\Owner\My Documents\Educational Illustrations\bl_r03.gif">
            <a:extLst>
              <a:ext uri="{FF2B5EF4-FFF2-40B4-BE49-F238E27FC236}">
                <a16:creationId xmlns:a16="http://schemas.microsoft.com/office/drawing/2014/main" id="{04A27C45-6089-46C4-8C19-1E88C14E5EC3}"/>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362200" y="190500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08" name="Picture 8" descr="C:\Documents and Settings\Owner\My Documents\Educational Illustrations\bl_a03.gif">
            <a:extLst>
              <a:ext uri="{FF2B5EF4-FFF2-40B4-BE49-F238E27FC236}">
                <a16:creationId xmlns:a16="http://schemas.microsoft.com/office/drawing/2014/main" id="{97565940-5A19-4E5C-81E9-D3A65B8C3693}"/>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2438400" y="3429000"/>
            <a:ext cx="12192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09" name="Picture 9" descr="C:\Documents and Settings\Owner\My Documents\Educational Illustrations\bl_y03.gif">
            <a:extLst>
              <a:ext uri="{FF2B5EF4-FFF2-40B4-BE49-F238E27FC236}">
                <a16:creationId xmlns:a16="http://schemas.microsoft.com/office/drawing/2014/main" id="{93218294-83FB-4DA5-BA74-691A2147E54C}"/>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438400" y="5181600"/>
            <a:ext cx="1295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10" name="WordArt 10">
            <a:extLst>
              <a:ext uri="{FF2B5EF4-FFF2-40B4-BE49-F238E27FC236}">
                <a16:creationId xmlns:a16="http://schemas.microsoft.com/office/drawing/2014/main" id="{41CE3B2F-5717-4BAB-AC95-EAA39800E570}"/>
              </a:ext>
            </a:extLst>
          </p:cNvPr>
          <p:cNvSpPr>
            <a:spLocks noChangeArrowheads="1" noChangeShapeType="1" noTextEdit="1"/>
          </p:cNvSpPr>
          <p:nvPr/>
        </p:nvSpPr>
        <p:spPr bwMode="auto">
          <a:xfrm>
            <a:off x="4419600" y="381000"/>
            <a:ext cx="3352800" cy="1143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en-US" sz="3600" kern="1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PRAISE</a:t>
            </a:r>
          </a:p>
        </p:txBody>
      </p:sp>
      <p:sp>
        <p:nvSpPr>
          <p:cNvPr id="563211" name="WordArt 11">
            <a:extLst>
              <a:ext uri="{FF2B5EF4-FFF2-40B4-BE49-F238E27FC236}">
                <a16:creationId xmlns:a16="http://schemas.microsoft.com/office/drawing/2014/main" id="{A31C9AE9-BA4B-49A5-9D1D-C097CAE14E5E}"/>
              </a:ext>
            </a:extLst>
          </p:cNvPr>
          <p:cNvSpPr>
            <a:spLocks noChangeArrowheads="1" noChangeShapeType="1" noTextEdit="1"/>
          </p:cNvSpPr>
          <p:nvPr/>
        </p:nvSpPr>
        <p:spPr bwMode="auto">
          <a:xfrm>
            <a:off x="4419600" y="1981200"/>
            <a:ext cx="3352800" cy="1143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en-US" sz="3600" kern="1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REPENT</a:t>
            </a:r>
          </a:p>
        </p:txBody>
      </p:sp>
      <p:sp>
        <p:nvSpPr>
          <p:cNvPr id="563213" name="WordArt 13">
            <a:extLst>
              <a:ext uri="{FF2B5EF4-FFF2-40B4-BE49-F238E27FC236}">
                <a16:creationId xmlns:a16="http://schemas.microsoft.com/office/drawing/2014/main" id="{E4787986-ED14-4FB9-9647-B99D65F78E6E}"/>
              </a:ext>
            </a:extLst>
          </p:cNvPr>
          <p:cNvSpPr>
            <a:spLocks noChangeArrowheads="1" noChangeShapeType="1" noTextEdit="1"/>
          </p:cNvSpPr>
          <p:nvPr/>
        </p:nvSpPr>
        <p:spPr bwMode="auto">
          <a:xfrm>
            <a:off x="4343400" y="3657600"/>
            <a:ext cx="3352800" cy="12192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en-US" sz="3600" kern="1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ASKING</a:t>
            </a:r>
          </a:p>
        </p:txBody>
      </p:sp>
      <p:sp>
        <p:nvSpPr>
          <p:cNvPr id="563214" name="WordArt 14">
            <a:extLst>
              <a:ext uri="{FF2B5EF4-FFF2-40B4-BE49-F238E27FC236}">
                <a16:creationId xmlns:a16="http://schemas.microsoft.com/office/drawing/2014/main" id="{6A89B47B-AE3E-4760-BD00-82086BD43FBD}"/>
              </a:ext>
            </a:extLst>
          </p:cNvPr>
          <p:cNvSpPr>
            <a:spLocks noChangeArrowheads="1" noChangeShapeType="1" noTextEdit="1"/>
          </p:cNvSpPr>
          <p:nvPr/>
        </p:nvSpPr>
        <p:spPr bwMode="auto">
          <a:xfrm>
            <a:off x="4343400" y="5334000"/>
            <a:ext cx="3429000" cy="11430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en-US" sz="3600" kern="1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YIELDED</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9" presetClass="entr" presetSubtype="10" fill="hold" nodeType="clickEffect">
                                  <p:stCondLst>
                                    <p:cond delay="0"/>
                                  </p:stCondLst>
                                  <p:childTnLst>
                                    <p:set>
                                      <p:cBhvr>
                                        <p:cTn id="6" dur="1" fill="hold">
                                          <p:stCondLst>
                                            <p:cond delay="0"/>
                                          </p:stCondLst>
                                        </p:cTn>
                                        <p:tgtEl>
                                          <p:spTgt spid="563206"/>
                                        </p:tgtEl>
                                        <p:attrNameLst>
                                          <p:attrName>style.visibility</p:attrName>
                                        </p:attrNameLst>
                                      </p:cBhvr>
                                      <p:to>
                                        <p:strVal val="visible"/>
                                      </p:to>
                                    </p:set>
                                    <p:anim calcmode="lin" valueType="num">
                                      <p:cBhvr>
                                        <p:cTn id="7" dur="5000" fill="hold"/>
                                        <p:tgtEl>
                                          <p:spTgt spid="563206"/>
                                        </p:tgtEl>
                                        <p:attrNameLst>
                                          <p:attrName>ppt_w</p:attrName>
                                        </p:attrNameLst>
                                      </p:cBhvr>
                                      <p:tavLst>
                                        <p:tav tm="0" fmla="#ppt_w*sin(2.5*pi*$)">
                                          <p:val>
                                            <p:fltVal val="0"/>
                                          </p:val>
                                        </p:tav>
                                        <p:tav tm="100000">
                                          <p:val>
                                            <p:fltVal val="1"/>
                                          </p:val>
                                        </p:tav>
                                      </p:tavLst>
                                    </p:anim>
                                    <p:anim calcmode="lin" valueType="num">
                                      <p:cBhvr>
                                        <p:cTn id="8" dur="5000" fill="hold"/>
                                        <p:tgtEl>
                                          <p:spTgt spid="563206"/>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nodeType="clickEffect">
                                  <p:stCondLst>
                                    <p:cond delay="0"/>
                                  </p:stCondLst>
                                  <p:childTnLst>
                                    <p:set>
                                      <p:cBhvr>
                                        <p:cTn id="12" dur="1" fill="hold">
                                          <p:stCondLst>
                                            <p:cond delay="0"/>
                                          </p:stCondLst>
                                        </p:cTn>
                                        <p:tgtEl>
                                          <p:spTgt spid="563210"/>
                                        </p:tgtEl>
                                        <p:attrNameLst>
                                          <p:attrName>style.visibility</p:attrName>
                                        </p:attrNameLst>
                                      </p:cBhvr>
                                      <p:to>
                                        <p:strVal val="visible"/>
                                      </p:to>
                                    </p:set>
                                    <p:anim calcmode="lin" valueType="num">
                                      <p:cBhvr>
                                        <p:cTn id="13" dur="500" fill="hold"/>
                                        <p:tgtEl>
                                          <p:spTgt spid="563210"/>
                                        </p:tgtEl>
                                        <p:attrNameLst>
                                          <p:attrName>ppt_w</p:attrName>
                                        </p:attrNameLst>
                                      </p:cBhvr>
                                      <p:tavLst>
                                        <p:tav tm="0">
                                          <p:val>
                                            <p:fltVal val="0"/>
                                          </p:val>
                                        </p:tav>
                                        <p:tav tm="100000">
                                          <p:val>
                                            <p:strVal val="#ppt_w"/>
                                          </p:val>
                                        </p:tav>
                                      </p:tavLst>
                                    </p:anim>
                                    <p:anim calcmode="lin" valueType="num">
                                      <p:cBhvr>
                                        <p:cTn id="14" dur="500" fill="hold"/>
                                        <p:tgtEl>
                                          <p:spTgt spid="563210"/>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9" presetClass="entr" presetSubtype="10" fill="hold" nodeType="clickEffect">
                                  <p:stCondLst>
                                    <p:cond delay="0"/>
                                  </p:stCondLst>
                                  <p:childTnLst>
                                    <p:set>
                                      <p:cBhvr>
                                        <p:cTn id="18" dur="1" fill="hold">
                                          <p:stCondLst>
                                            <p:cond delay="0"/>
                                          </p:stCondLst>
                                        </p:cTn>
                                        <p:tgtEl>
                                          <p:spTgt spid="563207"/>
                                        </p:tgtEl>
                                        <p:attrNameLst>
                                          <p:attrName>style.visibility</p:attrName>
                                        </p:attrNameLst>
                                      </p:cBhvr>
                                      <p:to>
                                        <p:strVal val="visible"/>
                                      </p:to>
                                    </p:set>
                                    <p:anim calcmode="lin" valueType="num">
                                      <p:cBhvr>
                                        <p:cTn id="19" dur="5000" fill="hold"/>
                                        <p:tgtEl>
                                          <p:spTgt spid="563207"/>
                                        </p:tgtEl>
                                        <p:attrNameLst>
                                          <p:attrName>ppt_w</p:attrName>
                                        </p:attrNameLst>
                                      </p:cBhvr>
                                      <p:tavLst>
                                        <p:tav tm="0" fmla="#ppt_w*sin(2.5*pi*$)">
                                          <p:val>
                                            <p:fltVal val="0"/>
                                          </p:val>
                                        </p:tav>
                                        <p:tav tm="100000">
                                          <p:val>
                                            <p:fltVal val="1"/>
                                          </p:val>
                                        </p:tav>
                                      </p:tavLst>
                                    </p:anim>
                                    <p:anim calcmode="lin" valueType="num">
                                      <p:cBhvr>
                                        <p:cTn id="20" dur="5000" fill="hold"/>
                                        <p:tgtEl>
                                          <p:spTgt spid="563207"/>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nodeType="clickEffect">
                                  <p:stCondLst>
                                    <p:cond delay="0"/>
                                  </p:stCondLst>
                                  <p:childTnLst>
                                    <p:set>
                                      <p:cBhvr>
                                        <p:cTn id="24" dur="1" fill="hold">
                                          <p:stCondLst>
                                            <p:cond delay="0"/>
                                          </p:stCondLst>
                                        </p:cTn>
                                        <p:tgtEl>
                                          <p:spTgt spid="563211"/>
                                        </p:tgtEl>
                                        <p:attrNameLst>
                                          <p:attrName>style.visibility</p:attrName>
                                        </p:attrNameLst>
                                      </p:cBhvr>
                                      <p:to>
                                        <p:strVal val="visible"/>
                                      </p:to>
                                    </p:set>
                                    <p:anim calcmode="lin" valueType="num">
                                      <p:cBhvr>
                                        <p:cTn id="25" dur="500" fill="hold"/>
                                        <p:tgtEl>
                                          <p:spTgt spid="563211"/>
                                        </p:tgtEl>
                                        <p:attrNameLst>
                                          <p:attrName>ppt_w</p:attrName>
                                        </p:attrNameLst>
                                      </p:cBhvr>
                                      <p:tavLst>
                                        <p:tav tm="0">
                                          <p:val>
                                            <p:fltVal val="0"/>
                                          </p:val>
                                        </p:tav>
                                        <p:tav tm="100000">
                                          <p:val>
                                            <p:strVal val="#ppt_w"/>
                                          </p:val>
                                        </p:tav>
                                      </p:tavLst>
                                    </p:anim>
                                    <p:anim calcmode="lin" valueType="num">
                                      <p:cBhvr>
                                        <p:cTn id="26" dur="500" fill="hold"/>
                                        <p:tgtEl>
                                          <p:spTgt spid="563211"/>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9" presetClass="entr" presetSubtype="10" fill="hold" nodeType="clickEffect">
                                  <p:stCondLst>
                                    <p:cond delay="0"/>
                                  </p:stCondLst>
                                  <p:childTnLst>
                                    <p:set>
                                      <p:cBhvr>
                                        <p:cTn id="30" dur="1" fill="hold">
                                          <p:stCondLst>
                                            <p:cond delay="0"/>
                                          </p:stCondLst>
                                        </p:cTn>
                                        <p:tgtEl>
                                          <p:spTgt spid="563208"/>
                                        </p:tgtEl>
                                        <p:attrNameLst>
                                          <p:attrName>style.visibility</p:attrName>
                                        </p:attrNameLst>
                                      </p:cBhvr>
                                      <p:to>
                                        <p:strVal val="visible"/>
                                      </p:to>
                                    </p:set>
                                    <p:anim calcmode="lin" valueType="num">
                                      <p:cBhvr>
                                        <p:cTn id="31" dur="5000" fill="hold"/>
                                        <p:tgtEl>
                                          <p:spTgt spid="563208"/>
                                        </p:tgtEl>
                                        <p:attrNameLst>
                                          <p:attrName>ppt_w</p:attrName>
                                        </p:attrNameLst>
                                      </p:cBhvr>
                                      <p:tavLst>
                                        <p:tav tm="0" fmla="#ppt_w*sin(2.5*pi*$)">
                                          <p:val>
                                            <p:fltVal val="0"/>
                                          </p:val>
                                        </p:tav>
                                        <p:tav tm="100000">
                                          <p:val>
                                            <p:fltVal val="1"/>
                                          </p:val>
                                        </p:tav>
                                      </p:tavLst>
                                    </p:anim>
                                    <p:anim calcmode="lin" valueType="num">
                                      <p:cBhvr>
                                        <p:cTn id="32" dur="5000" fill="hold"/>
                                        <p:tgtEl>
                                          <p:spTgt spid="563208"/>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nodeType="clickEffect">
                                  <p:stCondLst>
                                    <p:cond delay="0"/>
                                  </p:stCondLst>
                                  <p:childTnLst>
                                    <p:set>
                                      <p:cBhvr>
                                        <p:cTn id="36" dur="1" fill="hold">
                                          <p:stCondLst>
                                            <p:cond delay="0"/>
                                          </p:stCondLst>
                                        </p:cTn>
                                        <p:tgtEl>
                                          <p:spTgt spid="563213"/>
                                        </p:tgtEl>
                                        <p:attrNameLst>
                                          <p:attrName>style.visibility</p:attrName>
                                        </p:attrNameLst>
                                      </p:cBhvr>
                                      <p:to>
                                        <p:strVal val="visible"/>
                                      </p:to>
                                    </p:set>
                                    <p:anim calcmode="lin" valueType="num">
                                      <p:cBhvr>
                                        <p:cTn id="37" dur="500" fill="hold"/>
                                        <p:tgtEl>
                                          <p:spTgt spid="563213"/>
                                        </p:tgtEl>
                                        <p:attrNameLst>
                                          <p:attrName>ppt_w</p:attrName>
                                        </p:attrNameLst>
                                      </p:cBhvr>
                                      <p:tavLst>
                                        <p:tav tm="0">
                                          <p:val>
                                            <p:fltVal val="0"/>
                                          </p:val>
                                        </p:tav>
                                        <p:tav tm="100000">
                                          <p:val>
                                            <p:strVal val="#ppt_w"/>
                                          </p:val>
                                        </p:tav>
                                      </p:tavLst>
                                    </p:anim>
                                    <p:anim calcmode="lin" valueType="num">
                                      <p:cBhvr>
                                        <p:cTn id="38" dur="500" fill="hold"/>
                                        <p:tgtEl>
                                          <p:spTgt spid="563213"/>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9" presetClass="entr" presetSubtype="10" fill="hold" nodeType="clickEffect">
                                  <p:stCondLst>
                                    <p:cond delay="0"/>
                                  </p:stCondLst>
                                  <p:childTnLst>
                                    <p:set>
                                      <p:cBhvr>
                                        <p:cTn id="42" dur="1" fill="hold">
                                          <p:stCondLst>
                                            <p:cond delay="0"/>
                                          </p:stCondLst>
                                        </p:cTn>
                                        <p:tgtEl>
                                          <p:spTgt spid="563209"/>
                                        </p:tgtEl>
                                        <p:attrNameLst>
                                          <p:attrName>style.visibility</p:attrName>
                                        </p:attrNameLst>
                                      </p:cBhvr>
                                      <p:to>
                                        <p:strVal val="visible"/>
                                      </p:to>
                                    </p:set>
                                    <p:anim calcmode="lin" valueType="num">
                                      <p:cBhvr>
                                        <p:cTn id="43" dur="5000" fill="hold"/>
                                        <p:tgtEl>
                                          <p:spTgt spid="563209"/>
                                        </p:tgtEl>
                                        <p:attrNameLst>
                                          <p:attrName>ppt_w</p:attrName>
                                        </p:attrNameLst>
                                      </p:cBhvr>
                                      <p:tavLst>
                                        <p:tav tm="0" fmla="#ppt_w*sin(2.5*pi*$)">
                                          <p:val>
                                            <p:fltVal val="0"/>
                                          </p:val>
                                        </p:tav>
                                        <p:tav tm="100000">
                                          <p:val>
                                            <p:fltVal val="1"/>
                                          </p:val>
                                        </p:tav>
                                      </p:tavLst>
                                    </p:anim>
                                    <p:anim calcmode="lin" valueType="num">
                                      <p:cBhvr>
                                        <p:cTn id="44" dur="5000" fill="hold"/>
                                        <p:tgtEl>
                                          <p:spTgt spid="563209"/>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16" fill="hold" nodeType="clickEffect">
                                  <p:stCondLst>
                                    <p:cond delay="0"/>
                                  </p:stCondLst>
                                  <p:childTnLst>
                                    <p:set>
                                      <p:cBhvr>
                                        <p:cTn id="48" dur="1" fill="hold">
                                          <p:stCondLst>
                                            <p:cond delay="0"/>
                                          </p:stCondLst>
                                        </p:cTn>
                                        <p:tgtEl>
                                          <p:spTgt spid="563214"/>
                                        </p:tgtEl>
                                        <p:attrNameLst>
                                          <p:attrName>style.visibility</p:attrName>
                                        </p:attrNameLst>
                                      </p:cBhvr>
                                      <p:to>
                                        <p:strVal val="visible"/>
                                      </p:to>
                                    </p:set>
                                    <p:anim calcmode="lin" valueType="num">
                                      <p:cBhvr>
                                        <p:cTn id="49" dur="500" fill="hold"/>
                                        <p:tgtEl>
                                          <p:spTgt spid="563214"/>
                                        </p:tgtEl>
                                        <p:attrNameLst>
                                          <p:attrName>ppt_w</p:attrName>
                                        </p:attrNameLst>
                                      </p:cBhvr>
                                      <p:tavLst>
                                        <p:tav tm="0">
                                          <p:val>
                                            <p:fltVal val="0"/>
                                          </p:val>
                                        </p:tav>
                                        <p:tav tm="100000">
                                          <p:val>
                                            <p:strVal val="#ppt_w"/>
                                          </p:val>
                                        </p:tav>
                                      </p:tavLst>
                                    </p:anim>
                                    <p:anim calcmode="lin" valueType="num">
                                      <p:cBhvr>
                                        <p:cTn id="50" dur="500" fill="hold"/>
                                        <p:tgtEl>
                                          <p:spTgt spid="563214"/>
                                        </p:tgtEl>
                                        <p:attrNameLst>
                                          <p:attrName>ppt_h</p:attrName>
                                        </p:attrNameLst>
                                      </p:cBhvr>
                                      <p:tavLst>
                                        <p:tav tm="0">
                                          <p:val>
                                            <p:fltVal val="0"/>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563205">
                                            <p:txEl>
                                              <p:pRg st="0" end="0"/>
                                            </p:txEl>
                                          </p:spTgt>
                                        </p:tgtEl>
                                        <p:attrNameLst>
                                          <p:attrName>style.visibility</p:attrName>
                                        </p:attrNameLst>
                                      </p:cBhvr>
                                      <p:to>
                                        <p:strVal val="visible"/>
                                      </p:to>
                                    </p:set>
                                    <p:anim calcmode="lin" valueType="num">
                                      <p:cBhvr>
                                        <p:cTn id="55" dur="1000" fill="hold"/>
                                        <p:tgtEl>
                                          <p:spTgt spid="563205">
                                            <p:txEl>
                                              <p:pRg st="0" end="0"/>
                                            </p:txEl>
                                          </p:spTgt>
                                        </p:tgtEl>
                                        <p:attrNameLst>
                                          <p:attrName>ppt_w</p:attrName>
                                        </p:attrNameLst>
                                      </p:cBhvr>
                                      <p:tavLst>
                                        <p:tav tm="0">
                                          <p:val>
                                            <p:fltVal val="0"/>
                                          </p:val>
                                        </p:tav>
                                        <p:tav tm="100000">
                                          <p:val>
                                            <p:strVal val="#ppt_w"/>
                                          </p:val>
                                        </p:tav>
                                      </p:tavLst>
                                    </p:anim>
                                    <p:anim calcmode="lin" valueType="num">
                                      <p:cBhvr>
                                        <p:cTn id="56" dur="1000" fill="hold"/>
                                        <p:tgtEl>
                                          <p:spTgt spid="563205">
                                            <p:txEl>
                                              <p:pRg st="0" end="0"/>
                                            </p:txEl>
                                          </p:spTgt>
                                        </p:tgtEl>
                                        <p:attrNameLst>
                                          <p:attrName>ppt_h</p:attrName>
                                        </p:attrNameLst>
                                      </p:cBhvr>
                                      <p:tavLst>
                                        <p:tav tm="0">
                                          <p:val>
                                            <p:fltVal val="0"/>
                                          </p:val>
                                        </p:tav>
                                        <p:tav tm="100000">
                                          <p:val>
                                            <p:strVal val="#ppt_h"/>
                                          </p:val>
                                        </p:tav>
                                      </p:tavLst>
                                    </p:anim>
                                    <p:anim calcmode="lin" valueType="num">
                                      <p:cBhvr>
                                        <p:cTn id="57" dur="1000" fill="hold"/>
                                        <p:tgtEl>
                                          <p:spTgt spid="56320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56320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563205">
                                            <p:txEl>
                                              <p:pRg st="2" end="2"/>
                                            </p:txEl>
                                          </p:spTgt>
                                        </p:tgtEl>
                                        <p:attrNameLst>
                                          <p:attrName>style.visibility</p:attrName>
                                        </p:attrNameLst>
                                      </p:cBhvr>
                                      <p:to>
                                        <p:strVal val="visible"/>
                                      </p:to>
                                    </p:set>
                                    <p:anim calcmode="lin" valueType="num">
                                      <p:cBhvr>
                                        <p:cTn id="63" dur="1000" fill="hold"/>
                                        <p:tgtEl>
                                          <p:spTgt spid="563205">
                                            <p:txEl>
                                              <p:pRg st="2" end="2"/>
                                            </p:txEl>
                                          </p:spTgt>
                                        </p:tgtEl>
                                        <p:attrNameLst>
                                          <p:attrName>ppt_w</p:attrName>
                                        </p:attrNameLst>
                                      </p:cBhvr>
                                      <p:tavLst>
                                        <p:tav tm="0">
                                          <p:val>
                                            <p:fltVal val="0"/>
                                          </p:val>
                                        </p:tav>
                                        <p:tav tm="100000">
                                          <p:val>
                                            <p:strVal val="#ppt_w"/>
                                          </p:val>
                                        </p:tav>
                                      </p:tavLst>
                                    </p:anim>
                                    <p:anim calcmode="lin" valueType="num">
                                      <p:cBhvr>
                                        <p:cTn id="64" dur="1000" fill="hold"/>
                                        <p:tgtEl>
                                          <p:spTgt spid="563205">
                                            <p:txEl>
                                              <p:pRg st="2" end="2"/>
                                            </p:txEl>
                                          </p:spTgt>
                                        </p:tgtEl>
                                        <p:attrNameLst>
                                          <p:attrName>ppt_h</p:attrName>
                                        </p:attrNameLst>
                                      </p:cBhvr>
                                      <p:tavLst>
                                        <p:tav tm="0">
                                          <p:val>
                                            <p:fltVal val="0"/>
                                          </p:val>
                                        </p:tav>
                                        <p:tav tm="100000">
                                          <p:val>
                                            <p:strVal val="#ppt_h"/>
                                          </p:val>
                                        </p:tav>
                                      </p:tavLst>
                                    </p:anim>
                                    <p:anim calcmode="lin" valueType="num">
                                      <p:cBhvr>
                                        <p:cTn id="65" dur="1000" fill="hold"/>
                                        <p:tgtEl>
                                          <p:spTgt spid="56320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563205">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563205">
                                            <p:txEl>
                                              <p:pRg st="4" end="4"/>
                                            </p:txEl>
                                          </p:spTgt>
                                        </p:tgtEl>
                                        <p:attrNameLst>
                                          <p:attrName>style.visibility</p:attrName>
                                        </p:attrNameLst>
                                      </p:cBhvr>
                                      <p:to>
                                        <p:strVal val="visible"/>
                                      </p:to>
                                    </p:set>
                                    <p:anim calcmode="lin" valueType="num">
                                      <p:cBhvr>
                                        <p:cTn id="71" dur="1000" fill="hold"/>
                                        <p:tgtEl>
                                          <p:spTgt spid="563205">
                                            <p:txEl>
                                              <p:pRg st="4" end="4"/>
                                            </p:txEl>
                                          </p:spTgt>
                                        </p:tgtEl>
                                        <p:attrNameLst>
                                          <p:attrName>ppt_w</p:attrName>
                                        </p:attrNameLst>
                                      </p:cBhvr>
                                      <p:tavLst>
                                        <p:tav tm="0">
                                          <p:val>
                                            <p:fltVal val="0"/>
                                          </p:val>
                                        </p:tav>
                                        <p:tav tm="100000">
                                          <p:val>
                                            <p:strVal val="#ppt_w"/>
                                          </p:val>
                                        </p:tav>
                                      </p:tavLst>
                                    </p:anim>
                                    <p:anim calcmode="lin" valueType="num">
                                      <p:cBhvr>
                                        <p:cTn id="72" dur="1000" fill="hold"/>
                                        <p:tgtEl>
                                          <p:spTgt spid="563205">
                                            <p:txEl>
                                              <p:pRg st="4" end="4"/>
                                            </p:txEl>
                                          </p:spTgt>
                                        </p:tgtEl>
                                        <p:attrNameLst>
                                          <p:attrName>ppt_h</p:attrName>
                                        </p:attrNameLst>
                                      </p:cBhvr>
                                      <p:tavLst>
                                        <p:tav tm="0">
                                          <p:val>
                                            <p:fltVal val="0"/>
                                          </p:val>
                                        </p:tav>
                                        <p:tav tm="100000">
                                          <p:val>
                                            <p:strVal val="#ppt_h"/>
                                          </p:val>
                                        </p:tav>
                                      </p:tavLst>
                                    </p:anim>
                                    <p:anim calcmode="lin" valueType="num">
                                      <p:cBhvr>
                                        <p:cTn id="73" dur="1000" fill="hold"/>
                                        <p:tgtEl>
                                          <p:spTgt spid="563205">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563205">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563205">
                                            <p:txEl>
                                              <p:pRg st="6" end="6"/>
                                            </p:txEl>
                                          </p:spTgt>
                                        </p:tgtEl>
                                        <p:attrNameLst>
                                          <p:attrName>style.visibility</p:attrName>
                                        </p:attrNameLst>
                                      </p:cBhvr>
                                      <p:to>
                                        <p:strVal val="visible"/>
                                      </p:to>
                                    </p:set>
                                    <p:anim calcmode="lin" valueType="num">
                                      <p:cBhvr>
                                        <p:cTn id="79" dur="1000" fill="hold"/>
                                        <p:tgtEl>
                                          <p:spTgt spid="563205">
                                            <p:txEl>
                                              <p:pRg st="6" end="6"/>
                                            </p:txEl>
                                          </p:spTgt>
                                        </p:tgtEl>
                                        <p:attrNameLst>
                                          <p:attrName>ppt_w</p:attrName>
                                        </p:attrNameLst>
                                      </p:cBhvr>
                                      <p:tavLst>
                                        <p:tav tm="0">
                                          <p:val>
                                            <p:fltVal val="0"/>
                                          </p:val>
                                        </p:tav>
                                        <p:tav tm="100000">
                                          <p:val>
                                            <p:strVal val="#ppt_w"/>
                                          </p:val>
                                        </p:tav>
                                      </p:tavLst>
                                    </p:anim>
                                    <p:anim calcmode="lin" valueType="num">
                                      <p:cBhvr>
                                        <p:cTn id="80" dur="1000" fill="hold"/>
                                        <p:tgtEl>
                                          <p:spTgt spid="563205">
                                            <p:txEl>
                                              <p:pRg st="6" end="6"/>
                                            </p:txEl>
                                          </p:spTgt>
                                        </p:tgtEl>
                                        <p:attrNameLst>
                                          <p:attrName>ppt_h</p:attrName>
                                        </p:attrNameLst>
                                      </p:cBhvr>
                                      <p:tavLst>
                                        <p:tav tm="0">
                                          <p:val>
                                            <p:fltVal val="0"/>
                                          </p:val>
                                        </p:tav>
                                        <p:tav tm="100000">
                                          <p:val>
                                            <p:strVal val="#ppt_h"/>
                                          </p:val>
                                        </p:tav>
                                      </p:tavLst>
                                    </p:anim>
                                    <p:anim calcmode="lin" valueType="num">
                                      <p:cBhvr>
                                        <p:cTn id="81" dur="1000" fill="hold"/>
                                        <p:tgtEl>
                                          <p:spTgt spid="563205">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563205">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05" grpId="0" build="p" autoUpdateAnimBg="0"/>
    </p:bldLst>
  </p:timing>
</p:sld>
</file>

<file path=ppt/slides/slide15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795523" name="Rectangle 3">
            <a:extLst>
              <a:ext uri="{FF2B5EF4-FFF2-40B4-BE49-F238E27FC236}">
                <a16:creationId xmlns:a16="http://schemas.microsoft.com/office/drawing/2014/main" id="{C28748B2-CE0A-47E4-B68A-ADA68F83E7DE}"/>
              </a:ext>
            </a:extLst>
          </p:cNvPr>
          <p:cNvSpPr>
            <a:spLocks noGrp="1" noChangeArrowheads="1"/>
          </p:cNvSpPr>
          <p:nvPr>
            <p:ph type="body" idx="1"/>
          </p:nvPr>
        </p:nvSpPr>
        <p:spPr>
          <a:xfrm>
            <a:off x="2019300" y="5105400"/>
            <a:ext cx="8153400" cy="1143000"/>
          </a:xfrm>
          <a:solidFill>
            <a:schemeClr val="bg1"/>
          </a:solidFill>
        </p:spPr>
        <p:txBody>
          <a:bodyPr/>
          <a:lstStyle/>
          <a:p>
            <a:pPr eaLnBrk="1" hangingPunct="1">
              <a:lnSpc>
                <a:spcPct val="90000"/>
              </a:lnSpc>
              <a:buFontTx/>
              <a:buNone/>
              <a:defRPr/>
            </a:pPr>
            <a:r>
              <a:rPr lang="en-US" sz="6000">
                <a:solidFill>
                  <a:srgbClr val="FFFF00"/>
                </a:solidFill>
                <a:latin typeface="Matisse ITC" pitchFamily="82" charset="0"/>
              </a:rPr>
              <a:t> </a:t>
            </a:r>
            <a:r>
              <a:rPr lang="en-US" sz="7200">
                <a:solidFill>
                  <a:srgbClr val="FFFF00"/>
                </a:solidFill>
                <a:effectLst>
                  <a:outerShdw blurRad="38100" dist="38100" dir="2700000" algn="tl">
                    <a:srgbClr val="C0C0C0"/>
                  </a:outerShdw>
                </a:effectLst>
                <a:latin typeface="Matisse ITC" pitchFamily="82" charset="0"/>
              </a:rPr>
              <a:t>Prayer 202:  MODELED</a:t>
            </a:r>
          </a:p>
        </p:txBody>
      </p:sp>
      <p:pic>
        <p:nvPicPr>
          <p:cNvPr id="685060" name="Picture 5" descr="C:\Documents and Settings\Owner\My Documents\Educational Illustrations\885404.jpg">
            <a:extLst>
              <a:ext uri="{FF2B5EF4-FFF2-40B4-BE49-F238E27FC236}">
                <a16:creationId xmlns:a16="http://schemas.microsoft.com/office/drawing/2014/main" id="{7CE0D343-A29F-4DC2-A05D-E05C7CF600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95526" name="Picture 6" descr="C:\Documents and Settings\Owner\My Documents\Educational Illustrations\Religious Related\prayinghands-01.jpg">
            <a:extLst>
              <a:ext uri="{FF2B5EF4-FFF2-40B4-BE49-F238E27FC236}">
                <a16:creationId xmlns:a16="http://schemas.microsoft.com/office/drawing/2014/main" id="{F553BBEA-CC1F-4503-9671-53411FE8E7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95527" name="WordArt 7">
            <a:extLst>
              <a:ext uri="{FF2B5EF4-FFF2-40B4-BE49-F238E27FC236}">
                <a16:creationId xmlns:a16="http://schemas.microsoft.com/office/drawing/2014/main" id="{150B9D00-1846-49B5-94D8-F8E202B54658}"/>
              </a:ext>
            </a:extLst>
          </p:cNvPr>
          <p:cNvSpPr>
            <a:spLocks noChangeArrowheads="1" noChangeShapeType="1" noTextEdit="1"/>
          </p:cNvSpPr>
          <p:nvPr/>
        </p:nvSpPr>
        <p:spPr bwMode="auto">
          <a:xfrm>
            <a:off x="2043114" y="228600"/>
            <a:ext cx="8105775" cy="9144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2700">
                  <a:solidFill>
                    <a:srgbClr val="3333CC"/>
                  </a:solidFill>
                  <a:round/>
                  <a:headEnd/>
                  <a:tailEnd/>
                </a:ln>
                <a:solidFill>
                  <a:srgbClr val="B2B2B2">
                    <a:alpha val="50195"/>
                  </a:srgbClr>
                </a:solidFill>
                <a:effectLst>
                  <a:outerShdw dist="45791" dir="2021404" algn="ctr" rotWithShape="0">
                    <a:srgbClr val="9999FF"/>
                  </a:outerShdw>
                </a:effectLst>
                <a:latin typeface="Arial Black" panose="020B0A04020102020204" pitchFamily="34" charset="0"/>
              </a:rPr>
              <a:t>THE FOUR FINGERS OF PRAYER</a:t>
            </a:r>
          </a:p>
        </p:txBody>
      </p:sp>
      <p:sp>
        <p:nvSpPr>
          <p:cNvPr id="2795528" name="WordArt 8">
            <a:extLst>
              <a:ext uri="{FF2B5EF4-FFF2-40B4-BE49-F238E27FC236}">
                <a16:creationId xmlns:a16="http://schemas.microsoft.com/office/drawing/2014/main" id="{5F5BCA8F-6378-455A-A046-3A4BA9279C47}"/>
              </a:ext>
            </a:extLst>
          </p:cNvPr>
          <p:cNvSpPr>
            <a:spLocks noChangeArrowheads="1" noChangeShapeType="1" noTextEdit="1"/>
          </p:cNvSpPr>
          <p:nvPr/>
        </p:nvSpPr>
        <p:spPr bwMode="auto">
          <a:xfrm>
            <a:off x="3505200" y="2133600"/>
            <a:ext cx="3048000" cy="43434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fontAlgn="base">
              <a:spcBef>
                <a:spcPct val="0"/>
              </a:spcBef>
              <a:spcAft>
                <a:spcPct val="0"/>
              </a:spcAft>
            </a:pPr>
            <a:r>
              <a:rPr lang="en-US" sz="3600" kern="10" dirty="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ADORATION</a:t>
            </a:r>
          </a:p>
          <a:p>
            <a:pPr algn="ctr" fontAlgn="base">
              <a:spcBef>
                <a:spcPct val="0"/>
              </a:spcBef>
              <a:spcAft>
                <a:spcPct val="0"/>
              </a:spcAft>
            </a:pPr>
            <a:r>
              <a:rPr lang="en-US" sz="3600" kern="10" dirty="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CONFESSION</a:t>
            </a:r>
          </a:p>
          <a:p>
            <a:pPr algn="ctr" fontAlgn="base">
              <a:spcBef>
                <a:spcPct val="0"/>
              </a:spcBef>
              <a:spcAft>
                <a:spcPct val="0"/>
              </a:spcAft>
            </a:pPr>
            <a:r>
              <a:rPr lang="en-US" sz="3600" kern="10" dirty="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INTERCESSION</a:t>
            </a:r>
          </a:p>
          <a:p>
            <a:pPr algn="ctr" fontAlgn="base">
              <a:spcBef>
                <a:spcPct val="0"/>
              </a:spcBef>
              <a:spcAft>
                <a:spcPct val="0"/>
              </a:spcAft>
            </a:pPr>
            <a:r>
              <a:rPr lang="en-US" sz="3600" kern="10" dirty="0">
                <a:gradFill rotWithShape="1">
                  <a:gsLst>
                    <a:gs pos="0">
                      <a:srgbClr val="FFFF00"/>
                    </a:gs>
                    <a:gs pos="100000">
                      <a:srgbClr val="FF9933"/>
                    </a:gs>
                  </a:gsLst>
                  <a:path path="rect">
                    <a:fillToRect l="50000" t="50000" r="50000" b="50000"/>
                  </a:path>
                </a:gradFill>
                <a:effectLst>
                  <a:outerShdw dist="35921" dir="2700000" algn="ctr" rotWithShape="0">
                    <a:srgbClr val="C0C0C0"/>
                  </a:outerShdw>
                </a:effectLst>
                <a:latin typeface="Impact" panose="020B0806030902050204" pitchFamily="34" charset="0"/>
              </a:rPr>
              <a:t>PETITION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nodeType="clickEffect">
                                  <p:stCondLst>
                                    <p:cond delay="0"/>
                                  </p:stCondLst>
                                  <p:childTnLst>
                                    <p:set>
                                      <p:cBhvr>
                                        <p:cTn id="6" dur="1" fill="hold">
                                          <p:stCondLst>
                                            <p:cond delay="0"/>
                                          </p:stCondLst>
                                        </p:cTn>
                                        <p:tgtEl>
                                          <p:spTgt spid="2795526"/>
                                        </p:tgtEl>
                                        <p:attrNameLst>
                                          <p:attrName>style.visibility</p:attrName>
                                        </p:attrNameLst>
                                      </p:cBhvr>
                                      <p:to>
                                        <p:strVal val="visible"/>
                                      </p:to>
                                    </p:set>
                                    <p:anim calcmode="lin" valueType="num">
                                      <p:cBhvr additive="base">
                                        <p:cTn id="7" dur="5000" fill="hold"/>
                                        <p:tgtEl>
                                          <p:spTgt spid="2795526"/>
                                        </p:tgtEl>
                                        <p:attrNameLst>
                                          <p:attrName>ppt_x</p:attrName>
                                        </p:attrNameLst>
                                      </p:cBhvr>
                                      <p:tavLst>
                                        <p:tav tm="0">
                                          <p:val>
                                            <p:strVal val="#ppt_x"/>
                                          </p:val>
                                        </p:tav>
                                        <p:tav tm="100000">
                                          <p:val>
                                            <p:strVal val="#ppt_x"/>
                                          </p:val>
                                        </p:tav>
                                      </p:tavLst>
                                    </p:anim>
                                    <p:anim calcmode="lin" valueType="num">
                                      <p:cBhvr additive="base">
                                        <p:cTn id="8" dur="5000" fill="hold"/>
                                        <p:tgtEl>
                                          <p:spTgt spid="2795526"/>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nodeType="clickEffect">
                                  <p:stCondLst>
                                    <p:cond delay="0"/>
                                  </p:stCondLst>
                                  <p:childTnLst>
                                    <p:set>
                                      <p:cBhvr>
                                        <p:cTn id="12" dur="1" fill="hold">
                                          <p:stCondLst>
                                            <p:cond delay="0"/>
                                          </p:stCondLst>
                                        </p:cTn>
                                        <p:tgtEl>
                                          <p:spTgt spid="2795527"/>
                                        </p:tgtEl>
                                        <p:attrNameLst>
                                          <p:attrName>style.visibility</p:attrName>
                                        </p:attrNameLst>
                                      </p:cBhvr>
                                      <p:to>
                                        <p:strVal val="visible"/>
                                      </p:to>
                                    </p:set>
                                    <p:anim calcmode="lin" valueType="num">
                                      <p:cBhvr>
                                        <p:cTn id="13" dur="500" fill="hold"/>
                                        <p:tgtEl>
                                          <p:spTgt spid="2795527"/>
                                        </p:tgtEl>
                                        <p:attrNameLst>
                                          <p:attrName>ppt_w</p:attrName>
                                        </p:attrNameLst>
                                      </p:cBhvr>
                                      <p:tavLst>
                                        <p:tav tm="0">
                                          <p:val>
                                            <p:fltVal val="0"/>
                                          </p:val>
                                        </p:tav>
                                        <p:tav tm="100000">
                                          <p:val>
                                            <p:strVal val="#ppt_w"/>
                                          </p:val>
                                        </p:tav>
                                      </p:tavLst>
                                    </p:anim>
                                    <p:anim calcmode="lin" valueType="num">
                                      <p:cBhvr>
                                        <p:cTn id="14" dur="500" fill="hold"/>
                                        <p:tgtEl>
                                          <p:spTgt spid="2795527"/>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nodeType="clickEffect">
                                  <p:stCondLst>
                                    <p:cond delay="0"/>
                                  </p:stCondLst>
                                  <p:childTnLst>
                                    <p:set>
                                      <p:cBhvr>
                                        <p:cTn id="18" dur="1" fill="hold">
                                          <p:stCondLst>
                                            <p:cond delay="0"/>
                                          </p:stCondLst>
                                        </p:cTn>
                                        <p:tgtEl>
                                          <p:spTgt spid="2795528"/>
                                        </p:tgtEl>
                                        <p:attrNameLst>
                                          <p:attrName>style.visibility</p:attrName>
                                        </p:attrNameLst>
                                      </p:cBhvr>
                                      <p:to>
                                        <p:strVal val="visible"/>
                                      </p:to>
                                    </p:set>
                                    <p:animEffect transition="in" filter="wipe(down)">
                                      <p:cBhvr>
                                        <p:cTn id="19" dur="500"/>
                                        <p:tgtEl>
                                          <p:spTgt spid="27955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7.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3195586"/>
            <a:ext cx="9567511" cy="1486475"/>
          </a:xfrm>
        </p:spPr>
        <p:txBody>
          <a:bodyPr/>
          <a:lstStyle/>
          <a:p>
            <a:r>
              <a:rPr lang="en-US" b="1" dirty="0">
                <a:solidFill>
                  <a:srgbClr val="8B2939"/>
                </a:solidFill>
                <a:effectLst>
                  <a:outerShdw blurRad="38100" dist="38100" dir="2700000" algn="tl">
                    <a:srgbClr val="000000">
                      <a:alpha val="43137"/>
                    </a:srgbClr>
                  </a:outerShdw>
                </a:effectLst>
                <a:latin typeface="Papyrus" panose="03070502060502030205" pitchFamily="66" charset="0"/>
              </a:rPr>
              <a:t>Thanksgiving</a:t>
            </a:r>
            <a:br>
              <a:rPr lang="en-US" b="1" dirty="0">
                <a:solidFill>
                  <a:srgbClr val="8B2939"/>
                </a:solidFill>
                <a:effectLst>
                  <a:outerShdw blurRad="38100" dist="38100" dir="2700000" algn="tl">
                    <a:srgbClr val="000000">
                      <a:alpha val="43137"/>
                    </a:srgbClr>
                  </a:outerShdw>
                </a:effectLst>
                <a:latin typeface="Papyrus" panose="03070502060502030205" pitchFamily="66" charset="0"/>
              </a:rPr>
            </a:br>
            <a:endParaRPr lang="en-US" b="1" dirty="0">
              <a:solidFill>
                <a:srgbClr val="8B2939"/>
              </a:solidFill>
              <a:effectLst>
                <a:outerShdw blurRad="38100" dist="38100" dir="2700000" algn="tl">
                  <a:srgbClr val="000000">
                    <a:alpha val="43137"/>
                  </a:srgbClr>
                </a:outerShdw>
              </a:effectLst>
              <a:latin typeface="Papyrus" panose="03070502060502030205" pitchFamily="66" charset="0"/>
            </a:endParaRPr>
          </a:p>
        </p:txBody>
      </p:sp>
      <p:sp>
        <p:nvSpPr>
          <p:cNvPr id="3" name="Action Button: Go Back or Previous 2">
            <a:hlinkClick r:id="rId2" action="ppaction://hlinksldjump" highlightClick="1"/>
            <a:extLst>
              <a:ext uri="{FF2B5EF4-FFF2-40B4-BE49-F238E27FC236}">
                <a16:creationId xmlns:a16="http://schemas.microsoft.com/office/drawing/2014/main" id="{2C7275ED-6144-4435-AF66-E36964DD8E6B}"/>
              </a:ext>
            </a:extLst>
          </p:cNvPr>
          <p:cNvSpPr/>
          <p:nvPr/>
        </p:nvSpPr>
        <p:spPr>
          <a:xfrm>
            <a:off x="9894771" y="4793380"/>
            <a:ext cx="840286" cy="638155"/>
          </a:xfrm>
          <a:prstGeom prst="actionButtonBackPrevious">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845114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797571" name="Rectangle 3">
            <a:extLst>
              <a:ext uri="{FF2B5EF4-FFF2-40B4-BE49-F238E27FC236}">
                <a16:creationId xmlns:a16="http://schemas.microsoft.com/office/drawing/2014/main" id="{67C54E3F-63E9-49FF-B8B9-045ED168EBDB}"/>
              </a:ext>
            </a:extLst>
          </p:cNvPr>
          <p:cNvSpPr>
            <a:spLocks noGrp="1" noChangeArrowheads="1"/>
          </p:cNvSpPr>
          <p:nvPr>
            <p:ph type="body" idx="1"/>
          </p:nvPr>
        </p:nvSpPr>
        <p:spPr>
          <a:xfrm>
            <a:off x="2019300" y="5105400"/>
            <a:ext cx="8153400" cy="1143000"/>
          </a:xfrm>
          <a:solidFill>
            <a:schemeClr val="bg1"/>
          </a:solidFill>
        </p:spPr>
        <p:txBody>
          <a:bodyPr/>
          <a:lstStyle/>
          <a:p>
            <a:pPr eaLnBrk="1" hangingPunct="1">
              <a:lnSpc>
                <a:spcPct val="90000"/>
              </a:lnSpc>
              <a:buFontTx/>
              <a:buNone/>
              <a:defRPr/>
            </a:pPr>
            <a:r>
              <a:rPr lang="en-US" sz="6000">
                <a:solidFill>
                  <a:srgbClr val="FFFF00"/>
                </a:solidFill>
                <a:latin typeface="Matisse ITC" pitchFamily="82" charset="0"/>
              </a:rPr>
              <a:t> </a:t>
            </a:r>
            <a:r>
              <a:rPr lang="en-US" sz="7200">
                <a:solidFill>
                  <a:srgbClr val="FFFF00"/>
                </a:solidFill>
                <a:effectLst>
                  <a:outerShdw blurRad="38100" dist="38100" dir="2700000" algn="tl">
                    <a:srgbClr val="C0C0C0"/>
                  </a:outerShdw>
                </a:effectLst>
                <a:latin typeface="Matisse ITC" pitchFamily="82" charset="0"/>
              </a:rPr>
              <a:t>Prayer 202:  MODELED</a:t>
            </a:r>
          </a:p>
        </p:txBody>
      </p:sp>
      <p:pic>
        <p:nvPicPr>
          <p:cNvPr id="686084" name="Picture 4" descr="C:\Documents and Settings\Owner\My Documents\Educational Illustrations\885404.jpg">
            <a:extLst>
              <a:ext uri="{FF2B5EF4-FFF2-40B4-BE49-F238E27FC236}">
                <a16:creationId xmlns:a16="http://schemas.microsoft.com/office/drawing/2014/main" id="{B96C80AE-36D5-48F9-9B29-FE805A1ED4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02" y="0"/>
            <a:ext cx="1226900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97573" name="Picture 5" descr="C:\Documents and Settings\Owner\My Documents\Educational Illustrations\Religious Related\prayinghands-01.jpg">
            <a:extLst>
              <a:ext uri="{FF2B5EF4-FFF2-40B4-BE49-F238E27FC236}">
                <a16:creationId xmlns:a16="http://schemas.microsoft.com/office/drawing/2014/main" id="{848D7B88-F381-4F7F-81F7-243F80CD3DE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002" y="0"/>
            <a:ext cx="1226900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97574" name="WordArt 6">
            <a:extLst>
              <a:ext uri="{FF2B5EF4-FFF2-40B4-BE49-F238E27FC236}">
                <a16:creationId xmlns:a16="http://schemas.microsoft.com/office/drawing/2014/main" id="{A7F7FDFB-9039-49CF-A129-6B585089106E}"/>
              </a:ext>
            </a:extLst>
          </p:cNvPr>
          <p:cNvSpPr>
            <a:spLocks noChangeArrowheads="1" noChangeShapeType="1" noTextEdit="1"/>
          </p:cNvSpPr>
          <p:nvPr/>
        </p:nvSpPr>
        <p:spPr bwMode="auto">
          <a:xfrm>
            <a:off x="2043114" y="3962400"/>
            <a:ext cx="8105775" cy="22860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2700">
                  <a:solidFill>
                    <a:srgbClr val="3333CC"/>
                  </a:solidFill>
                  <a:round/>
                  <a:headEnd/>
                  <a:tailEnd/>
                </a:ln>
                <a:solidFill>
                  <a:srgbClr val="B2B2B2">
                    <a:alpha val="50195"/>
                  </a:srgbClr>
                </a:solidFill>
                <a:effectLst>
                  <a:outerShdw dist="45791" dir="2021404" algn="ctr" rotWithShape="0">
                    <a:srgbClr val="9999FF"/>
                  </a:outerShdw>
                </a:effectLst>
                <a:latin typeface="Arial Black" panose="020B0A04020102020204" pitchFamily="34" charset="0"/>
              </a:rPr>
              <a:t>The "T" In Thumb Is</a:t>
            </a:r>
          </a:p>
          <a:p>
            <a:pPr algn="ctr" fontAlgn="base">
              <a:spcBef>
                <a:spcPct val="0"/>
              </a:spcBef>
              <a:spcAft>
                <a:spcPct val="0"/>
              </a:spcAft>
            </a:pPr>
            <a:r>
              <a:rPr lang="en-US" sz="3600" kern="10">
                <a:ln w="12700">
                  <a:solidFill>
                    <a:srgbClr val="3333CC"/>
                  </a:solidFill>
                  <a:round/>
                  <a:headEnd/>
                  <a:tailEnd/>
                </a:ln>
                <a:solidFill>
                  <a:srgbClr val="B2B2B2">
                    <a:alpha val="50195"/>
                  </a:srgbClr>
                </a:solidFill>
                <a:effectLst>
                  <a:outerShdw dist="45791" dir="2021404" algn="ctr" rotWithShape="0">
                    <a:srgbClr val="9999FF"/>
                  </a:outerShdw>
                </a:effectLst>
                <a:latin typeface="Arial Black" panose="020B0A04020102020204" pitchFamily="34" charset="0"/>
              </a:rPr>
              <a:t> For  THANKSGIVING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4" fill="hold" nodeType="clickEffect">
                                  <p:stCondLst>
                                    <p:cond delay="0"/>
                                  </p:stCondLst>
                                  <p:childTnLst>
                                    <p:set>
                                      <p:cBhvr>
                                        <p:cTn id="6" dur="1" fill="hold">
                                          <p:stCondLst>
                                            <p:cond delay="0"/>
                                          </p:stCondLst>
                                        </p:cTn>
                                        <p:tgtEl>
                                          <p:spTgt spid="2797573"/>
                                        </p:tgtEl>
                                        <p:attrNameLst>
                                          <p:attrName>style.visibility</p:attrName>
                                        </p:attrNameLst>
                                      </p:cBhvr>
                                      <p:to>
                                        <p:strVal val="visible"/>
                                      </p:to>
                                    </p:set>
                                    <p:anim calcmode="lin" valueType="num">
                                      <p:cBhvr additive="base">
                                        <p:cTn id="7" dur="5000" fill="hold"/>
                                        <p:tgtEl>
                                          <p:spTgt spid="2797573"/>
                                        </p:tgtEl>
                                        <p:attrNameLst>
                                          <p:attrName>ppt_x</p:attrName>
                                        </p:attrNameLst>
                                      </p:cBhvr>
                                      <p:tavLst>
                                        <p:tav tm="0">
                                          <p:val>
                                            <p:strVal val="#ppt_x"/>
                                          </p:val>
                                        </p:tav>
                                        <p:tav tm="100000">
                                          <p:val>
                                            <p:strVal val="#ppt_x"/>
                                          </p:val>
                                        </p:tav>
                                      </p:tavLst>
                                    </p:anim>
                                    <p:anim calcmode="lin" valueType="num">
                                      <p:cBhvr additive="base">
                                        <p:cTn id="8" dur="5000" fill="hold"/>
                                        <p:tgtEl>
                                          <p:spTgt spid="2797573"/>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5" presetClass="entr" presetSubtype="0" fill="hold" nodeType="clickEffect">
                                  <p:stCondLst>
                                    <p:cond delay="0"/>
                                  </p:stCondLst>
                                  <p:childTnLst>
                                    <p:set>
                                      <p:cBhvr>
                                        <p:cTn id="12" dur="1" fill="hold">
                                          <p:stCondLst>
                                            <p:cond delay="0"/>
                                          </p:stCondLst>
                                        </p:cTn>
                                        <p:tgtEl>
                                          <p:spTgt spid="2797574"/>
                                        </p:tgtEl>
                                        <p:attrNameLst>
                                          <p:attrName>style.visibility</p:attrName>
                                        </p:attrNameLst>
                                      </p:cBhvr>
                                      <p:to>
                                        <p:strVal val="visible"/>
                                      </p:to>
                                    </p:set>
                                    <p:anim calcmode="lin" valueType="num">
                                      <p:cBhvr>
                                        <p:cTn id="13" dur="1000" fill="hold"/>
                                        <p:tgtEl>
                                          <p:spTgt spid="2797574"/>
                                        </p:tgtEl>
                                        <p:attrNameLst>
                                          <p:attrName>ppt_w</p:attrName>
                                        </p:attrNameLst>
                                      </p:cBhvr>
                                      <p:tavLst>
                                        <p:tav tm="0">
                                          <p:val>
                                            <p:fltVal val="0"/>
                                          </p:val>
                                        </p:tav>
                                        <p:tav tm="100000">
                                          <p:val>
                                            <p:strVal val="#ppt_w"/>
                                          </p:val>
                                        </p:tav>
                                      </p:tavLst>
                                    </p:anim>
                                    <p:anim calcmode="lin" valueType="num">
                                      <p:cBhvr>
                                        <p:cTn id="14" dur="1000" fill="hold"/>
                                        <p:tgtEl>
                                          <p:spTgt spid="2797574"/>
                                        </p:tgtEl>
                                        <p:attrNameLst>
                                          <p:attrName>ppt_h</p:attrName>
                                        </p:attrNameLst>
                                      </p:cBhvr>
                                      <p:tavLst>
                                        <p:tav tm="0">
                                          <p:val>
                                            <p:fltVal val="0"/>
                                          </p:val>
                                        </p:tav>
                                        <p:tav tm="100000">
                                          <p:val>
                                            <p:strVal val="#ppt_h"/>
                                          </p:val>
                                        </p:tav>
                                      </p:tavLst>
                                    </p:anim>
                                    <p:anim calcmode="lin" valueType="num">
                                      <p:cBhvr>
                                        <p:cTn id="15" dur="1000" fill="hold"/>
                                        <p:tgtEl>
                                          <p:spTgt spid="2797574"/>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279757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841731" name="Picture 3" descr="C:\Documents and Settings\Owner\My Documents\Educational Illustrations\The_Last_Outpost_by_Sambadi.jpg">
            <a:extLst>
              <a:ext uri="{FF2B5EF4-FFF2-40B4-BE49-F238E27FC236}">
                <a16:creationId xmlns:a16="http://schemas.microsoft.com/office/drawing/2014/main" id="{1477C927-3C41-45EE-8DEA-2DD9147160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p:cTn id="6" dur="indefinite"/>
                                        <p:tgtEl>
                                          <p:spTgt spid="841731"/>
                                        </p:tgtEl>
                                        <p:attrNameLst>
                                          <p:attrName>style.opacity</p:attrName>
                                        </p:attrNameLst>
                                      </p:cBhvr>
                                      <p:to>
                                        <p:strVal val="0.5"/>
                                      </p:to>
                                    </p:set>
                                    <p:animEffect filter="image" prLst="opacity: 0.5">
                                      <p:cBhvr rctx="IE">
                                        <p:cTn id="7" dur="indefinite"/>
                                        <p:tgtEl>
                                          <p:spTgt spid="8417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3276600" y="685800"/>
            <a:ext cx="5486400" cy="5410200"/>
          </a:xfrm>
          <a:prstGeom prst="ellipse">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0" scaled="1"/>
            <a:tileRect/>
          </a:gra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Pie 2"/>
          <p:cNvSpPr/>
          <p:nvPr/>
        </p:nvSpPr>
        <p:spPr>
          <a:xfrm>
            <a:off x="3496147" y="874412"/>
            <a:ext cx="5029200" cy="5029200"/>
          </a:xfrm>
          <a:prstGeom prst="pie">
            <a:avLst>
              <a:gd name="adj1" fmla="val 8965334"/>
              <a:gd name="adj2" fmla="val 16200000"/>
            </a:avLst>
          </a:prstGeom>
          <a:solidFill>
            <a:srgbClr val="AEFF1D"/>
          </a:soli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latin typeface="Calibri"/>
            </a:endParaRPr>
          </a:p>
        </p:txBody>
      </p:sp>
      <p:sp>
        <p:nvSpPr>
          <p:cNvPr id="4" name="Pie 3"/>
          <p:cNvSpPr/>
          <p:nvPr/>
        </p:nvSpPr>
        <p:spPr>
          <a:xfrm rot="7229183">
            <a:off x="3518897" y="873544"/>
            <a:ext cx="5029200" cy="5029200"/>
          </a:xfrm>
          <a:prstGeom prst="pie">
            <a:avLst>
              <a:gd name="adj1" fmla="val 8965334"/>
              <a:gd name="adj2" fmla="val 16200000"/>
            </a:avLst>
          </a:prstGeom>
          <a:solidFill>
            <a:srgbClr val="FF9900"/>
          </a:soli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6" name="Pie 5"/>
          <p:cNvSpPr/>
          <p:nvPr/>
        </p:nvSpPr>
        <p:spPr>
          <a:xfrm rot="14381274">
            <a:off x="3509579" y="894376"/>
            <a:ext cx="5029200" cy="5029200"/>
          </a:xfrm>
          <a:prstGeom prst="pie">
            <a:avLst>
              <a:gd name="adj1" fmla="val 8965334"/>
              <a:gd name="adj2" fmla="val 16200000"/>
            </a:avLst>
          </a:prstGeom>
          <a:solidFill>
            <a:srgbClr val="3399FF"/>
          </a:soli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8" name="TextBox 7"/>
          <p:cNvSpPr txBox="1"/>
          <p:nvPr/>
        </p:nvSpPr>
        <p:spPr>
          <a:xfrm>
            <a:off x="3886200" y="2362201"/>
            <a:ext cx="1981200" cy="646331"/>
          </a:xfrm>
          <a:prstGeom prst="rect">
            <a:avLst/>
          </a:prstGeom>
          <a:noFill/>
        </p:spPr>
        <p:txBody>
          <a:bodyPr wrap="square" rtlCol="0">
            <a:spAutoFit/>
          </a:bodyPr>
          <a:lstStyle/>
          <a:p>
            <a:pPr algn="ctr"/>
            <a:r>
              <a:rPr lang="en-US" sz="3600" b="1" cap="all" dirty="0">
                <a:solidFill>
                  <a:prstClr val="black"/>
                </a:solidFill>
                <a:latin typeface="Calibri"/>
              </a:rPr>
              <a:t>Father</a:t>
            </a:r>
            <a:endParaRPr lang="en-US" sz="2800" b="1" cap="all" dirty="0">
              <a:solidFill>
                <a:prstClr val="black"/>
              </a:solidFill>
              <a:latin typeface="Calibri"/>
            </a:endParaRPr>
          </a:p>
        </p:txBody>
      </p:sp>
      <p:sp>
        <p:nvSpPr>
          <p:cNvPr id="9" name="TextBox 8"/>
          <p:cNvSpPr txBox="1"/>
          <p:nvPr/>
        </p:nvSpPr>
        <p:spPr>
          <a:xfrm>
            <a:off x="6172200" y="2362201"/>
            <a:ext cx="1981200" cy="646331"/>
          </a:xfrm>
          <a:prstGeom prst="rect">
            <a:avLst/>
          </a:prstGeom>
          <a:noFill/>
        </p:spPr>
        <p:txBody>
          <a:bodyPr wrap="square" rtlCol="0">
            <a:spAutoFit/>
          </a:bodyPr>
          <a:lstStyle/>
          <a:p>
            <a:pPr algn="ctr"/>
            <a:r>
              <a:rPr lang="en-US" sz="3600" b="1" cap="all" dirty="0">
                <a:solidFill>
                  <a:prstClr val="black"/>
                </a:solidFill>
                <a:latin typeface="Calibri"/>
              </a:rPr>
              <a:t>Son</a:t>
            </a:r>
          </a:p>
        </p:txBody>
      </p:sp>
      <p:sp>
        <p:nvSpPr>
          <p:cNvPr id="10" name="TextBox 9"/>
          <p:cNvSpPr txBox="1"/>
          <p:nvPr/>
        </p:nvSpPr>
        <p:spPr>
          <a:xfrm>
            <a:off x="5029200" y="4495801"/>
            <a:ext cx="1981200" cy="646331"/>
          </a:xfrm>
          <a:prstGeom prst="rect">
            <a:avLst/>
          </a:prstGeom>
          <a:noFill/>
        </p:spPr>
        <p:txBody>
          <a:bodyPr wrap="square" rtlCol="0">
            <a:spAutoFit/>
          </a:bodyPr>
          <a:lstStyle/>
          <a:p>
            <a:pPr algn="ctr"/>
            <a:r>
              <a:rPr lang="en-US" sz="3600" b="1" cap="all" dirty="0">
                <a:solidFill>
                  <a:prstClr val="black"/>
                </a:solidFill>
                <a:latin typeface="Calibri"/>
              </a:rPr>
              <a:t>spirit</a:t>
            </a:r>
            <a:endParaRPr lang="en-US" sz="2800" b="1" cap="all" dirty="0">
              <a:solidFill>
                <a:prstClr val="black"/>
              </a:solidFill>
              <a:latin typeface="Calibri"/>
            </a:endParaRPr>
          </a:p>
        </p:txBody>
      </p:sp>
      <p:sp>
        <p:nvSpPr>
          <p:cNvPr id="18" name="TextBox 17"/>
          <p:cNvSpPr txBox="1"/>
          <p:nvPr/>
        </p:nvSpPr>
        <p:spPr>
          <a:xfrm>
            <a:off x="2012135" y="426928"/>
            <a:ext cx="1981200" cy="1554272"/>
          </a:xfrm>
          <a:prstGeom prst="rect">
            <a:avLst/>
          </a:prstGeom>
          <a:noFill/>
        </p:spPr>
        <p:txBody>
          <a:bodyPr wrap="square" rtlCol="0">
            <a:spAutoFit/>
          </a:bodyPr>
          <a:lstStyle/>
          <a:p>
            <a:pPr>
              <a:lnSpc>
                <a:spcPts val="3800"/>
              </a:lnSpc>
            </a:pPr>
            <a:r>
              <a:rPr lang="en-US" sz="2400" b="1" dirty="0">
                <a:solidFill>
                  <a:prstClr val="black"/>
                </a:solidFill>
                <a:latin typeface="Arial" pitchFamily="34" charset="0"/>
                <a:cs typeface="Arial" pitchFamily="34" charset="0"/>
              </a:rPr>
              <a:t> </a:t>
            </a:r>
            <a:r>
              <a:rPr lang="en-US" sz="2000" b="1" i="1" dirty="0">
                <a:solidFill>
                  <a:prstClr val="black"/>
                </a:solidFill>
                <a:latin typeface="Arial" pitchFamily="34" charset="0"/>
                <a:cs typeface="Arial" pitchFamily="34" charset="0"/>
              </a:rPr>
              <a:t>the</a:t>
            </a:r>
            <a:endParaRPr lang="en-US" sz="3600" b="1" i="1" dirty="0">
              <a:solidFill>
                <a:prstClr val="black"/>
              </a:solidFill>
              <a:latin typeface="Arial" pitchFamily="34" charset="0"/>
              <a:cs typeface="Arial" pitchFamily="34" charset="0"/>
            </a:endParaRPr>
          </a:p>
          <a:p>
            <a:pPr>
              <a:lnSpc>
                <a:spcPts val="3800"/>
              </a:lnSpc>
            </a:pPr>
            <a:r>
              <a:rPr lang="en-US" sz="4000" b="1" i="1" dirty="0">
                <a:solidFill>
                  <a:prstClr val="black"/>
                </a:solidFill>
                <a:latin typeface="Bookman Old Style" pitchFamily="18" charset="0"/>
              </a:rPr>
              <a:t>Divine</a:t>
            </a:r>
          </a:p>
          <a:p>
            <a:pPr>
              <a:lnSpc>
                <a:spcPts val="3800"/>
              </a:lnSpc>
            </a:pPr>
            <a:r>
              <a:rPr lang="en-US" sz="4000" b="1" i="1" dirty="0">
                <a:solidFill>
                  <a:prstClr val="black"/>
                </a:solidFill>
                <a:latin typeface="Bookman Old Style" pitchFamily="18" charset="0"/>
              </a:rPr>
              <a:t>Three</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6" grpId="0" animBg="1"/>
      <p:bldP spid="8" grpId="0"/>
      <p:bldP spid="9" grpId="0"/>
      <p:bldP spid="10" grpId="0"/>
    </p:bldLst>
  </p:timing>
</p:sld>
</file>

<file path=ppt/slides/slide16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89154" name="Rectangle 2">
            <a:extLst>
              <a:ext uri="{FF2B5EF4-FFF2-40B4-BE49-F238E27FC236}">
                <a16:creationId xmlns:a16="http://schemas.microsoft.com/office/drawing/2014/main" id="{2E696A37-A25E-4A64-B2DD-4FF000CF7BC9}"/>
              </a:ext>
            </a:extLst>
          </p:cNvPr>
          <p:cNvSpPr>
            <a:spLocks noGrp="1" noChangeArrowheads="1"/>
          </p:cNvSpPr>
          <p:nvPr>
            <p:ph type="title"/>
          </p:nvPr>
        </p:nvSpPr>
        <p:spPr/>
        <p:txBody>
          <a:bodyPr/>
          <a:lstStyle/>
          <a:p>
            <a:pPr eaLnBrk="1" hangingPunct="1"/>
            <a:endParaRPr lang="en-US" altLang="en-US"/>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CCCCFF"/>
            </a:gs>
            <a:gs pos="17999">
              <a:srgbClr val="99CCFF"/>
            </a:gs>
            <a:gs pos="39000">
              <a:srgbClr val="CC99FF"/>
            </a:gs>
            <a:gs pos="64000">
              <a:srgbClr val="9966FF"/>
            </a:gs>
            <a:gs pos="82001">
              <a:srgbClr val="99CCFF"/>
            </a:gs>
            <a:gs pos="100000">
              <a:srgbClr val="CCCCFF"/>
            </a:gs>
          </a:gsLst>
          <a:lin ang="18900000" scaled="1"/>
        </a:gradFill>
        <a:effectLst/>
      </p:bgPr>
    </p:bg>
    <p:spTree>
      <p:nvGrpSpPr>
        <p:cNvPr id="1" name=""/>
        <p:cNvGrpSpPr/>
        <p:nvPr/>
      </p:nvGrpSpPr>
      <p:grpSpPr>
        <a:xfrm>
          <a:off x="0" y="0"/>
          <a:ext cx="0" cy="0"/>
          <a:chOff x="0" y="0"/>
          <a:chExt cx="0" cy="0"/>
        </a:xfrm>
      </p:grpSpPr>
      <p:sp>
        <p:nvSpPr>
          <p:cNvPr id="331778" name="Rectangle 2">
            <a:extLst>
              <a:ext uri="{FF2B5EF4-FFF2-40B4-BE49-F238E27FC236}">
                <a16:creationId xmlns:a16="http://schemas.microsoft.com/office/drawing/2014/main" id="{12D29FF3-D52D-4BBC-9AF3-5C575CB39E4D}"/>
              </a:ext>
            </a:extLst>
          </p:cNvPr>
          <p:cNvSpPr>
            <a:spLocks noGrp="1" noChangeArrowheads="1"/>
          </p:cNvSpPr>
          <p:nvPr>
            <p:ph type="title"/>
          </p:nvPr>
        </p:nvSpPr>
        <p:spPr>
          <a:xfrm>
            <a:off x="2286000" y="152400"/>
            <a:ext cx="7772400" cy="1066800"/>
          </a:xfrm>
        </p:spPr>
        <p:txBody>
          <a:bodyPr/>
          <a:lstStyle/>
          <a:p>
            <a:pPr eaLnBrk="1" hangingPunct="1">
              <a:defRPr/>
            </a:pPr>
            <a:r>
              <a:rPr lang="en-US" sz="5400" b="1">
                <a:solidFill>
                  <a:srgbClr val="FEFF01"/>
                </a:solidFill>
                <a:effectLst>
                  <a:outerShdw blurRad="38100" dist="38100" dir="2700000" algn="tl">
                    <a:srgbClr val="000000"/>
                  </a:outerShdw>
                </a:effectLst>
                <a:latin typeface="Comic Sans MS" pitchFamily="66" charset="0"/>
              </a:rPr>
              <a:t>Thanksgiving Quotes</a:t>
            </a:r>
            <a:endParaRPr lang="en-US" sz="5400" b="1">
              <a:effectLst>
                <a:outerShdw blurRad="38100" dist="38100" dir="2700000" algn="tl">
                  <a:srgbClr val="FFFFFF"/>
                </a:outerShdw>
              </a:effectLst>
              <a:latin typeface="Comic Sans MS" pitchFamily="66" charset="0"/>
            </a:endParaRPr>
          </a:p>
        </p:txBody>
      </p:sp>
      <p:sp>
        <p:nvSpPr>
          <p:cNvPr id="331779" name="Rectangle 3">
            <a:extLst>
              <a:ext uri="{FF2B5EF4-FFF2-40B4-BE49-F238E27FC236}">
                <a16:creationId xmlns:a16="http://schemas.microsoft.com/office/drawing/2014/main" id="{A4A65A9D-FF72-418C-BA46-C4B441CAFFB5}"/>
              </a:ext>
            </a:extLst>
          </p:cNvPr>
          <p:cNvSpPr>
            <a:spLocks noGrp="1" noChangeArrowheads="1"/>
          </p:cNvSpPr>
          <p:nvPr>
            <p:ph type="body" idx="1"/>
          </p:nvPr>
        </p:nvSpPr>
        <p:spPr>
          <a:xfrm>
            <a:off x="1981200" y="1600200"/>
            <a:ext cx="8382000" cy="4876800"/>
          </a:xfrm>
        </p:spPr>
        <p:txBody>
          <a:bodyPr/>
          <a:lstStyle/>
          <a:p>
            <a:pPr eaLnBrk="1" hangingPunct="1">
              <a:lnSpc>
                <a:spcPct val="90000"/>
              </a:lnSpc>
              <a:defRPr/>
            </a:pPr>
            <a:r>
              <a:rPr lang="en-US" sz="6600" b="1">
                <a:effectLst>
                  <a:outerShdw blurRad="38100" dist="38100" dir="2700000" algn="tl">
                    <a:srgbClr val="FFFFFF"/>
                  </a:outerShdw>
                </a:effectLst>
                <a:latin typeface="Comic Sans MS" pitchFamily="66" charset="0"/>
              </a:rPr>
              <a:t>Most human beings have an almost infinite capacity   for taking things  for granted.</a:t>
            </a:r>
            <a:r>
              <a:rPr lang="en-US" sz="4800" b="1" i="1">
                <a:solidFill>
                  <a:srgbClr val="FFFFFF"/>
                </a:solidFill>
                <a:effectLst>
                  <a:outerShdw blurRad="38100" dist="38100" dir="2700000" algn="tl">
                    <a:srgbClr val="000000"/>
                  </a:outerShdw>
                </a:effectLst>
                <a:latin typeface="Comic Sans MS" pitchFamily="66" charset="0"/>
              </a:rPr>
              <a:t> Huxley</a:t>
            </a:r>
            <a:endParaRPr lang="en-US" sz="4800" b="1">
              <a:effectLst>
                <a:outerShdw blurRad="38100" dist="38100" dir="2700000" algn="tl">
                  <a:srgbClr val="FFFFFF"/>
                </a:outerShdw>
              </a:effectLst>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9079168" presetClass="entr" presetSubtype="259537280" fill="hold" grpId="0" nodeType="clickEffect">
                                  <p:stCondLst>
                                    <p:cond delay="0"/>
                                  </p:stCondLst>
                                  <p:childTnLst>
                                    <p:set>
                                      <p:cBhvr>
                                        <p:cTn id="6" dur="1" fill="hold">
                                          <p:stCondLst>
                                            <p:cond delay="499"/>
                                          </p:stCondLst>
                                        </p:cTn>
                                        <p:tgtEl>
                                          <p:spTgt spid="33177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1779" grpId="0" build="p" autoUpdateAnimBg="0"/>
    </p:bldLst>
  </p:timing>
</p:sld>
</file>

<file path=ppt/slides/slide162.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CCCCFF"/>
            </a:gs>
            <a:gs pos="17999">
              <a:srgbClr val="99CCFF"/>
            </a:gs>
            <a:gs pos="39000">
              <a:srgbClr val="CC99FF"/>
            </a:gs>
            <a:gs pos="64000">
              <a:srgbClr val="9966FF"/>
            </a:gs>
            <a:gs pos="82001">
              <a:srgbClr val="99CCFF"/>
            </a:gs>
            <a:gs pos="100000">
              <a:srgbClr val="CCCCFF"/>
            </a:gs>
          </a:gsLst>
          <a:lin ang="18900000" scaled="1"/>
        </a:gradFill>
        <a:effectLst/>
      </p:bgPr>
    </p:bg>
    <p:spTree>
      <p:nvGrpSpPr>
        <p:cNvPr id="1" name=""/>
        <p:cNvGrpSpPr/>
        <p:nvPr/>
      </p:nvGrpSpPr>
      <p:grpSpPr>
        <a:xfrm>
          <a:off x="0" y="0"/>
          <a:ext cx="0" cy="0"/>
          <a:chOff x="0" y="0"/>
          <a:chExt cx="0" cy="0"/>
        </a:xfrm>
      </p:grpSpPr>
      <p:sp>
        <p:nvSpPr>
          <p:cNvPr id="339970" name="Rectangle 2">
            <a:extLst>
              <a:ext uri="{FF2B5EF4-FFF2-40B4-BE49-F238E27FC236}">
                <a16:creationId xmlns:a16="http://schemas.microsoft.com/office/drawing/2014/main" id="{66B80EB9-8DC2-4533-BB71-B62FAC9F2FD7}"/>
              </a:ext>
            </a:extLst>
          </p:cNvPr>
          <p:cNvSpPr>
            <a:spLocks noGrp="1" noChangeArrowheads="1"/>
          </p:cNvSpPr>
          <p:nvPr>
            <p:ph type="title"/>
          </p:nvPr>
        </p:nvSpPr>
        <p:spPr>
          <a:xfrm>
            <a:off x="2286000" y="304800"/>
            <a:ext cx="7772400" cy="1143000"/>
          </a:xfrm>
        </p:spPr>
        <p:txBody>
          <a:bodyPr/>
          <a:lstStyle/>
          <a:p>
            <a:pPr eaLnBrk="1" hangingPunct="1">
              <a:defRPr/>
            </a:pPr>
            <a:r>
              <a:rPr lang="en-US" b="1">
                <a:solidFill>
                  <a:srgbClr val="FEFF01"/>
                </a:solidFill>
                <a:effectLst>
                  <a:outerShdw blurRad="38100" dist="38100" dir="2700000" algn="tl">
                    <a:srgbClr val="000000"/>
                  </a:outerShdw>
                </a:effectLst>
                <a:latin typeface="Comic Sans MS" pitchFamily="66" charset="0"/>
              </a:rPr>
              <a:t>Thanksgiving Quotes</a:t>
            </a:r>
            <a:endParaRPr lang="en-US" b="1">
              <a:effectLst>
                <a:outerShdw blurRad="38100" dist="38100" dir="2700000" algn="tl">
                  <a:srgbClr val="FFFFFF"/>
                </a:outerShdw>
              </a:effectLst>
              <a:latin typeface="Comic Sans MS" pitchFamily="66" charset="0"/>
            </a:endParaRPr>
          </a:p>
        </p:txBody>
      </p:sp>
      <p:sp>
        <p:nvSpPr>
          <p:cNvPr id="339971" name="Rectangle 3">
            <a:extLst>
              <a:ext uri="{FF2B5EF4-FFF2-40B4-BE49-F238E27FC236}">
                <a16:creationId xmlns:a16="http://schemas.microsoft.com/office/drawing/2014/main" id="{E0A5CEB7-0E9B-4F27-9934-02C1BA2C9149}"/>
              </a:ext>
            </a:extLst>
          </p:cNvPr>
          <p:cNvSpPr>
            <a:spLocks noGrp="1" noChangeArrowheads="1"/>
          </p:cNvSpPr>
          <p:nvPr>
            <p:ph type="body" idx="1"/>
          </p:nvPr>
        </p:nvSpPr>
        <p:spPr>
          <a:xfrm>
            <a:off x="1981200" y="1676400"/>
            <a:ext cx="8382000" cy="4800600"/>
          </a:xfrm>
        </p:spPr>
        <p:txBody>
          <a:bodyPr/>
          <a:lstStyle/>
          <a:p>
            <a:pPr eaLnBrk="1" hangingPunct="1">
              <a:lnSpc>
                <a:spcPct val="90000"/>
              </a:lnSpc>
              <a:defRPr/>
            </a:pPr>
            <a:r>
              <a:rPr lang="en-US" sz="2800" b="1">
                <a:effectLst>
                  <a:outerShdw blurRad="38100" dist="38100" dir="2700000" algn="tl">
                    <a:srgbClr val="FFFFFF"/>
                  </a:outerShdw>
                </a:effectLst>
                <a:latin typeface="Comic Sans MS" pitchFamily="66" charset="0"/>
              </a:rPr>
              <a:t>Life without thankfulness is devoid of love and passion. Hope without thankfulness is lacking in fine perception. Faith without thankfulness lacks strength and fortitude. Every virtue divorced from thankfulness is maimed and limps along the spiritual road. </a:t>
            </a:r>
            <a:r>
              <a:rPr lang="en-US" sz="2800" b="1" i="1">
                <a:solidFill>
                  <a:srgbClr val="FFFFFF"/>
                </a:solidFill>
                <a:effectLst>
                  <a:outerShdw blurRad="38100" dist="38100" dir="2700000" algn="tl">
                    <a:srgbClr val="000000"/>
                  </a:outerShdw>
                </a:effectLst>
                <a:latin typeface="Comic Sans MS" pitchFamily="66" charset="0"/>
              </a:rPr>
              <a:t>John Henry Jowett</a:t>
            </a:r>
            <a:endParaRPr lang="en-US" sz="2800" b="1">
              <a:effectLst>
                <a:outerShdw blurRad="38100" dist="38100" dir="2700000" algn="tl">
                  <a:srgbClr val="FFFFFF"/>
                </a:outerShdw>
              </a:effectLst>
              <a:latin typeface="Comic Sans MS" pitchFamily="66" charset="0"/>
            </a:endParaRPr>
          </a:p>
          <a:p>
            <a:pPr eaLnBrk="1" hangingPunct="1">
              <a:lnSpc>
                <a:spcPct val="90000"/>
              </a:lnSpc>
              <a:defRPr/>
            </a:pPr>
            <a:r>
              <a:rPr lang="en-US" sz="2800" b="1">
                <a:effectLst>
                  <a:outerShdw blurRad="38100" dist="38100" dir="2700000" algn="tl">
                    <a:srgbClr val="FFFFFF"/>
                  </a:outerShdw>
                </a:effectLst>
                <a:latin typeface="Comic Sans MS" pitchFamily="66" charset="0"/>
              </a:rPr>
              <a:t>In ordinary life we hardly realize that we receive a great deal more than we give, and it is only with gratitude that life becomes rich. </a:t>
            </a:r>
            <a:r>
              <a:rPr lang="en-US" sz="2800" b="1" i="1">
                <a:solidFill>
                  <a:srgbClr val="FFFFFF"/>
                </a:solidFill>
                <a:effectLst>
                  <a:outerShdw blurRad="38100" dist="38100" dir="2700000" algn="tl">
                    <a:srgbClr val="000000"/>
                  </a:outerShdw>
                </a:effectLst>
                <a:latin typeface="Comic Sans MS" pitchFamily="66" charset="0"/>
              </a:rPr>
              <a:t>Dietrich Bonhoeffer</a:t>
            </a:r>
            <a:endParaRPr lang="en-US" sz="2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9079552" presetClass="entr" presetSubtype="259537792" fill="hold" grpId="0" nodeType="clickEffect">
                                  <p:stCondLst>
                                    <p:cond delay="0"/>
                                  </p:stCondLst>
                                  <p:childTnLst>
                                    <p:set>
                                      <p:cBhvr>
                                        <p:cTn id="6" dur="1" fill="hold">
                                          <p:stCondLst>
                                            <p:cond delay="499"/>
                                          </p:stCondLst>
                                        </p:cTn>
                                        <p:tgtEl>
                                          <p:spTgt spid="3399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59079552" presetClass="entr" presetSubtype="259537792" fill="hold" grpId="0" nodeType="clickEffect">
                                  <p:stCondLst>
                                    <p:cond delay="0"/>
                                  </p:stCondLst>
                                  <p:childTnLst>
                                    <p:set>
                                      <p:cBhvr>
                                        <p:cTn id="10" dur="1" fill="hold">
                                          <p:stCondLst>
                                            <p:cond delay="499"/>
                                          </p:stCondLst>
                                        </p:cTn>
                                        <p:tgtEl>
                                          <p:spTgt spid="339971">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971" grpId="0" build="p" autoUpdateAnimBg="0"/>
    </p:bldLst>
  </p:timing>
</p:sld>
</file>

<file path=ppt/slides/slide163.xml><?xml version="1.0" encoding="utf-8"?>
<p:sld xmlns:a="http://schemas.openxmlformats.org/drawingml/2006/main" xmlns:r="http://schemas.openxmlformats.org/officeDocument/2006/relationships" xmlns:p="http://schemas.openxmlformats.org/presentationml/2006/main">
  <p:cSld>
    <p:bg>
      <p:bgPr>
        <a:gradFill rotWithShape="0">
          <a:gsLst>
            <a:gs pos="0">
              <a:srgbClr val="CCCCFF"/>
            </a:gs>
            <a:gs pos="17999">
              <a:srgbClr val="99CCFF"/>
            </a:gs>
            <a:gs pos="39000">
              <a:srgbClr val="CC99FF"/>
            </a:gs>
            <a:gs pos="64000">
              <a:srgbClr val="9966FF"/>
            </a:gs>
            <a:gs pos="82001">
              <a:srgbClr val="99CCFF"/>
            </a:gs>
            <a:gs pos="100000">
              <a:srgbClr val="CCCCFF"/>
            </a:gs>
          </a:gsLst>
          <a:lin ang="18900000" scaled="1"/>
        </a:gradFill>
        <a:effectLst/>
      </p:bgPr>
    </p:bg>
    <p:spTree>
      <p:nvGrpSpPr>
        <p:cNvPr id="1" name=""/>
        <p:cNvGrpSpPr/>
        <p:nvPr/>
      </p:nvGrpSpPr>
      <p:grpSpPr>
        <a:xfrm>
          <a:off x="0" y="0"/>
          <a:ext cx="0" cy="0"/>
          <a:chOff x="0" y="0"/>
          <a:chExt cx="0" cy="0"/>
        </a:xfrm>
      </p:grpSpPr>
      <p:sp>
        <p:nvSpPr>
          <p:cNvPr id="329730" name="Rectangle 2">
            <a:extLst>
              <a:ext uri="{FF2B5EF4-FFF2-40B4-BE49-F238E27FC236}">
                <a16:creationId xmlns:a16="http://schemas.microsoft.com/office/drawing/2014/main" id="{21D50F8A-88AA-45A7-B91A-F8BA8EFAFE41}"/>
              </a:ext>
            </a:extLst>
          </p:cNvPr>
          <p:cNvSpPr>
            <a:spLocks noGrp="1" noChangeArrowheads="1"/>
          </p:cNvSpPr>
          <p:nvPr>
            <p:ph type="title"/>
          </p:nvPr>
        </p:nvSpPr>
        <p:spPr/>
        <p:txBody>
          <a:bodyPr/>
          <a:lstStyle/>
          <a:p>
            <a:pPr eaLnBrk="1" hangingPunct="1">
              <a:defRPr/>
            </a:pPr>
            <a:r>
              <a:rPr lang="en-US" b="1">
                <a:solidFill>
                  <a:srgbClr val="FEFF01"/>
                </a:solidFill>
                <a:effectLst>
                  <a:outerShdw blurRad="38100" dist="38100" dir="2700000" algn="tl">
                    <a:srgbClr val="000000"/>
                  </a:outerShdw>
                </a:effectLst>
                <a:latin typeface="Comic Sans MS" pitchFamily="66" charset="0"/>
              </a:rPr>
              <a:t>Thanksgiving Quotes</a:t>
            </a:r>
            <a:endParaRPr lang="en-US" b="1">
              <a:effectLst>
                <a:outerShdw blurRad="38100" dist="38100" dir="2700000" algn="tl">
                  <a:srgbClr val="FFFFFF"/>
                </a:outerShdw>
              </a:effectLst>
              <a:latin typeface="Comic Sans MS" pitchFamily="66" charset="0"/>
            </a:endParaRPr>
          </a:p>
        </p:txBody>
      </p:sp>
      <p:sp>
        <p:nvSpPr>
          <p:cNvPr id="329731" name="Rectangle 3">
            <a:extLst>
              <a:ext uri="{FF2B5EF4-FFF2-40B4-BE49-F238E27FC236}">
                <a16:creationId xmlns:a16="http://schemas.microsoft.com/office/drawing/2014/main" id="{14799E96-E964-41D7-A0FB-C0DA3EA338C0}"/>
              </a:ext>
            </a:extLst>
          </p:cNvPr>
          <p:cNvSpPr>
            <a:spLocks noGrp="1" noChangeArrowheads="1"/>
          </p:cNvSpPr>
          <p:nvPr>
            <p:ph type="body" idx="1"/>
          </p:nvPr>
        </p:nvSpPr>
        <p:spPr>
          <a:xfrm>
            <a:off x="1981200" y="1905001"/>
            <a:ext cx="8229600" cy="4221163"/>
          </a:xfrm>
        </p:spPr>
        <p:txBody>
          <a:bodyPr/>
          <a:lstStyle/>
          <a:p>
            <a:pPr eaLnBrk="1" hangingPunct="1">
              <a:lnSpc>
                <a:spcPct val="90000"/>
              </a:lnSpc>
              <a:defRPr/>
            </a:pPr>
            <a:r>
              <a:rPr lang="en-US" sz="2800" b="1">
                <a:effectLst>
                  <a:outerShdw blurRad="38100" dist="38100" dir="2700000" algn="tl">
                    <a:srgbClr val="FFFFFF"/>
                  </a:outerShdw>
                </a:effectLst>
                <a:latin typeface="Comic Sans MS" pitchFamily="66" charset="0"/>
              </a:rPr>
              <a:t>Gratitude unlocks the fullness of life. It turns what we have into enough and more. It turns denial into acceptance, chaos to order, confusion to clarity. It can turn a meal into a feast, a house into a home, a stranger into a friend. Gratitude makes sense of our past, brings peace for today, a creates a vision for tomorrow.       </a:t>
            </a:r>
            <a:r>
              <a:rPr lang="en-US" sz="2800" b="1" i="1">
                <a:solidFill>
                  <a:schemeClr val="bg1"/>
                </a:solidFill>
                <a:effectLst>
                  <a:outerShdw blurRad="38100" dist="38100" dir="2700000" algn="tl">
                    <a:srgbClr val="000000"/>
                  </a:outerShdw>
                </a:effectLst>
                <a:latin typeface="Comic Sans MS" pitchFamily="66" charset="0"/>
              </a:rPr>
              <a:t>Melody Beattie</a:t>
            </a:r>
            <a:endParaRPr lang="en-US" sz="2400"/>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25634" name="Rectangle 2">
            <a:extLst>
              <a:ext uri="{FF2B5EF4-FFF2-40B4-BE49-F238E27FC236}">
                <a16:creationId xmlns:a16="http://schemas.microsoft.com/office/drawing/2014/main" id="{80D8A0C7-4541-4FDF-BE20-5AFF45C72884}"/>
              </a:ext>
            </a:extLst>
          </p:cNvPr>
          <p:cNvSpPr>
            <a:spLocks noGrp="1" noChangeArrowheads="1"/>
          </p:cNvSpPr>
          <p:nvPr>
            <p:ph type="title"/>
          </p:nvPr>
        </p:nvSpPr>
        <p:spPr>
          <a:xfrm>
            <a:off x="2590800" y="914400"/>
            <a:ext cx="8077200" cy="990600"/>
          </a:xfrm>
        </p:spPr>
        <p:txBody>
          <a:bodyPr/>
          <a:lstStyle/>
          <a:p>
            <a:pPr eaLnBrk="1" hangingPunct="1">
              <a:defRPr/>
            </a:pPr>
            <a:r>
              <a:rPr lang="en-US" sz="6600" b="1">
                <a:solidFill>
                  <a:srgbClr val="0099FF"/>
                </a:solidFill>
                <a:effectLst>
                  <a:outerShdw blurRad="38100" dist="38100" dir="2700000" algn="tl">
                    <a:srgbClr val="C0C0C0"/>
                  </a:outerShdw>
                </a:effectLst>
                <a:latin typeface="Calligrapher" pitchFamily="2" charset="0"/>
              </a:rPr>
              <a:t>Interesting Research</a:t>
            </a:r>
            <a:endParaRPr lang="en-US" sz="6600">
              <a:solidFill>
                <a:srgbClr val="0099FF"/>
              </a:solidFill>
              <a:latin typeface="Calligrapher" pitchFamily="2" charset="0"/>
            </a:endParaRPr>
          </a:p>
        </p:txBody>
      </p:sp>
      <p:sp>
        <p:nvSpPr>
          <p:cNvPr id="325635" name="Rectangle 3">
            <a:extLst>
              <a:ext uri="{FF2B5EF4-FFF2-40B4-BE49-F238E27FC236}">
                <a16:creationId xmlns:a16="http://schemas.microsoft.com/office/drawing/2014/main" id="{E116F5BB-3F50-4870-A726-AE9067E65276}"/>
              </a:ext>
            </a:extLst>
          </p:cNvPr>
          <p:cNvSpPr>
            <a:spLocks noGrp="1" noChangeArrowheads="1"/>
          </p:cNvSpPr>
          <p:nvPr>
            <p:ph type="body" idx="1"/>
          </p:nvPr>
        </p:nvSpPr>
        <p:spPr>
          <a:xfrm>
            <a:off x="2667000" y="1981200"/>
            <a:ext cx="8001000" cy="4876800"/>
          </a:xfrm>
        </p:spPr>
        <p:txBody>
          <a:bodyPr/>
          <a:lstStyle/>
          <a:p>
            <a:pPr eaLnBrk="1" hangingPunct="1">
              <a:lnSpc>
                <a:spcPct val="90000"/>
              </a:lnSpc>
              <a:defRPr/>
            </a:pPr>
            <a:r>
              <a:rPr lang="en-US" sz="2800" b="1">
                <a:effectLst>
                  <a:outerShdw blurRad="38100" dist="38100" dir="2700000" algn="tl">
                    <a:srgbClr val="C0C0C0"/>
                  </a:outerShdw>
                </a:effectLst>
                <a:latin typeface="Comic Sans MS" pitchFamily="66" charset="0"/>
              </a:rPr>
              <a:t>From the research Project on Gratitude   and Thanksgiving.  Dr. Micheal McCollough of Southern Methodist University, and Dr. Robert Emmons of UC Davis presented.</a:t>
            </a:r>
          </a:p>
          <a:p>
            <a:pPr eaLnBrk="1" hangingPunct="1">
              <a:lnSpc>
                <a:spcPct val="90000"/>
              </a:lnSpc>
              <a:defRPr/>
            </a:pPr>
            <a:r>
              <a:rPr lang="en-US" sz="2800" b="1">
                <a:effectLst>
                  <a:outerShdw blurRad="38100" dist="38100" dir="2700000" algn="tl">
                    <a:srgbClr val="C0C0C0"/>
                  </a:outerShdw>
                </a:effectLst>
                <a:latin typeface="Comic Sans MS" pitchFamily="66" charset="0"/>
              </a:rPr>
              <a:t>Three groups of people kept daily diaries:</a:t>
            </a:r>
          </a:p>
          <a:p>
            <a:pPr eaLnBrk="1" hangingPunct="1">
              <a:lnSpc>
                <a:spcPct val="90000"/>
              </a:lnSpc>
              <a:defRPr/>
            </a:pPr>
            <a:r>
              <a:rPr lang="en-US" sz="1200" b="1">
                <a:effectLst>
                  <a:outerShdw blurRad="38100" dist="38100" dir="2700000" algn="tl">
                    <a:srgbClr val="C0C0C0"/>
                  </a:outerShdw>
                </a:effectLst>
                <a:latin typeface="Comic Sans MS" pitchFamily="66" charset="0"/>
              </a:rPr>
              <a:t> </a:t>
            </a:r>
          </a:p>
          <a:p>
            <a:pPr lvl="1" eaLnBrk="1" hangingPunct="1">
              <a:lnSpc>
                <a:spcPct val="90000"/>
              </a:lnSpc>
              <a:defRPr/>
            </a:pPr>
            <a:r>
              <a:rPr lang="en-US" b="1">
                <a:solidFill>
                  <a:srgbClr val="0AF804"/>
                </a:solidFill>
                <a:effectLst>
                  <a:outerShdw blurRad="38100" dist="38100" dir="2700000" algn="tl">
                    <a:srgbClr val="C0C0C0"/>
                  </a:outerShdw>
                </a:effectLst>
                <a:latin typeface="Comic Sans MS" pitchFamily="66" charset="0"/>
              </a:rPr>
              <a:t>1st group recorded events of the day</a:t>
            </a:r>
          </a:p>
          <a:p>
            <a:pPr lvl="1" eaLnBrk="1" hangingPunct="1">
              <a:lnSpc>
                <a:spcPct val="90000"/>
              </a:lnSpc>
              <a:defRPr/>
            </a:pPr>
            <a:r>
              <a:rPr lang="en-US" b="1">
                <a:solidFill>
                  <a:srgbClr val="0AF804"/>
                </a:solidFill>
                <a:effectLst>
                  <a:outerShdw blurRad="38100" dist="38100" dir="2700000" algn="tl">
                    <a:srgbClr val="C0C0C0"/>
                  </a:outerShdw>
                </a:effectLst>
                <a:latin typeface="Comic Sans MS" pitchFamily="66" charset="0"/>
              </a:rPr>
              <a:t>2nd group recorded their unpleasant experiences</a:t>
            </a:r>
          </a:p>
          <a:p>
            <a:pPr lvl="1" eaLnBrk="1" hangingPunct="1">
              <a:lnSpc>
                <a:spcPct val="90000"/>
              </a:lnSpc>
              <a:defRPr/>
            </a:pPr>
            <a:r>
              <a:rPr lang="en-US" b="1">
                <a:solidFill>
                  <a:srgbClr val="0AF804"/>
                </a:solidFill>
                <a:effectLst>
                  <a:outerShdw blurRad="38100" dist="38100" dir="2700000" algn="tl">
                    <a:srgbClr val="C0C0C0"/>
                  </a:outerShdw>
                </a:effectLst>
                <a:latin typeface="Comic Sans MS" pitchFamily="66" charset="0"/>
              </a:rPr>
              <a:t>3rd group told to make a daily list of things for which they were grateful</a:t>
            </a:r>
            <a:endParaRPr lang="en-US" sz="2400"/>
          </a:p>
        </p:txBody>
      </p:sp>
      <p:pic>
        <p:nvPicPr>
          <p:cNvPr id="325636" name="Picture 4" descr="C:\Documents and Settings\Owner\My Documents\Educational Illustrations\knees.bmp">
            <a:extLst>
              <a:ext uri="{FF2B5EF4-FFF2-40B4-BE49-F238E27FC236}">
                <a16:creationId xmlns:a16="http://schemas.microsoft.com/office/drawing/2014/main" id="{D500ACDF-5493-4759-9334-F9E08153B5D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7000" y="0"/>
            <a:ext cx="8001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nodeType="clickEffect">
                                  <p:stCondLst>
                                    <p:cond delay="0"/>
                                  </p:stCondLst>
                                  <p:childTnLst>
                                    <p:set>
                                      <p:cBhvr>
                                        <p:cTn id="6" dur="1" fill="hold">
                                          <p:stCondLst>
                                            <p:cond delay="0"/>
                                          </p:stCondLst>
                                        </p:cTn>
                                        <p:tgtEl>
                                          <p:spTgt spid="325636"/>
                                        </p:tgtEl>
                                        <p:attrNameLst>
                                          <p:attrName>style.visibility</p:attrName>
                                        </p:attrNameLst>
                                      </p:cBhvr>
                                      <p:to>
                                        <p:strVal val="visible"/>
                                      </p:to>
                                    </p:set>
                                    <p:anim calcmode="lin" valueType="num">
                                      <p:cBhvr>
                                        <p:cTn id="7" dur="500" fill="hold"/>
                                        <p:tgtEl>
                                          <p:spTgt spid="325636"/>
                                        </p:tgtEl>
                                        <p:attrNameLst>
                                          <p:attrName>ppt_w</p:attrName>
                                        </p:attrNameLst>
                                      </p:cBhvr>
                                      <p:tavLst>
                                        <p:tav tm="0">
                                          <p:val>
                                            <p:fltVal val="0"/>
                                          </p:val>
                                        </p:tav>
                                        <p:tav tm="100000">
                                          <p:val>
                                            <p:strVal val="#ppt_w"/>
                                          </p:val>
                                        </p:tav>
                                      </p:tavLst>
                                    </p:anim>
                                    <p:anim calcmode="lin" valueType="num">
                                      <p:cBhvr>
                                        <p:cTn id="8" dur="500" fill="hold"/>
                                        <p:tgtEl>
                                          <p:spTgt spid="325636"/>
                                        </p:tgtEl>
                                        <p:attrNameLst>
                                          <p:attrName>ppt_h</p:attrName>
                                        </p:attrNameLst>
                                      </p:cBhvr>
                                      <p:tavLst>
                                        <p:tav tm="0">
                                          <p:val>
                                            <p:fltVal val="0"/>
                                          </p:val>
                                        </p:tav>
                                        <p:tav tm="100000">
                                          <p:val>
                                            <p:strVal val="#ppt_h"/>
                                          </p:val>
                                        </p:tav>
                                      </p:tavLst>
                                    </p:anim>
                                    <p:anim calcmode="lin" valueType="num">
                                      <p:cBhvr>
                                        <p:cTn id="9" dur="500" fill="hold"/>
                                        <p:tgtEl>
                                          <p:spTgt spid="325636"/>
                                        </p:tgtEl>
                                        <p:attrNameLst>
                                          <p:attrName>ppt_x</p:attrName>
                                        </p:attrNameLst>
                                      </p:cBhvr>
                                      <p:tavLst>
                                        <p:tav tm="0">
                                          <p:val>
                                            <p:fltVal val="0.5"/>
                                          </p:val>
                                        </p:tav>
                                        <p:tav tm="100000">
                                          <p:val>
                                            <p:strVal val="#ppt_x"/>
                                          </p:val>
                                        </p:tav>
                                      </p:tavLst>
                                    </p:anim>
                                    <p:anim calcmode="lin" valueType="num">
                                      <p:cBhvr>
                                        <p:cTn id="10" dur="500" fill="hold"/>
                                        <p:tgtEl>
                                          <p:spTgt spid="325636"/>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8" fill="hold" grpId="0" nodeType="clickEffect">
                                  <p:stCondLst>
                                    <p:cond delay="0"/>
                                  </p:stCondLst>
                                  <p:childTnLst>
                                    <p:set>
                                      <p:cBhvr>
                                        <p:cTn id="14" dur="1" fill="hold">
                                          <p:stCondLst>
                                            <p:cond delay="0"/>
                                          </p:stCondLst>
                                        </p:cTn>
                                        <p:tgtEl>
                                          <p:spTgt spid="325635">
                                            <p:txEl>
                                              <p:pRg st="0" end="0"/>
                                            </p:txEl>
                                          </p:spTgt>
                                        </p:tgtEl>
                                        <p:attrNameLst>
                                          <p:attrName>style.visibility</p:attrName>
                                        </p:attrNameLst>
                                      </p:cBhvr>
                                      <p:to>
                                        <p:strVal val="visible"/>
                                      </p:to>
                                    </p:set>
                                    <p:anim calcmode="lin" valueType="num">
                                      <p:cBhvr additive="base">
                                        <p:cTn id="15" dur="500" fill="hold"/>
                                        <p:tgtEl>
                                          <p:spTgt spid="325635">
                                            <p:txEl>
                                              <p:pRg st="0" end="0"/>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32563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 presetClass="entr" presetSubtype="8" fill="hold" grpId="0" nodeType="clickEffect">
                                  <p:stCondLst>
                                    <p:cond delay="0"/>
                                  </p:stCondLst>
                                  <p:childTnLst>
                                    <p:set>
                                      <p:cBhvr>
                                        <p:cTn id="20" dur="1" fill="hold">
                                          <p:stCondLst>
                                            <p:cond delay="0"/>
                                          </p:stCondLst>
                                        </p:cTn>
                                        <p:tgtEl>
                                          <p:spTgt spid="325635">
                                            <p:txEl>
                                              <p:pRg st="1" end="1"/>
                                            </p:txEl>
                                          </p:spTgt>
                                        </p:tgtEl>
                                        <p:attrNameLst>
                                          <p:attrName>style.visibility</p:attrName>
                                        </p:attrNameLst>
                                      </p:cBhvr>
                                      <p:to>
                                        <p:strVal val="visible"/>
                                      </p:to>
                                    </p:set>
                                    <p:anim calcmode="lin" valueType="num">
                                      <p:cBhvr additive="base">
                                        <p:cTn id="21" dur="500" fill="hold"/>
                                        <p:tgtEl>
                                          <p:spTgt spid="325635">
                                            <p:txEl>
                                              <p:pRg st="1" end="1"/>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32563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325635">
                                            <p:txEl>
                                              <p:pRg st="2" end="2"/>
                                            </p:txEl>
                                          </p:spTgt>
                                        </p:tgtEl>
                                        <p:attrNameLst>
                                          <p:attrName>style.visibility</p:attrName>
                                        </p:attrNameLst>
                                      </p:cBhvr>
                                      <p:to>
                                        <p:strVal val="visible"/>
                                      </p:to>
                                    </p:set>
                                    <p:anim calcmode="lin" valueType="num">
                                      <p:cBhvr additive="base">
                                        <p:cTn id="27" dur="500" fill="hold"/>
                                        <p:tgtEl>
                                          <p:spTgt spid="325635">
                                            <p:txEl>
                                              <p:pRg st="2" end="2"/>
                                            </p:txEl>
                                          </p:spTgt>
                                        </p:tgtEl>
                                        <p:attrNameLst>
                                          <p:attrName>ppt_x</p:attrName>
                                        </p:attrNameLst>
                                      </p:cBhvr>
                                      <p:tavLst>
                                        <p:tav tm="0">
                                          <p:val>
                                            <p:strVal val="0-#ppt_w/2"/>
                                          </p:val>
                                        </p:tav>
                                        <p:tav tm="100000">
                                          <p:val>
                                            <p:strVal val="#ppt_x"/>
                                          </p:val>
                                        </p:tav>
                                      </p:tavLst>
                                    </p:anim>
                                    <p:anim calcmode="lin" valueType="num">
                                      <p:cBhvr additive="base">
                                        <p:cTn id="28" dur="500" fill="hold"/>
                                        <p:tgtEl>
                                          <p:spTgt spid="32563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8" fill="hold" grpId="0" nodeType="clickEffect">
                                  <p:stCondLst>
                                    <p:cond delay="0"/>
                                  </p:stCondLst>
                                  <p:childTnLst>
                                    <p:set>
                                      <p:cBhvr>
                                        <p:cTn id="32" dur="1" fill="hold">
                                          <p:stCondLst>
                                            <p:cond delay="0"/>
                                          </p:stCondLst>
                                        </p:cTn>
                                        <p:tgtEl>
                                          <p:spTgt spid="325635">
                                            <p:txEl>
                                              <p:pRg st="3" end="3"/>
                                            </p:txEl>
                                          </p:spTgt>
                                        </p:tgtEl>
                                        <p:attrNameLst>
                                          <p:attrName>style.visibility</p:attrName>
                                        </p:attrNameLst>
                                      </p:cBhvr>
                                      <p:to>
                                        <p:strVal val="visible"/>
                                      </p:to>
                                    </p:set>
                                    <p:anim calcmode="lin" valueType="num">
                                      <p:cBhvr additive="base">
                                        <p:cTn id="33" dur="500" fill="hold"/>
                                        <p:tgtEl>
                                          <p:spTgt spid="325635">
                                            <p:txEl>
                                              <p:pRg st="3" end="3"/>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325635">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2" presetClass="entr" presetSubtype="8" fill="hold" grpId="0" nodeType="clickEffect">
                                  <p:stCondLst>
                                    <p:cond delay="0"/>
                                  </p:stCondLst>
                                  <p:childTnLst>
                                    <p:set>
                                      <p:cBhvr>
                                        <p:cTn id="38" dur="1" fill="hold">
                                          <p:stCondLst>
                                            <p:cond delay="0"/>
                                          </p:stCondLst>
                                        </p:cTn>
                                        <p:tgtEl>
                                          <p:spTgt spid="325635">
                                            <p:txEl>
                                              <p:pRg st="4" end="4"/>
                                            </p:txEl>
                                          </p:spTgt>
                                        </p:tgtEl>
                                        <p:attrNameLst>
                                          <p:attrName>style.visibility</p:attrName>
                                        </p:attrNameLst>
                                      </p:cBhvr>
                                      <p:to>
                                        <p:strVal val="visible"/>
                                      </p:to>
                                    </p:set>
                                    <p:anim calcmode="lin" valueType="num">
                                      <p:cBhvr additive="base">
                                        <p:cTn id="39" dur="500" fill="hold"/>
                                        <p:tgtEl>
                                          <p:spTgt spid="325635">
                                            <p:txEl>
                                              <p:pRg st="4" end="4"/>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325635">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8" fill="hold" grpId="0" nodeType="clickEffect">
                                  <p:stCondLst>
                                    <p:cond delay="0"/>
                                  </p:stCondLst>
                                  <p:childTnLst>
                                    <p:set>
                                      <p:cBhvr>
                                        <p:cTn id="44" dur="1" fill="hold">
                                          <p:stCondLst>
                                            <p:cond delay="0"/>
                                          </p:stCondLst>
                                        </p:cTn>
                                        <p:tgtEl>
                                          <p:spTgt spid="325635">
                                            <p:txEl>
                                              <p:pRg st="5" end="5"/>
                                            </p:txEl>
                                          </p:spTgt>
                                        </p:tgtEl>
                                        <p:attrNameLst>
                                          <p:attrName>style.visibility</p:attrName>
                                        </p:attrNameLst>
                                      </p:cBhvr>
                                      <p:to>
                                        <p:strVal val="visible"/>
                                      </p:to>
                                    </p:set>
                                    <p:anim calcmode="lin" valueType="num">
                                      <p:cBhvr additive="base">
                                        <p:cTn id="45" dur="500" fill="hold"/>
                                        <p:tgtEl>
                                          <p:spTgt spid="325635">
                                            <p:txEl>
                                              <p:pRg st="5" end="5"/>
                                            </p:txEl>
                                          </p:spTgt>
                                        </p:tgtEl>
                                        <p:attrNameLst>
                                          <p:attrName>ppt_x</p:attrName>
                                        </p:attrNameLst>
                                      </p:cBhvr>
                                      <p:tavLst>
                                        <p:tav tm="0">
                                          <p:val>
                                            <p:strVal val="0-#ppt_w/2"/>
                                          </p:val>
                                        </p:tav>
                                        <p:tav tm="100000">
                                          <p:val>
                                            <p:strVal val="#ppt_x"/>
                                          </p:val>
                                        </p:tav>
                                      </p:tavLst>
                                    </p:anim>
                                    <p:anim calcmode="lin" valueType="num">
                                      <p:cBhvr additive="base">
                                        <p:cTn id="46" dur="500" fill="hold"/>
                                        <p:tgtEl>
                                          <p:spTgt spid="325635">
                                            <p:txEl>
                                              <p:pRg st="5" end="5"/>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5635" grpId="0" build="p" bldLvl="3" autoUpdateAnimBg="0"/>
    </p:bldLst>
  </p:timing>
</p:sld>
</file>

<file path=ppt/slides/slide165.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27682" name="Rectangle 2">
            <a:extLst>
              <a:ext uri="{FF2B5EF4-FFF2-40B4-BE49-F238E27FC236}">
                <a16:creationId xmlns:a16="http://schemas.microsoft.com/office/drawing/2014/main" id="{B2CAFE7E-550B-4D06-909E-4C4556804DA6}"/>
              </a:ext>
            </a:extLst>
          </p:cNvPr>
          <p:cNvSpPr>
            <a:spLocks noGrp="1" noChangeArrowheads="1"/>
          </p:cNvSpPr>
          <p:nvPr>
            <p:ph type="title"/>
          </p:nvPr>
        </p:nvSpPr>
        <p:spPr>
          <a:xfrm>
            <a:off x="2667000" y="304800"/>
            <a:ext cx="8001000" cy="914400"/>
          </a:xfrm>
        </p:spPr>
        <p:txBody>
          <a:bodyPr/>
          <a:lstStyle/>
          <a:p>
            <a:pPr eaLnBrk="1" hangingPunct="1">
              <a:defRPr/>
            </a:pPr>
            <a:r>
              <a:rPr lang="en-US" sz="8000" b="1">
                <a:solidFill>
                  <a:srgbClr val="0099FF"/>
                </a:solidFill>
                <a:effectLst>
                  <a:outerShdw blurRad="38100" dist="38100" dir="2700000" algn="tl">
                    <a:srgbClr val="C0C0C0"/>
                  </a:outerShdw>
                </a:effectLst>
                <a:latin typeface="Magneto" pitchFamily="82" charset="0"/>
              </a:rPr>
              <a:t>Findings</a:t>
            </a:r>
            <a:endParaRPr lang="en-US" sz="8000">
              <a:solidFill>
                <a:srgbClr val="0099FF"/>
              </a:solidFill>
              <a:latin typeface="Magneto" pitchFamily="82" charset="0"/>
            </a:endParaRPr>
          </a:p>
        </p:txBody>
      </p:sp>
      <p:sp>
        <p:nvSpPr>
          <p:cNvPr id="327683" name="Rectangle 3">
            <a:extLst>
              <a:ext uri="{FF2B5EF4-FFF2-40B4-BE49-F238E27FC236}">
                <a16:creationId xmlns:a16="http://schemas.microsoft.com/office/drawing/2014/main" id="{90901E45-EC3A-4384-9043-4B74A9D32E3F}"/>
              </a:ext>
            </a:extLst>
          </p:cNvPr>
          <p:cNvSpPr>
            <a:spLocks noGrp="1" noChangeArrowheads="1"/>
          </p:cNvSpPr>
          <p:nvPr>
            <p:ph type="body" idx="1"/>
          </p:nvPr>
        </p:nvSpPr>
        <p:spPr>
          <a:xfrm>
            <a:off x="2590800" y="1447800"/>
            <a:ext cx="8077200" cy="5410200"/>
          </a:xfrm>
        </p:spPr>
        <p:txBody>
          <a:bodyPr/>
          <a:lstStyle/>
          <a:p>
            <a:pPr eaLnBrk="1" hangingPunct="1">
              <a:defRPr/>
            </a:pPr>
            <a:r>
              <a:rPr lang="en-US" sz="2800" b="1">
                <a:effectLst>
                  <a:outerShdw blurRad="38100" dist="38100" dir="2700000" algn="tl">
                    <a:srgbClr val="C0C0C0"/>
                  </a:outerShdw>
                </a:effectLst>
                <a:latin typeface="Comic Sans MS" pitchFamily="66" charset="0"/>
              </a:rPr>
              <a:t>Individuals Recording Gratitude Evidenced:</a:t>
            </a:r>
          </a:p>
          <a:p>
            <a:pPr lvl="1" eaLnBrk="1" hangingPunct="1">
              <a:defRPr/>
            </a:pPr>
            <a:r>
              <a:rPr lang="en-US" b="1">
                <a:solidFill>
                  <a:srgbClr val="66FF33"/>
                </a:solidFill>
                <a:effectLst>
                  <a:outerShdw blurRad="38100" dist="38100" dir="2700000" algn="tl">
                    <a:srgbClr val="C0C0C0"/>
                  </a:outerShdw>
                </a:effectLst>
                <a:latin typeface="Comic Sans MS" pitchFamily="66" charset="0"/>
              </a:rPr>
              <a:t>Higher levels of alertness, enthusiasm, determination, optimism and energy</a:t>
            </a:r>
          </a:p>
          <a:p>
            <a:pPr lvl="1" eaLnBrk="1" hangingPunct="1">
              <a:defRPr/>
            </a:pPr>
            <a:r>
              <a:rPr lang="en-US" b="1">
                <a:solidFill>
                  <a:srgbClr val="66FF33"/>
                </a:solidFill>
                <a:effectLst>
                  <a:outerShdw blurRad="38100" dist="38100" dir="2700000" algn="tl">
                    <a:srgbClr val="C0C0C0"/>
                  </a:outerShdw>
                </a:effectLst>
                <a:latin typeface="Comic Sans MS" pitchFamily="66" charset="0"/>
              </a:rPr>
              <a:t>Lower levels of depression and stress</a:t>
            </a:r>
          </a:p>
          <a:p>
            <a:pPr lvl="1" eaLnBrk="1" hangingPunct="1">
              <a:defRPr/>
            </a:pPr>
            <a:r>
              <a:rPr lang="en-US" b="1">
                <a:solidFill>
                  <a:srgbClr val="66FF33"/>
                </a:solidFill>
                <a:effectLst>
                  <a:outerShdw blurRad="38100" dist="38100" dir="2700000" algn="tl">
                    <a:srgbClr val="C0C0C0"/>
                  </a:outerShdw>
                </a:effectLst>
                <a:latin typeface="Comic Sans MS" pitchFamily="66" charset="0"/>
              </a:rPr>
              <a:t>More likely to volunteer assistance, were more healthy, and were making more progress towards their goals</a:t>
            </a:r>
          </a:p>
          <a:p>
            <a:pPr lvl="1" eaLnBrk="1" hangingPunct="1">
              <a:defRPr/>
            </a:pPr>
            <a:r>
              <a:rPr lang="en-US" b="1">
                <a:solidFill>
                  <a:srgbClr val="66FF33"/>
                </a:solidFill>
                <a:effectLst>
                  <a:outerShdw blurRad="38100" dist="38100" dir="2700000" algn="tl">
                    <a:srgbClr val="C0C0C0"/>
                  </a:outerShdw>
                </a:effectLst>
                <a:latin typeface="Comic Sans MS" pitchFamily="66" charset="0"/>
              </a:rPr>
              <a:t>Encouraged a positive cycle of reciprocal kindness and expression of loving feeling</a:t>
            </a:r>
          </a:p>
          <a:p>
            <a:pPr lvl="1" eaLnBrk="1" hangingPunct="1">
              <a:defRPr/>
            </a:pPr>
            <a:r>
              <a:rPr lang="en-US" b="1">
                <a:solidFill>
                  <a:srgbClr val="66FF33"/>
                </a:solidFill>
                <a:effectLst>
                  <a:outerShdw blurRad="38100" dist="38100" dir="2700000" algn="tl">
                    <a:srgbClr val="C0C0C0"/>
                  </a:outerShdw>
                </a:effectLst>
                <a:latin typeface="Comic Sans MS" pitchFamily="66" charset="0"/>
              </a:rPr>
              <a:t>More likely to be growing spiritually and developing a deeper spiritual awareness</a:t>
            </a:r>
            <a:endParaRPr lang="en-US">
              <a:solidFill>
                <a:srgbClr val="66FF33"/>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2768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2768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2768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2768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27683">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32768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683" grpId="0" build="p" bldLvl="3" autoUpdateAnimBg="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5298" name="Picture 2" descr="Ap6">
            <a:extLst>
              <a:ext uri="{FF2B5EF4-FFF2-40B4-BE49-F238E27FC236}">
                <a16:creationId xmlns:a16="http://schemas.microsoft.com/office/drawing/2014/main" id="{F9690142-9AC3-4292-92FB-74161D48C1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5299" name="Text Box 3">
            <a:extLst>
              <a:ext uri="{FF2B5EF4-FFF2-40B4-BE49-F238E27FC236}">
                <a16:creationId xmlns:a16="http://schemas.microsoft.com/office/drawing/2014/main" id="{4D9E5EA4-F1C0-4790-9294-A798207815B4}"/>
              </a:ext>
            </a:extLst>
          </p:cNvPr>
          <p:cNvSpPr txBox="1">
            <a:spLocks noChangeArrowheads="1"/>
          </p:cNvSpPr>
          <p:nvPr/>
        </p:nvSpPr>
        <p:spPr bwMode="auto">
          <a:xfrm>
            <a:off x="1524001" y="-12700"/>
            <a:ext cx="855747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AU" altLang="en-US" sz="2400">
                <a:solidFill>
                  <a:srgbClr val="000000"/>
                </a:solidFill>
                <a:latin typeface="Tahoma" panose="020B0604030504040204" pitchFamily="34" charset="0"/>
              </a:rPr>
              <a:t>If you have never experienced the horror of war, the solitude </a:t>
            </a:r>
          </a:p>
          <a:p>
            <a:pPr fontAlgn="base">
              <a:spcBef>
                <a:spcPct val="0"/>
              </a:spcBef>
              <a:spcAft>
                <a:spcPct val="0"/>
              </a:spcAft>
            </a:pPr>
            <a:r>
              <a:rPr lang="en-AU" altLang="en-US" sz="2400">
                <a:solidFill>
                  <a:srgbClr val="000000"/>
                </a:solidFill>
                <a:latin typeface="Tahoma" panose="020B0604030504040204" pitchFamily="34" charset="0"/>
              </a:rPr>
              <a:t>of prison</a:t>
            </a:r>
            <a:r>
              <a:rPr lang="pl-PL" altLang="en-US" sz="2400">
                <a:solidFill>
                  <a:srgbClr val="000000"/>
                </a:solidFill>
                <a:latin typeface="Tahoma" panose="020B0604030504040204" pitchFamily="34" charset="0"/>
              </a:rPr>
              <a:t>,</a:t>
            </a:r>
            <a:r>
              <a:rPr lang="en-AU" altLang="en-US" sz="2400">
                <a:solidFill>
                  <a:srgbClr val="000000"/>
                </a:solidFill>
                <a:latin typeface="Tahoma" panose="020B0604030504040204" pitchFamily="34" charset="0"/>
              </a:rPr>
              <a:t> the pain of torture</a:t>
            </a:r>
            <a:r>
              <a:rPr lang="fr-FR" altLang="en-US" sz="2400">
                <a:solidFill>
                  <a:srgbClr val="000000"/>
                </a:solidFill>
                <a:latin typeface="Tahoma" panose="020B0604030504040204" pitchFamily="34" charset="0"/>
              </a:rPr>
              <a:t>, were not close to death from</a:t>
            </a:r>
          </a:p>
          <a:p>
            <a:pPr fontAlgn="base">
              <a:spcBef>
                <a:spcPct val="0"/>
              </a:spcBef>
              <a:spcAft>
                <a:spcPct val="0"/>
              </a:spcAft>
            </a:pPr>
            <a:r>
              <a:rPr lang="fr-FR" altLang="en-US" sz="2400">
                <a:solidFill>
                  <a:srgbClr val="000000"/>
                </a:solidFill>
                <a:latin typeface="Tahoma" panose="020B0604030504040204" pitchFamily="34" charset="0"/>
              </a:rPr>
              <a:t>starvation, then </a:t>
            </a:r>
            <a:r>
              <a:rPr lang="en-AU" altLang="en-US" sz="2400">
                <a:solidFill>
                  <a:srgbClr val="000000"/>
                </a:solidFill>
                <a:latin typeface="Tahoma" panose="020B0604030504040204" pitchFamily="34" charset="0"/>
              </a:rPr>
              <a:t>you are better off than 500 million people</a:t>
            </a:r>
            <a:r>
              <a:rPr lang="fr-FR" altLang="en-US" sz="2400">
                <a:solidFill>
                  <a:srgbClr val="000000"/>
                </a:solidFill>
                <a:latin typeface="Tahoma" panose="020B0604030504040204" pitchFamily="34" charset="0"/>
              </a:rPr>
              <a:t>.</a:t>
            </a:r>
          </a:p>
        </p:txBody>
      </p:sp>
    </p:spTree>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22" name="Picture 2" descr="Ap7">
            <a:extLst>
              <a:ext uri="{FF2B5EF4-FFF2-40B4-BE49-F238E27FC236}">
                <a16:creationId xmlns:a16="http://schemas.microsoft.com/office/drawing/2014/main" id="{CC42BEB8-C0EF-41DA-9838-607E5A06F5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23" name="Text Box 3">
            <a:extLst>
              <a:ext uri="{FF2B5EF4-FFF2-40B4-BE49-F238E27FC236}">
                <a16:creationId xmlns:a16="http://schemas.microsoft.com/office/drawing/2014/main" id="{49118362-228D-4840-9E82-3FF4F793E2B3}"/>
              </a:ext>
            </a:extLst>
          </p:cNvPr>
          <p:cNvSpPr txBox="1">
            <a:spLocks noChangeArrowheads="1"/>
          </p:cNvSpPr>
          <p:nvPr/>
        </p:nvSpPr>
        <p:spPr bwMode="auto">
          <a:xfrm>
            <a:off x="1800225" y="152400"/>
            <a:ext cx="8038226"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AU" altLang="en-US" sz="2400">
                <a:solidFill>
                  <a:srgbClr val="000000"/>
                </a:solidFill>
                <a:latin typeface="Tahoma" panose="020B0604030504040204" pitchFamily="34" charset="0"/>
              </a:rPr>
              <a:t>If you can go to your place of worship without fear that </a:t>
            </a:r>
          </a:p>
          <a:p>
            <a:pPr fontAlgn="base">
              <a:spcBef>
                <a:spcPct val="0"/>
              </a:spcBef>
              <a:spcAft>
                <a:spcPct val="0"/>
              </a:spcAft>
            </a:pPr>
            <a:r>
              <a:rPr lang="en-AU" altLang="en-US" sz="2400">
                <a:solidFill>
                  <a:srgbClr val="000000"/>
                </a:solidFill>
                <a:latin typeface="Tahoma" panose="020B0604030504040204" pitchFamily="34" charset="0"/>
              </a:rPr>
              <a:t>Someone will assault or kill you, then you are luckier than</a:t>
            </a:r>
          </a:p>
          <a:p>
            <a:pPr fontAlgn="base">
              <a:spcBef>
                <a:spcPct val="0"/>
              </a:spcBef>
              <a:spcAft>
                <a:spcPct val="0"/>
              </a:spcAft>
            </a:pPr>
            <a:r>
              <a:rPr lang="en-AU" altLang="en-US" sz="2400">
                <a:solidFill>
                  <a:srgbClr val="000000"/>
                </a:solidFill>
                <a:latin typeface="Tahoma" panose="020B0604030504040204" pitchFamily="34" charset="0"/>
              </a:rPr>
              <a:t>3 billion (that’s right) people</a:t>
            </a:r>
            <a:r>
              <a:rPr lang="fr-FR" altLang="en-US" sz="2400">
                <a:solidFill>
                  <a:srgbClr val="000000"/>
                </a:solidFill>
                <a:latin typeface="Tahoma" panose="020B0604030504040204" pitchFamily="34" charset="0"/>
              </a:rPr>
              <a:t>.</a:t>
            </a:r>
            <a:r>
              <a:rPr lang="fr-FR" altLang="en-US" sz="2400" b="1">
                <a:solidFill>
                  <a:srgbClr val="000000"/>
                </a:solidFill>
                <a:latin typeface="Tahoma" panose="020B0604030504040204" pitchFamily="34" charset="0"/>
              </a:rPr>
              <a:t> </a:t>
            </a:r>
            <a:br>
              <a:rPr lang="fr-FR" altLang="en-US" sz="2400" b="1">
                <a:solidFill>
                  <a:srgbClr val="000000"/>
                </a:solidFill>
                <a:latin typeface="Tahoma" panose="020B0604030504040204" pitchFamily="34" charset="0"/>
              </a:rPr>
            </a:br>
            <a:endParaRPr lang="fr-FR" altLang="en-US" sz="2400" b="1">
              <a:solidFill>
                <a:srgbClr val="000000"/>
              </a:solidFill>
              <a:latin typeface="Tahoma" panose="020B0604030504040204" pitchFamily="34" charset="0"/>
            </a:endParaRPr>
          </a:p>
        </p:txBody>
      </p:sp>
      <p:sp>
        <p:nvSpPr>
          <p:cNvPr id="696324" name="Text Box 4">
            <a:extLst>
              <a:ext uri="{FF2B5EF4-FFF2-40B4-BE49-F238E27FC236}">
                <a16:creationId xmlns:a16="http://schemas.microsoft.com/office/drawing/2014/main" id="{89062607-163C-42C3-876B-41693AF2AA80}"/>
              </a:ext>
            </a:extLst>
          </p:cNvPr>
          <p:cNvSpPr txBox="1">
            <a:spLocks noChangeArrowheads="1"/>
          </p:cNvSpPr>
          <p:nvPr/>
        </p:nvSpPr>
        <p:spPr bwMode="auto">
          <a:xfrm>
            <a:off x="3276600" y="1371601"/>
            <a:ext cx="71628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fr-FR" altLang="en-US" sz="2400" dirty="0">
                <a:solidFill>
                  <a:srgbClr val="000000"/>
                </a:solidFill>
                <a:latin typeface="Tahoma" panose="020B0604030504040204" pitchFamily="34" charset="0"/>
              </a:rPr>
              <a:t>If </a:t>
            </a:r>
            <a:r>
              <a:rPr lang="fr-FR" altLang="en-US" sz="2400" dirty="0" err="1">
                <a:solidFill>
                  <a:srgbClr val="000000"/>
                </a:solidFill>
                <a:latin typeface="Tahoma" panose="020B0604030504040204" pitchFamily="34" charset="0"/>
              </a:rPr>
              <a:t>you</a:t>
            </a:r>
            <a:r>
              <a:rPr lang="fr-FR" altLang="en-US" sz="2400" dirty="0">
                <a:solidFill>
                  <a:srgbClr val="000000"/>
                </a:solidFill>
                <a:latin typeface="Tahoma" panose="020B0604030504040204" pitchFamily="34" charset="0"/>
              </a:rPr>
              <a:t> have a full </a:t>
            </a:r>
            <a:r>
              <a:rPr lang="fr-FR" altLang="en-US" sz="2400" dirty="0" err="1">
                <a:solidFill>
                  <a:srgbClr val="000000"/>
                </a:solidFill>
                <a:latin typeface="Tahoma" panose="020B0604030504040204" pitchFamily="34" charset="0"/>
              </a:rPr>
              <a:t>fridge</a:t>
            </a:r>
            <a:r>
              <a:rPr lang="fr-FR" altLang="en-US" sz="2400" dirty="0">
                <a:solidFill>
                  <a:srgbClr val="000000"/>
                </a:solidFill>
                <a:latin typeface="Tahoma" panose="020B0604030504040204" pitchFamily="34" charset="0"/>
              </a:rPr>
              <a:t>, </a:t>
            </a:r>
            <a:r>
              <a:rPr lang="fr-FR" altLang="en-US" sz="2400" dirty="0" err="1">
                <a:solidFill>
                  <a:srgbClr val="000000"/>
                </a:solidFill>
                <a:latin typeface="Tahoma" panose="020B0604030504040204" pitchFamily="34" charset="0"/>
              </a:rPr>
              <a:t>clothes</a:t>
            </a:r>
            <a:r>
              <a:rPr lang="fr-FR" altLang="en-US" sz="2400" dirty="0">
                <a:solidFill>
                  <a:srgbClr val="000000"/>
                </a:solidFill>
                <a:latin typeface="Tahoma" panose="020B0604030504040204" pitchFamily="34" charset="0"/>
              </a:rPr>
              <a:t> on </a:t>
            </a:r>
            <a:r>
              <a:rPr lang="fr-FR" altLang="en-US" sz="2400" dirty="0" err="1">
                <a:solidFill>
                  <a:srgbClr val="000000"/>
                </a:solidFill>
                <a:latin typeface="Tahoma" panose="020B0604030504040204" pitchFamily="34" charset="0"/>
              </a:rPr>
              <a:t>your</a:t>
            </a:r>
            <a:r>
              <a:rPr lang="fr-FR" altLang="en-US" sz="2400" dirty="0">
                <a:solidFill>
                  <a:srgbClr val="000000"/>
                </a:solidFill>
                <a:latin typeface="Tahoma" panose="020B0604030504040204" pitchFamily="34" charset="0"/>
              </a:rPr>
              <a:t> back, a roof over </a:t>
            </a:r>
            <a:r>
              <a:rPr lang="fr-FR" altLang="en-US" sz="2400" dirty="0" err="1">
                <a:solidFill>
                  <a:srgbClr val="000000"/>
                </a:solidFill>
                <a:latin typeface="Tahoma" panose="020B0604030504040204" pitchFamily="34" charset="0"/>
              </a:rPr>
              <a:t>your</a:t>
            </a:r>
            <a:r>
              <a:rPr lang="fr-FR" altLang="en-US" sz="2400" dirty="0">
                <a:solidFill>
                  <a:srgbClr val="000000"/>
                </a:solidFill>
                <a:latin typeface="Tahoma" panose="020B0604030504040204" pitchFamily="34" charset="0"/>
              </a:rPr>
              <a:t> </a:t>
            </a:r>
            <a:r>
              <a:rPr lang="fr-FR" altLang="en-US" sz="2400" dirty="0" err="1">
                <a:solidFill>
                  <a:srgbClr val="000000"/>
                </a:solidFill>
                <a:latin typeface="Tahoma" panose="020B0604030504040204" pitchFamily="34" charset="0"/>
              </a:rPr>
              <a:t>head</a:t>
            </a:r>
            <a:r>
              <a:rPr lang="fr-FR" altLang="en-US" sz="2400" dirty="0">
                <a:solidFill>
                  <a:srgbClr val="000000"/>
                </a:solidFill>
                <a:latin typeface="Tahoma" panose="020B0604030504040204" pitchFamily="34" charset="0"/>
              </a:rPr>
              <a:t> and a place to </a:t>
            </a:r>
            <a:r>
              <a:rPr lang="fr-FR" altLang="en-US" sz="2400" dirty="0" err="1">
                <a:solidFill>
                  <a:srgbClr val="000000"/>
                </a:solidFill>
                <a:latin typeface="Tahoma" panose="020B0604030504040204" pitchFamily="34" charset="0"/>
              </a:rPr>
              <a:t>sleep</a:t>
            </a:r>
            <a:r>
              <a:rPr lang="fr-FR" altLang="en-US" sz="2400" dirty="0">
                <a:solidFill>
                  <a:srgbClr val="000000"/>
                </a:solidFill>
                <a:latin typeface="Tahoma" panose="020B0604030504040204" pitchFamily="34" charset="0"/>
              </a:rPr>
              <a:t>, </a:t>
            </a:r>
            <a:r>
              <a:rPr lang="fr-FR" altLang="en-US" sz="2400" dirty="0" err="1">
                <a:solidFill>
                  <a:srgbClr val="000000"/>
                </a:solidFill>
                <a:latin typeface="Tahoma" panose="020B0604030504040204" pitchFamily="34" charset="0"/>
              </a:rPr>
              <a:t>you</a:t>
            </a:r>
            <a:r>
              <a:rPr lang="fr-FR" altLang="en-US" sz="2400" dirty="0">
                <a:solidFill>
                  <a:srgbClr val="000000"/>
                </a:solidFill>
                <a:latin typeface="Tahoma" panose="020B0604030504040204" pitchFamily="34" charset="0"/>
              </a:rPr>
              <a:t> are </a:t>
            </a:r>
            <a:r>
              <a:rPr lang="fr-FR" altLang="en-US" sz="2400" dirty="0" err="1">
                <a:solidFill>
                  <a:srgbClr val="000000"/>
                </a:solidFill>
                <a:latin typeface="Tahoma" panose="020B0604030504040204" pitchFamily="34" charset="0"/>
              </a:rPr>
              <a:t>wealthier</a:t>
            </a:r>
            <a:r>
              <a:rPr lang="fr-FR" altLang="en-US" sz="2400" dirty="0">
                <a:solidFill>
                  <a:srgbClr val="000000"/>
                </a:solidFill>
                <a:latin typeface="Tahoma" panose="020B0604030504040204" pitchFamily="34" charset="0"/>
              </a:rPr>
              <a:t> </a:t>
            </a:r>
            <a:r>
              <a:rPr lang="fr-FR" altLang="en-US" sz="2400" dirty="0" err="1">
                <a:solidFill>
                  <a:srgbClr val="000000"/>
                </a:solidFill>
                <a:latin typeface="Tahoma" panose="020B0604030504040204" pitchFamily="34" charset="0"/>
              </a:rPr>
              <a:t>than</a:t>
            </a:r>
            <a:r>
              <a:rPr lang="fr-FR" altLang="en-US" sz="2400" dirty="0">
                <a:solidFill>
                  <a:srgbClr val="000000"/>
                </a:solidFill>
                <a:latin typeface="Tahoma" panose="020B0604030504040204" pitchFamily="34" charset="0"/>
              </a:rPr>
              <a:t> 75% of the </a:t>
            </a:r>
            <a:r>
              <a:rPr lang="fr-FR" altLang="en-US" sz="2400" dirty="0" err="1">
                <a:solidFill>
                  <a:srgbClr val="000000"/>
                </a:solidFill>
                <a:latin typeface="Tahoma" panose="020B0604030504040204" pitchFamily="34" charset="0"/>
              </a:rPr>
              <a:t>world’s</a:t>
            </a:r>
            <a:r>
              <a:rPr lang="fr-FR" altLang="en-US" sz="2400" dirty="0">
                <a:solidFill>
                  <a:srgbClr val="000000"/>
                </a:solidFill>
                <a:latin typeface="Tahoma" panose="020B0604030504040204" pitchFamily="34" charset="0"/>
              </a:rPr>
              <a:t> population.</a:t>
            </a:r>
          </a:p>
        </p:txBody>
      </p:sp>
    </p:spTree>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7346" name="Picture 2" descr="Ap8">
            <a:extLst>
              <a:ext uri="{FF2B5EF4-FFF2-40B4-BE49-F238E27FC236}">
                <a16:creationId xmlns:a16="http://schemas.microsoft.com/office/drawing/2014/main" id="{19FB19C9-B8D9-4065-BDD0-8EEC3A4C55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7347" name="Text Box 3">
            <a:extLst>
              <a:ext uri="{FF2B5EF4-FFF2-40B4-BE49-F238E27FC236}">
                <a16:creationId xmlns:a16="http://schemas.microsoft.com/office/drawing/2014/main" id="{AEABCAA2-8F79-456C-8454-4C3D6E743B2F}"/>
              </a:ext>
            </a:extLst>
          </p:cNvPr>
          <p:cNvSpPr txBox="1">
            <a:spLocks noChangeArrowheads="1"/>
          </p:cNvSpPr>
          <p:nvPr/>
        </p:nvSpPr>
        <p:spPr bwMode="auto">
          <a:xfrm>
            <a:off x="1752600" y="304801"/>
            <a:ext cx="89154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AU" altLang="en-US" sz="2400">
                <a:solidFill>
                  <a:srgbClr val="FFFFFF"/>
                </a:solidFill>
                <a:latin typeface="Tahoma" panose="020B0604030504040204" pitchFamily="34" charset="0"/>
              </a:rPr>
              <a:t>If you currently have money in the bank, in your wallet and a few coins in your purse</a:t>
            </a:r>
            <a:r>
              <a:rPr lang="pl-PL" altLang="en-US" sz="2400">
                <a:solidFill>
                  <a:srgbClr val="FFFFFF"/>
                </a:solidFill>
                <a:latin typeface="Tahoma" panose="020B0604030504040204" pitchFamily="34" charset="0"/>
              </a:rPr>
              <a:t>,</a:t>
            </a:r>
            <a:r>
              <a:rPr lang="en-AU" altLang="en-US" sz="2400">
                <a:solidFill>
                  <a:srgbClr val="FFFFFF"/>
                </a:solidFill>
                <a:latin typeface="Tahoma" panose="020B0604030504040204" pitchFamily="34" charset="0"/>
              </a:rPr>
              <a:t> you are in the upper eight percent of the privileged few amongst the peoples of the world</a:t>
            </a:r>
            <a:r>
              <a:rPr lang="pl-PL" altLang="en-US" sz="2400">
                <a:solidFill>
                  <a:srgbClr val="FFFFFF"/>
                </a:solidFill>
                <a:latin typeface="Tahoma" panose="020B0604030504040204" pitchFamily="34" charset="0"/>
              </a:rPr>
              <a:t>.</a:t>
            </a:r>
            <a:endParaRPr lang="fr-FR" altLang="en-US" sz="2400">
              <a:solidFill>
                <a:srgbClr val="FFFFFF"/>
              </a:solidFill>
              <a:latin typeface="Tahoma" panose="020B0604030504040204" pitchFamily="34" charset="0"/>
            </a:endParaRPr>
          </a:p>
        </p:txBody>
      </p:sp>
    </p:spTree>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4274" name="Picture 2" descr="Ap5">
            <a:extLst>
              <a:ext uri="{FF2B5EF4-FFF2-40B4-BE49-F238E27FC236}">
                <a16:creationId xmlns:a16="http://schemas.microsoft.com/office/drawing/2014/main" id="{3944837D-262E-44C4-8B14-9F9C15AAD3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4275" name="Text Box 3">
            <a:extLst>
              <a:ext uri="{FF2B5EF4-FFF2-40B4-BE49-F238E27FC236}">
                <a16:creationId xmlns:a16="http://schemas.microsoft.com/office/drawing/2014/main" id="{E60BF668-EEF4-4C55-8F6F-6246F6F72D18}"/>
              </a:ext>
            </a:extLst>
          </p:cNvPr>
          <p:cNvSpPr txBox="1">
            <a:spLocks noChangeArrowheads="1"/>
          </p:cNvSpPr>
          <p:nvPr/>
        </p:nvSpPr>
        <p:spPr bwMode="auto">
          <a:xfrm>
            <a:off x="1828800" y="260351"/>
            <a:ext cx="80772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AU" altLang="en-US" sz="2400">
                <a:solidFill>
                  <a:srgbClr val="000000"/>
                </a:solidFill>
                <a:latin typeface="Tahoma" panose="020B0604030504040204" pitchFamily="34" charset="0"/>
              </a:rPr>
              <a:t>If you woke up this morning in good health, you have more luck than one million people, who won’t live through the week</a:t>
            </a:r>
            <a:r>
              <a:rPr lang="pl-PL" altLang="en-US" sz="2400">
                <a:solidFill>
                  <a:srgbClr val="000000"/>
                </a:solidFill>
                <a:latin typeface="Tahoma" panose="020B0604030504040204" pitchFamily="34" charset="0"/>
              </a:rPr>
              <a:t>.</a:t>
            </a:r>
            <a:r>
              <a:rPr lang="pl-PL" altLang="en-US" sz="2400" b="1">
                <a:solidFill>
                  <a:srgbClr val="000000"/>
                </a:solidFill>
                <a:latin typeface="Tahoma" panose="020B0604030504040204" pitchFamily="34" charset="0"/>
              </a:rPr>
              <a:t> </a:t>
            </a:r>
            <a:endParaRPr lang="fr-FR" altLang="en-US" sz="2400" b="1">
              <a:solidFill>
                <a:srgbClr val="000000"/>
              </a:solidFill>
              <a:latin typeface="Tahoma" panose="020B0604030504040204" pitchFamily="34" charset="0"/>
            </a:endParaRPr>
          </a:p>
        </p:txBody>
      </p:sp>
    </p:spTree>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3352800" y="914400"/>
            <a:ext cx="5410200" cy="4953000"/>
          </a:xfrm>
          <a:prstGeom prst="rect">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0" scaled="1"/>
            <a:tileRect/>
          </a:gra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tIns="274320" rtlCol="0" anchor="t" anchorCtr="0"/>
          <a:lstStyle/>
          <a:p>
            <a:pPr algn="ctr">
              <a:spcBef>
                <a:spcPts val="1800"/>
              </a:spcBef>
            </a:pPr>
            <a:r>
              <a:rPr lang="en-US" sz="3200" b="1" dirty="0">
                <a:solidFill>
                  <a:prstClr val="white"/>
                </a:solidFill>
                <a:latin typeface="Calibri"/>
              </a:rPr>
              <a:t>Personal Distinctions:</a:t>
            </a:r>
          </a:p>
          <a:p>
            <a:pPr algn="ctr"/>
            <a:endParaRPr lang="en-US" sz="900" dirty="0">
              <a:solidFill>
                <a:prstClr val="white"/>
              </a:solidFill>
              <a:latin typeface="Calibri"/>
            </a:endParaRPr>
          </a:p>
          <a:p>
            <a:pPr algn="ctr"/>
            <a:r>
              <a:rPr lang="en-US" sz="2000" i="1" dirty="0">
                <a:solidFill>
                  <a:prstClr val="white"/>
                </a:solidFill>
                <a:latin typeface="Calibri"/>
              </a:rPr>
              <a:t>Matthew 3:16-17</a:t>
            </a:r>
          </a:p>
          <a:p>
            <a:pPr algn="ctr"/>
            <a:r>
              <a:rPr lang="en-US" sz="2000" i="1" dirty="0">
                <a:solidFill>
                  <a:prstClr val="white"/>
                </a:solidFill>
                <a:latin typeface="Calibri"/>
              </a:rPr>
              <a:t>Matthew 28:19</a:t>
            </a:r>
          </a:p>
          <a:p>
            <a:pPr algn="ctr"/>
            <a:r>
              <a:rPr lang="en-US" sz="2000" i="1" dirty="0">
                <a:solidFill>
                  <a:prstClr val="white"/>
                </a:solidFill>
                <a:latin typeface="Calibri"/>
              </a:rPr>
              <a:t>Luke 1:35</a:t>
            </a:r>
          </a:p>
          <a:p>
            <a:pPr algn="ctr"/>
            <a:r>
              <a:rPr lang="en-US" sz="2000" i="1" dirty="0">
                <a:solidFill>
                  <a:prstClr val="white"/>
                </a:solidFill>
                <a:latin typeface="Calibri"/>
              </a:rPr>
              <a:t>John 14:26</a:t>
            </a:r>
          </a:p>
          <a:p>
            <a:pPr algn="ctr"/>
            <a:r>
              <a:rPr lang="en-US" sz="2000" i="1" dirty="0">
                <a:solidFill>
                  <a:prstClr val="white"/>
                </a:solidFill>
                <a:latin typeface="Calibri"/>
              </a:rPr>
              <a:t>2 Corinthians 13:14</a:t>
            </a:r>
          </a:p>
          <a:p>
            <a:pPr algn="ctr"/>
            <a:r>
              <a:rPr lang="en-US" sz="2000" i="1" dirty="0">
                <a:solidFill>
                  <a:prstClr val="white"/>
                </a:solidFill>
                <a:latin typeface="Calibri"/>
              </a:rPr>
              <a:t>Ephesians 2:18</a:t>
            </a:r>
          </a:p>
          <a:p>
            <a:pPr algn="ctr"/>
            <a:r>
              <a:rPr lang="en-US" sz="2000" i="1" dirty="0">
                <a:solidFill>
                  <a:prstClr val="white"/>
                </a:solidFill>
                <a:latin typeface="Calibri"/>
              </a:rPr>
              <a:t>Ephesians 4:4-6</a:t>
            </a:r>
          </a:p>
          <a:p>
            <a:pPr algn="ctr"/>
            <a:r>
              <a:rPr lang="en-US" sz="2000" i="1" dirty="0">
                <a:solidFill>
                  <a:prstClr val="white"/>
                </a:solidFill>
                <a:latin typeface="Calibri"/>
              </a:rPr>
              <a:t>1 Peter 1:2</a:t>
            </a:r>
          </a:p>
          <a:p>
            <a:pPr algn="ctr"/>
            <a:r>
              <a:rPr lang="en-US" sz="2000" i="1" dirty="0">
                <a:solidFill>
                  <a:prstClr val="white"/>
                </a:solidFill>
                <a:latin typeface="Calibri"/>
              </a:rPr>
              <a:t>Jude 20-21</a:t>
            </a:r>
          </a:p>
          <a:p>
            <a:pPr algn="ctr"/>
            <a:r>
              <a:rPr lang="en-US" sz="2000" i="1" dirty="0">
                <a:solidFill>
                  <a:prstClr val="white"/>
                </a:solidFill>
                <a:latin typeface="Calibri"/>
              </a:rPr>
              <a:t>Revelation 1:4-5</a:t>
            </a:r>
          </a:p>
        </p:txBody>
      </p:sp>
      <p:sp>
        <p:nvSpPr>
          <p:cNvPr id="15" name="Oval 14"/>
          <p:cNvSpPr/>
          <p:nvPr/>
        </p:nvSpPr>
        <p:spPr>
          <a:xfrm>
            <a:off x="3276600" y="685800"/>
            <a:ext cx="5486400" cy="5410200"/>
          </a:xfrm>
          <a:prstGeom prst="ellipse">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0" scaled="1"/>
            <a:tileRect/>
          </a:gra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7" name="Oval 6"/>
          <p:cNvSpPr/>
          <p:nvPr/>
        </p:nvSpPr>
        <p:spPr>
          <a:xfrm>
            <a:off x="3276600" y="685800"/>
            <a:ext cx="5486400" cy="5410200"/>
          </a:xfrm>
          <a:prstGeom prst="ellipse">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0" scaled="1"/>
            <a:tileRect/>
          </a:gra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20" name="TextBox 19"/>
          <p:cNvSpPr txBox="1"/>
          <p:nvPr/>
        </p:nvSpPr>
        <p:spPr>
          <a:xfrm>
            <a:off x="3733800" y="2667000"/>
            <a:ext cx="4648200" cy="1126912"/>
          </a:xfrm>
          <a:prstGeom prst="rect">
            <a:avLst/>
          </a:prstGeom>
          <a:noFill/>
        </p:spPr>
        <p:txBody>
          <a:bodyPr wrap="square" rtlCol="0">
            <a:spAutoFit/>
          </a:bodyPr>
          <a:lstStyle/>
          <a:p>
            <a:pPr marL="1312863">
              <a:lnSpc>
                <a:spcPts val="3800"/>
              </a:lnSpc>
            </a:pPr>
            <a:r>
              <a:rPr lang="en-US" sz="2800" b="1" i="1" dirty="0">
                <a:solidFill>
                  <a:prstClr val="white"/>
                </a:solidFill>
                <a:uFill>
                  <a:solidFill>
                    <a:prstClr val="white"/>
                  </a:solidFill>
                </a:uFill>
                <a:latin typeface="Arial" pitchFamily="34" charset="0"/>
                <a:cs typeface="Arial" pitchFamily="34" charset="0"/>
              </a:rPr>
              <a:t>the</a:t>
            </a:r>
            <a:endParaRPr lang="en-US" sz="4400" b="1" i="1" dirty="0">
              <a:solidFill>
                <a:prstClr val="white"/>
              </a:solidFill>
              <a:uFill>
                <a:solidFill>
                  <a:prstClr val="white"/>
                </a:solidFill>
              </a:uFill>
              <a:latin typeface="Arial" pitchFamily="34" charset="0"/>
              <a:cs typeface="Arial" pitchFamily="34" charset="0"/>
            </a:endParaRPr>
          </a:p>
          <a:p>
            <a:pPr algn="ctr">
              <a:lnSpc>
                <a:spcPts val="3800"/>
              </a:lnSpc>
            </a:pPr>
            <a:r>
              <a:rPr lang="en-US" sz="6000" b="1" i="1" dirty="0" err="1">
                <a:solidFill>
                  <a:srgbClr val="B2FF4D"/>
                </a:solidFill>
                <a:uFill>
                  <a:solidFill>
                    <a:prstClr val="white"/>
                  </a:solidFill>
                </a:uFill>
                <a:latin typeface="Bookman Old Style" pitchFamily="18" charset="0"/>
              </a:rPr>
              <a:t>One</a:t>
            </a:r>
            <a:r>
              <a:rPr lang="en-US" sz="6000" b="1" i="1" dirty="0" err="1">
                <a:solidFill>
                  <a:prstClr val="white"/>
                </a:solidFill>
                <a:uFill>
                  <a:solidFill>
                    <a:prstClr val="white"/>
                  </a:solidFill>
                </a:uFill>
                <a:latin typeface="Bookman Old Style" pitchFamily="18" charset="0"/>
              </a:rPr>
              <a:t>God</a:t>
            </a:r>
            <a:endParaRPr lang="en-US" sz="6000" b="1" i="1" dirty="0">
              <a:solidFill>
                <a:prstClr val="white"/>
              </a:solidFill>
              <a:uFill>
                <a:solidFill>
                  <a:prstClr val="white"/>
                </a:solidFill>
              </a:uFill>
              <a:latin typeface="Bookman Old Style" pitchFamily="18" charset="0"/>
            </a:endParaRPr>
          </a:p>
        </p:txBody>
      </p:sp>
      <p:grpSp>
        <p:nvGrpSpPr>
          <p:cNvPr id="11" name="Group 10"/>
          <p:cNvGrpSpPr/>
          <p:nvPr/>
        </p:nvGrpSpPr>
        <p:grpSpPr>
          <a:xfrm>
            <a:off x="3496147" y="874412"/>
            <a:ext cx="5029200" cy="5029200"/>
            <a:chOff x="1972147" y="874412"/>
            <a:chExt cx="5029200" cy="5029200"/>
          </a:xfrm>
          <a:solidFill>
            <a:srgbClr val="AEFF1D"/>
          </a:solidFill>
        </p:grpSpPr>
        <p:sp>
          <p:nvSpPr>
            <p:cNvPr id="3" name="Pie 2"/>
            <p:cNvSpPr/>
            <p:nvPr/>
          </p:nvSpPr>
          <p:spPr>
            <a:xfrm>
              <a:off x="1972147" y="874412"/>
              <a:ext cx="5029200" cy="5029200"/>
            </a:xfrm>
            <a:prstGeom prst="pie">
              <a:avLst>
                <a:gd name="adj1" fmla="val 8965334"/>
                <a:gd name="adj2" fmla="val 16200000"/>
              </a:avLst>
            </a:prstGeom>
            <a:grp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latin typeface="Calibri"/>
              </a:endParaRPr>
            </a:p>
          </p:txBody>
        </p:sp>
        <p:sp>
          <p:nvSpPr>
            <p:cNvPr id="8" name="TextBox 7"/>
            <p:cNvSpPr txBox="1"/>
            <p:nvPr/>
          </p:nvSpPr>
          <p:spPr>
            <a:xfrm>
              <a:off x="2362200" y="2362200"/>
              <a:ext cx="1981200" cy="646331"/>
            </a:xfrm>
            <a:prstGeom prst="rect">
              <a:avLst/>
            </a:prstGeom>
            <a:grpFill/>
          </p:spPr>
          <p:txBody>
            <a:bodyPr wrap="square" rtlCol="0">
              <a:spAutoFit/>
            </a:bodyPr>
            <a:lstStyle/>
            <a:p>
              <a:pPr algn="ctr"/>
              <a:r>
                <a:rPr lang="en-US" sz="3600" b="1" cap="all" dirty="0">
                  <a:solidFill>
                    <a:prstClr val="black"/>
                  </a:solidFill>
                  <a:latin typeface="Calibri"/>
                </a:rPr>
                <a:t>Father</a:t>
              </a:r>
              <a:endParaRPr lang="en-US" sz="2800" b="1" cap="all" dirty="0">
                <a:solidFill>
                  <a:prstClr val="black"/>
                </a:solidFill>
                <a:latin typeface="Calibri"/>
              </a:endParaRPr>
            </a:p>
          </p:txBody>
        </p:sp>
      </p:grpSp>
      <p:grpSp>
        <p:nvGrpSpPr>
          <p:cNvPr id="12" name="Group 11"/>
          <p:cNvGrpSpPr/>
          <p:nvPr/>
        </p:nvGrpSpPr>
        <p:grpSpPr>
          <a:xfrm>
            <a:off x="3514531" y="882875"/>
            <a:ext cx="5029200" cy="5029200"/>
            <a:chOff x="1994897" y="873544"/>
            <a:chExt cx="5029200" cy="5029200"/>
          </a:xfrm>
          <a:solidFill>
            <a:srgbClr val="FF9900"/>
          </a:solidFill>
        </p:grpSpPr>
        <p:sp>
          <p:nvSpPr>
            <p:cNvPr id="4" name="Pie 3"/>
            <p:cNvSpPr/>
            <p:nvPr/>
          </p:nvSpPr>
          <p:spPr>
            <a:xfrm rot="7229183">
              <a:off x="1994897" y="873544"/>
              <a:ext cx="5029200" cy="5029200"/>
            </a:xfrm>
            <a:prstGeom prst="pie">
              <a:avLst>
                <a:gd name="adj1" fmla="val 8965334"/>
                <a:gd name="adj2" fmla="val 16200000"/>
              </a:avLst>
            </a:prstGeom>
            <a:grp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9" name="TextBox 8"/>
            <p:cNvSpPr txBox="1"/>
            <p:nvPr/>
          </p:nvSpPr>
          <p:spPr>
            <a:xfrm>
              <a:off x="4648200" y="2362200"/>
              <a:ext cx="1981200" cy="646331"/>
            </a:xfrm>
            <a:prstGeom prst="rect">
              <a:avLst/>
            </a:prstGeom>
            <a:grpFill/>
          </p:spPr>
          <p:txBody>
            <a:bodyPr wrap="square" rtlCol="0">
              <a:spAutoFit/>
            </a:bodyPr>
            <a:lstStyle/>
            <a:p>
              <a:pPr algn="ctr"/>
              <a:r>
                <a:rPr lang="en-US" sz="3600" b="1" cap="all" dirty="0">
                  <a:solidFill>
                    <a:prstClr val="black"/>
                  </a:solidFill>
                  <a:latin typeface="Calibri"/>
                </a:rPr>
                <a:t>Son</a:t>
              </a:r>
            </a:p>
          </p:txBody>
        </p:sp>
      </p:grpSp>
      <p:grpSp>
        <p:nvGrpSpPr>
          <p:cNvPr id="13" name="Group 12"/>
          <p:cNvGrpSpPr/>
          <p:nvPr/>
        </p:nvGrpSpPr>
        <p:grpSpPr>
          <a:xfrm>
            <a:off x="3509579" y="894376"/>
            <a:ext cx="5029200" cy="5029200"/>
            <a:chOff x="1985579" y="894376"/>
            <a:chExt cx="5029200" cy="5029200"/>
          </a:xfrm>
          <a:solidFill>
            <a:srgbClr val="3399FF"/>
          </a:solidFill>
        </p:grpSpPr>
        <p:sp>
          <p:nvSpPr>
            <p:cNvPr id="6" name="Pie 5"/>
            <p:cNvSpPr/>
            <p:nvPr/>
          </p:nvSpPr>
          <p:spPr>
            <a:xfrm rot="14381274">
              <a:off x="1985579" y="894376"/>
              <a:ext cx="5029200" cy="5029200"/>
            </a:xfrm>
            <a:prstGeom prst="pie">
              <a:avLst>
                <a:gd name="adj1" fmla="val 8965334"/>
                <a:gd name="adj2" fmla="val 16200000"/>
              </a:avLst>
            </a:prstGeom>
            <a:grp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10" name="TextBox 9"/>
            <p:cNvSpPr txBox="1"/>
            <p:nvPr/>
          </p:nvSpPr>
          <p:spPr>
            <a:xfrm>
              <a:off x="3505200" y="4495800"/>
              <a:ext cx="1981200" cy="646331"/>
            </a:xfrm>
            <a:prstGeom prst="rect">
              <a:avLst/>
            </a:prstGeom>
            <a:grpFill/>
          </p:spPr>
          <p:txBody>
            <a:bodyPr wrap="square" rtlCol="0">
              <a:spAutoFit/>
            </a:bodyPr>
            <a:lstStyle/>
            <a:p>
              <a:pPr algn="ctr"/>
              <a:r>
                <a:rPr lang="en-US" sz="3600" b="1" cap="all" dirty="0">
                  <a:solidFill>
                    <a:prstClr val="black"/>
                  </a:solidFill>
                  <a:latin typeface="Calibri"/>
                </a:rPr>
                <a:t>spirit</a:t>
              </a:r>
              <a:endParaRPr lang="en-US" sz="2800" b="1" cap="all" dirty="0">
                <a:solidFill>
                  <a:prstClr val="black"/>
                </a:solidFill>
                <a:latin typeface="Calibri"/>
              </a:endParaRPr>
            </a:p>
          </p:txBody>
        </p:sp>
      </p:grpSp>
      <p:sp>
        <p:nvSpPr>
          <p:cNvPr id="16" name="TextBox 15"/>
          <p:cNvSpPr txBox="1"/>
          <p:nvPr/>
        </p:nvSpPr>
        <p:spPr>
          <a:xfrm>
            <a:off x="3962400" y="2819400"/>
            <a:ext cx="1676400" cy="400110"/>
          </a:xfrm>
          <a:prstGeom prst="rect">
            <a:avLst/>
          </a:prstGeom>
          <a:noFill/>
        </p:spPr>
        <p:txBody>
          <a:bodyPr wrap="square" rtlCol="0">
            <a:spAutoFit/>
          </a:bodyPr>
          <a:lstStyle/>
          <a:p>
            <a:pPr algn="ctr"/>
            <a:r>
              <a:rPr lang="en-US" sz="2000" i="1" dirty="0">
                <a:solidFill>
                  <a:prstClr val="black"/>
                </a:solidFill>
                <a:latin typeface="Calibri"/>
              </a:rPr>
              <a:t>(Eph. 1:3)</a:t>
            </a:r>
          </a:p>
        </p:txBody>
      </p:sp>
      <p:sp>
        <p:nvSpPr>
          <p:cNvPr id="17" name="TextBox 16"/>
          <p:cNvSpPr txBox="1"/>
          <p:nvPr/>
        </p:nvSpPr>
        <p:spPr>
          <a:xfrm>
            <a:off x="6096000" y="2819400"/>
            <a:ext cx="2286000" cy="400110"/>
          </a:xfrm>
          <a:prstGeom prst="rect">
            <a:avLst/>
          </a:prstGeom>
          <a:noFill/>
        </p:spPr>
        <p:txBody>
          <a:bodyPr wrap="square" rtlCol="0">
            <a:spAutoFit/>
          </a:bodyPr>
          <a:lstStyle/>
          <a:p>
            <a:pPr algn="ctr"/>
            <a:r>
              <a:rPr lang="en-US" sz="2000" i="1" dirty="0">
                <a:solidFill>
                  <a:prstClr val="black"/>
                </a:solidFill>
                <a:latin typeface="Calibri"/>
              </a:rPr>
              <a:t>(Jn. 1:1,14;Heb. 1:8)</a:t>
            </a:r>
          </a:p>
        </p:txBody>
      </p:sp>
      <p:sp>
        <p:nvSpPr>
          <p:cNvPr id="18" name="TextBox 17"/>
          <p:cNvSpPr txBox="1"/>
          <p:nvPr/>
        </p:nvSpPr>
        <p:spPr>
          <a:xfrm>
            <a:off x="5181600" y="4933890"/>
            <a:ext cx="1676400" cy="400110"/>
          </a:xfrm>
          <a:prstGeom prst="rect">
            <a:avLst/>
          </a:prstGeom>
          <a:noFill/>
        </p:spPr>
        <p:txBody>
          <a:bodyPr wrap="square" rtlCol="0">
            <a:spAutoFit/>
          </a:bodyPr>
          <a:lstStyle/>
          <a:p>
            <a:pPr algn="ctr"/>
            <a:r>
              <a:rPr lang="en-US" sz="2000" i="1" dirty="0">
                <a:solidFill>
                  <a:prstClr val="black"/>
                </a:solidFill>
                <a:latin typeface="Calibri"/>
              </a:rPr>
              <a:t>(Acts 5:3-4)</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afterEffect">
                                  <p:stCondLst>
                                    <p:cond delay="0"/>
                                  </p:stCondLst>
                                  <p:childTnLst>
                                    <p:animMotion origin="layout" path="M 5E-6 2.31321E-9 L -0.17396 -0.17187 " pathEditMode="relative" rAng="0" ptsTypes="AA">
                                      <p:cBhvr>
                                        <p:cTn id="6" dur="2000" fill="hold"/>
                                        <p:tgtEl>
                                          <p:spTgt spid="11"/>
                                        </p:tgtEl>
                                        <p:attrNameLst>
                                          <p:attrName>ppt_x</p:attrName>
                                          <p:attrName>ppt_y</p:attrName>
                                        </p:attrNameLst>
                                      </p:cBhvr>
                                      <p:rCtr x="-87" y="-86"/>
                                    </p:animMotion>
                                  </p:childTnLst>
                                </p:cTn>
                              </p:par>
                              <p:par>
                                <p:cTn id="7" presetID="6" presetClass="emph" presetSubtype="0" fill="hold" nodeType="withEffect">
                                  <p:stCondLst>
                                    <p:cond delay="0"/>
                                  </p:stCondLst>
                                  <p:childTnLst>
                                    <p:animScale>
                                      <p:cBhvr>
                                        <p:cTn id="8" dur="2000" fill="hold"/>
                                        <p:tgtEl>
                                          <p:spTgt spid="11"/>
                                        </p:tgtEl>
                                      </p:cBhvr>
                                      <p:by x="50000" y="50000"/>
                                    </p:animScale>
                                  </p:childTnLst>
                                </p:cTn>
                              </p:par>
                              <p:par>
                                <p:cTn id="9" presetID="64" presetClass="path" presetSubtype="0" accel="50000" decel="50000" fill="hold" nodeType="withEffect">
                                  <p:stCondLst>
                                    <p:cond delay="0"/>
                                  </p:stCondLst>
                                  <p:childTnLst>
                                    <p:animMotion origin="layout" path="M 8.33333E-7 1.32316E-6 L 0.18177 -0.17164 " pathEditMode="relative" rAng="0" ptsTypes="AA">
                                      <p:cBhvr>
                                        <p:cTn id="10" dur="2000" fill="hold"/>
                                        <p:tgtEl>
                                          <p:spTgt spid="12"/>
                                        </p:tgtEl>
                                        <p:attrNameLst>
                                          <p:attrName>ppt_x</p:attrName>
                                          <p:attrName>ppt_y</p:attrName>
                                        </p:attrNameLst>
                                      </p:cBhvr>
                                      <p:rCtr x="91" y="-86"/>
                                    </p:animMotion>
                                  </p:childTnLst>
                                </p:cTn>
                              </p:par>
                              <p:par>
                                <p:cTn id="11" presetID="6" presetClass="emph" presetSubtype="0" fill="hold" nodeType="withEffect">
                                  <p:stCondLst>
                                    <p:cond delay="0"/>
                                  </p:stCondLst>
                                  <p:childTnLst>
                                    <p:animScale>
                                      <p:cBhvr>
                                        <p:cTn id="12" dur="2000" fill="hold"/>
                                        <p:tgtEl>
                                          <p:spTgt spid="12"/>
                                        </p:tgtEl>
                                      </p:cBhvr>
                                      <p:by x="50000" y="50000"/>
                                    </p:animScale>
                                  </p:childTnLst>
                                </p:cTn>
                              </p:par>
                              <p:par>
                                <p:cTn id="13" presetID="42" presetClass="path" presetSubtype="0" accel="50000" decel="50000" fill="hold" nodeType="withEffect">
                                  <p:stCondLst>
                                    <p:cond delay="0"/>
                                  </p:stCondLst>
                                  <p:childTnLst>
                                    <p:animMotion origin="layout" path="M 2.5E-6 4.15221E-6 L -0.00052 0.13624 " pathEditMode="relative" rAng="0" ptsTypes="AA">
                                      <p:cBhvr>
                                        <p:cTn id="14" dur="2000" fill="hold"/>
                                        <p:tgtEl>
                                          <p:spTgt spid="13"/>
                                        </p:tgtEl>
                                        <p:attrNameLst>
                                          <p:attrName>ppt_x</p:attrName>
                                          <p:attrName>ppt_y</p:attrName>
                                        </p:attrNameLst>
                                      </p:cBhvr>
                                      <p:rCtr x="0" y="68"/>
                                    </p:animMotion>
                                  </p:childTnLst>
                                </p:cTn>
                              </p:par>
                              <p:par>
                                <p:cTn id="15" presetID="6" presetClass="emph" presetSubtype="0" fill="hold" nodeType="withEffect">
                                  <p:stCondLst>
                                    <p:cond delay="0"/>
                                  </p:stCondLst>
                                  <p:childTnLst>
                                    <p:animScale>
                                      <p:cBhvr>
                                        <p:cTn id="16" dur="2000" fill="hold"/>
                                        <p:tgtEl>
                                          <p:spTgt spid="13"/>
                                        </p:tgtEl>
                                      </p:cBhvr>
                                      <p:by x="50000" y="50000"/>
                                    </p:animScale>
                                  </p:childTnLst>
                                </p:cTn>
                              </p:par>
                              <p:par>
                                <p:cTn id="17" presetID="53" presetClass="exit" presetSubtype="0" fill="hold" grpId="0" nodeType="withEffect">
                                  <p:stCondLst>
                                    <p:cond delay="0"/>
                                  </p:stCondLst>
                                  <p:childTnLst>
                                    <p:anim calcmode="lin" valueType="num">
                                      <p:cBhvr>
                                        <p:cTn id="18" dur="1000"/>
                                        <p:tgtEl>
                                          <p:spTgt spid="7"/>
                                        </p:tgtEl>
                                        <p:attrNameLst>
                                          <p:attrName>ppt_w</p:attrName>
                                        </p:attrNameLst>
                                      </p:cBhvr>
                                      <p:tavLst>
                                        <p:tav tm="0">
                                          <p:val>
                                            <p:strVal val="ppt_w"/>
                                          </p:val>
                                        </p:tav>
                                        <p:tav tm="100000">
                                          <p:val>
                                            <p:fltVal val="0"/>
                                          </p:val>
                                        </p:tav>
                                      </p:tavLst>
                                    </p:anim>
                                    <p:anim calcmode="lin" valueType="num">
                                      <p:cBhvr>
                                        <p:cTn id="19" dur="1000"/>
                                        <p:tgtEl>
                                          <p:spTgt spid="7"/>
                                        </p:tgtEl>
                                        <p:attrNameLst>
                                          <p:attrName>ppt_h</p:attrName>
                                        </p:attrNameLst>
                                      </p:cBhvr>
                                      <p:tavLst>
                                        <p:tav tm="0">
                                          <p:val>
                                            <p:strVal val="ppt_h"/>
                                          </p:val>
                                        </p:tav>
                                        <p:tav tm="100000">
                                          <p:val>
                                            <p:fltVal val="0"/>
                                          </p:val>
                                        </p:tav>
                                      </p:tavLst>
                                    </p:anim>
                                    <p:animEffect transition="out" filter="fade">
                                      <p:cBhvr>
                                        <p:cTn id="20" dur="1000"/>
                                        <p:tgtEl>
                                          <p:spTgt spid="7"/>
                                        </p:tgtEl>
                                      </p:cBhvr>
                                    </p:animEffect>
                                    <p:set>
                                      <p:cBhvr>
                                        <p:cTn id="21" dur="1" fill="hold">
                                          <p:stCondLst>
                                            <p:cond delay="999"/>
                                          </p:stCondLst>
                                        </p:cTn>
                                        <p:tgtEl>
                                          <p:spTgt spid="7"/>
                                        </p:tgtEl>
                                        <p:attrNameLst>
                                          <p:attrName>style.visibility</p:attrName>
                                        </p:attrNameLst>
                                      </p:cBhvr>
                                      <p:to>
                                        <p:strVal val="hidden"/>
                                      </p:to>
                                    </p:set>
                                  </p:childTnLst>
                                </p:cTn>
                              </p:par>
                              <p:par>
                                <p:cTn id="22" presetID="23" presetClass="entr" presetSubtype="272" fill="hold" grpId="0" nodeType="withEffect">
                                  <p:stCondLst>
                                    <p:cond delay="0"/>
                                  </p:stCondLst>
                                  <p:childTnLst>
                                    <p:set>
                                      <p:cBhvr>
                                        <p:cTn id="23" dur="1" fill="hold">
                                          <p:stCondLst>
                                            <p:cond delay="0"/>
                                          </p:stCondLst>
                                        </p:cTn>
                                        <p:tgtEl>
                                          <p:spTgt spid="14">
                                            <p:bg/>
                                          </p:spTgt>
                                        </p:tgtEl>
                                        <p:attrNameLst>
                                          <p:attrName>style.visibility</p:attrName>
                                        </p:attrNameLst>
                                      </p:cBhvr>
                                      <p:to>
                                        <p:strVal val="visible"/>
                                      </p:to>
                                    </p:set>
                                    <p:anim calcmode="lin" valueType="num">
                                      <p:cBhvr>
                                        <p:cTn id="24" dur="2000" fill="hold"/>
                                        <p:tgtEl>
                                          <p:spTgt spid="14">
                                            <p:bg/>
                                          </p:spTgt>
                                        </p:tgtEl>
                                        <p:attrNameLst>
                                          <p:attrName>ppt_w</p:attrName>
                                        </p:attrNameLst>
                                      </p:cBhvr>
                                      <p:tavLst>
                                        <p:tav tm="0">
                                          <p:val>
                                            <p:strVal val="2/3*#ppt_w"/>
                                          </p:val>
                                        </p:tav>
                                        <p:tav tm="100000">
                                          <p:val>
                                            <p:strVal val="#ppt_w"/>
                                          </p:val>
                                        </p:tav>
                                      </p:tavLst>
                                    </p:anim>
                                    <p:anim calcmode="lin" valueType="num">
                                      <p:cBhvr>
                                        <p:cTn id="25" dur="2000" fill="hold"/>
                                        <p:tgtEl>
                                          <p:spTgt spid="14">
                                            <p:bg/>
                                          </p:spTgt>
                                        </p:tgtEl>
                                        <p:attrNameLst>
                                          <p:attrName>ppt_h</p:attrName>
                                        </p:attrNameLst>
                                      </p:cBhvr>
                                      <p:tavLst>
                                        <p:tav tm="0">
                                          <p:val>
                                            <p:strVal val="2/3*#ppt_h"/>
                                          </p:val>
                                        </p:tav>
                                        <p:tav tm="100000">
                                          <p:val>
                                            <p:strVal val="#ppt_h"/>
                                          </p:val>
                                        </p:tav>
                                      </p:tavLst>
                                    </p:anim>
                                  </p:childTnLst>
                                </p:cTn>
                              </p:par>
                              <p:par>
                                <p:cTn id="26" presetID="10" presetClass="entr" presetSubtype="0" fill="hold" grpId="0" nodeType="withEffect">
                                  <p:stCondLst>
                                    <p:cond delay="0"/>
                                  </p:stCondLst>
                                  <p:childTnLst>
                                    <p:set>
                                      <p:cBhvr>
                                        <p:cTn id="27" dur="1" fill="hold">
                                          <p:stCondLst>
                                            <p:cond delay="0"/>
                                          </p:stCondLst>
                                        </p:cTn>
                                        <p:tgtEl>
                                          <p:spTgt spid="14">
                                            <p:txEl>
                                              <p:pRg st="0" end="0"/>
                                            </p:txEl>
                                          </p:spTgt>
                                        </p:tgtEl>
                                        <p:attrNameLst>
                                          <p:attrName>style.visibility</p:attrName>
                                        </p:attrNameLst>
                                      </p:cBhvr>
                                      <p:to>
                                        <p:strVal val="visible"/>
                                      </p:to>
                                    </p:set>
                                    <p:animEffect transition="in" filter="fade">
                                      <p:cBhvr>
                                        <p:cTn id="28" dur="500"/>
                                        <p:tgtEl>
                                          <p:spTgt spid="14">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4">
                                            <p:txEl>
                                              <p:pRg st="2" end="2"/>
                                            </p:txEl>
                                          </p:spTgt>
                                        </p:tgtEl>
                                        <p:attrNameLst>
                                          <p:attrName>style.visibility</p:attrName>
                                        </p:attrNameLst>
                                      </p:cBhvr>
                                      <p:to>
                                        <p:strVal val="visible"/>
                                      </p:to>
                                    </p:set>
                                    <p:animEffect transition="in" filter="fade">
                                      <p:cBhvr>
                                        <p:cTn id="31" dur="500"/>
                                        <p:tgtEl>
                                          <p:spTgt spid="14">
                                            <p:txEl>
                                              <p:pRg st="2" end="2"/>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4">
                                            <p:txEl>
                                              <p:pRg st="3" end="3"/>
                                            </p:txEl>
                                          </p:spTgt>
                                        </p:tgtEl>
                                        <p:attrNameLst>
                                          <p:attrName>style.visibility</p:attrName>
                                        </p:attrNameLst>
                                      </p:cBhvr>
                                      <p:to>
                                        <p:strVal val="visible"/>
                                      </p:to>
                                    </p:set>
                                    <p:animEffect transition="in" filter="fade">
                                      <p:cBhvr>
                                        <p:cTn id="34" dur="500"/>
                                        <p:tgtEl>
                                          <p:spTgt spid="14">
                                            <p:txEl>
                                              <p:pRg st="3" end="3"/>
                                            </p:txEl>
                                          </p:spTgt>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4">
                                            <p:txEl>
                                              <p:pRg st="4" end="4"/>
                                            </p:txEl>
                                          </p:spTgt>
                                        </p:tgtEl>
                                        <p:attrNameLst>
                                          <p:attrName>style.visibility</p:attrName>
                                        </p:attrNameLst>
                                      </p:cBhvr>
                                      <p:to>
                                        <p:strVal val="visible"/>
                                      </p:to>
                                    </p:set>
                                    <p:animEffect transition="in" filter="fade">
                                      <p:cBhvr>
                                        <p:cTn id="37" dur="500"/>
                                        <p:tgtEl>
                                          <p:spTgt spid="14">
                                            <p:txEl>
                                              <p:pRg st="4" end="4"/>
                                            </p:txEl>
                                          </p:spTgt>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4">
                                            <p:txEl>
                                              <p:pRg st="5" end="5"/>
                                            </p:txEl>
                                          </p:spTgt>
                                        </p:tgtEl>
                                        <p:attrNameLst>
                                          <p:attrName>style.visibility</p:attrName>
                                        </p:attrNameLst>
                                      </p:cBhvr>
                                      <p:to>
                                        <p:strVal val="visible"/>
                                      </p:to>
                                    </p:set>
                                    <p:animEffect transition="in" filter="fade">
                                      <p:cBhvr>
                                        <p:cTn id="40" dur="500"/>
                                        <p:tgtEl>
                                          <p:spTgt spid="14">
                                            <p:txEl>
                                              <p:pRg st="5" end="5"/>
                                            </p:tx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4">
                                            <p:txEl>
                                              <p:pRg st="6" end="6"/>
                                            </p:txEl>
                                          </p:spTgt>
                                        </p:tgtEl>
                                        <p:attrNameLst>
                                          <p:attrName>style.visibility</p:attrName>
                                        </p:attrNameLst>
                                      </p:cBhvr>
                                      <p:to>
                                        <p:strVal val="visible"/>
                                      </p:to>
                                    </p:set>
                                    <p:animEffect transition="in" filter="fade">
                                      <p:cBhvr>
                                        <p:cTn id="43" dur="500"/>
                                        <p:tgtEl>
                                          <p:spTgt spid="14">
                                            <p:txEl>
                                              <p:pRg st="6" end="6"/>
                                            </p:txEl>
                                          </p:spTgt>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4">
                                            <p:txEl>
                                              <p:pRg st="7" end="7"/>
                                            </p:txEl>
                                          </p:spTgt>
                                        </p:tgtEl>
                                        <p:attrNameLst>
                                          <p:attrName>style.visibility</p:attrName>
                                        </p:attrNameLst>
                                      </p:cBhvr>
                                      <p:to>
                                        <p:strVal val="visible"/>
                                      </p:to>
                                    </p:set>
                                    <p:animEffect transition="in" filter="fade">
                                      <p:cBhvr>
                                        <p:cTn id="46" dur="500"/>
                                        <p:tgtEl>
                                          <p:spTgt spid="14">
                                            <p:txEl>
                                              <p:pRg st="7" end="7"/>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4">
                                            <p:txEl>
                                              <p:pRg st="8" end="8"/>
                                            </p:txEl>
                                          </p:spTgt>
                                        </p:tgtEl>
                                        <p:attrNameLst>
                                          <p:attrName>style.visibility</p:attrName>
                                        </p:attrNameLst>
                                      </p:cBhvr>
                                      <p:to>
                                        <p:strVal val="visible"/>
                                      </p:to>
                                    </p:set>
                                    <p:animEffect transition="in" filter="fade">
                                      <p:cBhvr>
                                        <p:cTn id="49" dur="500"/>
                                        <p:tgtEl>
                                          <p:spTgt spid="14">
                                            <p:txEl>
                                              <p:pRg st="8" end="8"/>
                                            </p:txEl>
                                          </p:spTgt>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4">
                                            <p:txEl>
                                              <p:pRg st="9" end="9"/>
                                            </p:txEl>
                                          </p:spTgt>
                                        </p:tgtEl>
                                        <p:attrNameLst>
                                          <p:attrName>style.visibility</p:attrName>
                                        </p:attrNameLst>
                                      </p:cBhvr>
                                      <p:to>
                                        <p:strVal val="visible"/>
                                      </p:to>
                                    </p:set>
                                    <p:animEffect transition="in" filter="fade">
                                      <p:cBhvr>
                                        <p:cTn id="52" dur="500"/>
                                        <p:tgtEl>
                                          <p:spTgt spid="14">
                                            <p:txEl>
                                              <p:pRg st="9" end="9"/>
                                            </p:txEl>
                                          </p:spTgt>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4">
                                            <p:txEl>
                                              <p:pRg st="10" end="10"/>
                                            </p:txEl>
                                          </p:spTgt>
                                        </p:tgtEl>
                                        <p:attrNameLst>
                                          <p:attrName>style.visibility</p:attrName>
                                        </p:attrNameLst>
                                      </p:cBhvr>
                                      <p:to>
                                        <p:strVal val="visible"/>
                                      </p:to>
                                    </p:set>
                                    <p:animEffect transition="in" filter="fade">
                                      <p:cBhvr>
                                        <p:cTn id="55" dur="500"/>
                                        <p:tgtEl>
                                          <p:spTgt spid="14">
                                            <p:txEl>
                                              <p:pRg st="10" end="10"/>
                                            </p:txEl>
                                          </p:spTgt>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4">
                                            <p:txEl>
                                              <p:pRg st="11" end="11"/>
                                            </p:txEl>
                                          </p:spTgt>
                                        </p:tgtEl>
                                        <p:attrNameLst>
                                          <p:attrName>style.visibility</p:attrName>
                                        </p:attrNameLst>
                                      </p:cBhvr>
                                      <p:to>
                                        <p:strVal val="visible"/>
                                      </p:to>
                                    </p:set>
                                    <p:animEffect transition="in" filter="fade">
                                      <p:cBhvr>
                                        <p:cTn id="58" dur="500"/>
                                        <p:tgtEl>
                                          <p:spTgt spid="14">
                                            <p:txEl>
                                              <p:pRg st="11" end="11"/>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nodeType="clickEffect">
                                  <p:stCondLst>
                                    <p:cond delay="0"/>
                                  </p:stCondLst>
                                  <p:childTnLst>
                                    <p:animEffect transition="out" filter="fade">
                                      <p:cBhvr>
                                        <p:cTn id="62" dur="500"/>
                                        <p:tgtEl>
                                          <p:spTgt spid="14">
                                            <p:txEl>
                                              <p:pRg st="0" end="0"/>
                                            </p:txEl>
                                          </p:spTgt>
                                        </p:tgtEl>
                                      </p:cBhvr>
                                    </p:animEffect>
                                    <p:set>
                                      <p:cBhvr>
                                        <p:cTn id="63" dur="1" fill="hold">
                                          <p:stCondLst>
                                            <p:cond delay="499"/>
                                          </p:stCondLst>
                                        </p:cTn>
                                        <p:tgtEl>
                                          <p:spTgt spid="14">
                                            <p:txEl>
                                              <p:pRg st="0" end="0"/>
                                            </p:txEl>
                                          </p:spTgt>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4">
                                            <p:txEl>
                                              <p:pRg st="2" end="2"/>
                                            </p:txEl>
                                          </p:spTgt>
                                        </p:tgtEl>
                                      </p:cBhvr>
                                    </p:animEffect>
                                    <p:set>
                                      <p:cBhvr>
                                        <p:cTn id="66" dur="1" fill="hold">
                                          <p:stCondLst>
                                            <p:cond delay="499"/>
                                          </p:stCondLst>
                                        </p:cTn>
                                        <p:tgtEl>
                                          <p:spTgt spid="14">
                                            <p:txEl>
                                              <p:pRg st="2" end="2"/>
                                            </p:txEl>
                                          </p:spTgt>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14">
                                            <p:txEl>
                                              <p:pRg st="3" end="3"/>
                                            </p:txEl>
                                          </p:spTgt>
                                        </p:tgtEl>
                                      </p:cBhvr>
                                    </p:animEffect>
                                    <p:set>
                                      <p:cBhvr>
                                        <p:cTn id="69" dur="1" fill="hold">
                                          <p:stCondLst>
                                            <p:cond delay="499"/>
                                          </p:stCondLst>
                                        </p:cTn>
                                        <p:tgtEl>
                                          <p:spTgt spid="14">
                                            <p:txEl>
                                              <p:pRg st="3" end="3"/>
                                            </p:txEl>
                                          </p:spTgt>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14">
                                            <p:txEl>
                                              <p:pRg st="4" end="4"/>
                                            </p:txEl>
                                          </p:spTgt>
                                        </p:tgtEl>
                                      </p:cBhvr>
                                    </p:animEffect>
                                    <p:set>
                                      <p:cBhvr>
                                        <p:cTn id="72" dur="1" fill="hold">
                                          <p:stCondLst>
                                            <p:cond delay="499"/>
                                          </p:stCondLst>
                                        </p:cTn>
                                        <p:tgtEl>
                                          <p:spTgt spid="14">
                                            <p:txEl>
                                              <p:pRg st="4" end="4"/>
                                            </p:txEl>
                                          </p:spTgt>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14">
                                            <p:txEl>
                                              <p:pRg st="5" end="5"/>
                                            </p:txEl>
                                          </p:spTgt>
                                        </p:tgtEl>
                                      </p:cBhvr>
                                    </p:animEffect>
                                    <p:set>
                                      <p:cBhvr>
                                        <p:cTn id="75" dur="1" fill="hold">
                                          <p:stCondLst>
                                            <p:cond delay="499"/>
                                          </p:stCondLst>
                                        </p:cTn>
                                        <p:tgtEl>
                                          <p:spTgt spid="14">
                                            <p:txEl>
                                              <p:pRg st="5" end="5"/>
                                            </p:txEl>
                                          </p:spTgt>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14">
                                            <p:txEl>
                                              <p:pRg st="6" end="6"/>
                                            </p:txEl>
                                          </p:spTgt>
                                        </p:tgtEl>
                                      </p:cBhvr>
                                    </p:animEffect>
                                    <p:set>
                                      <p:cBhvr>
                                        <p:cTn id="78" dur="1" fill="hold">
                                          <p:stCondLst>
                                            <p:cond delay="499"/>
                                          </p:stCondLst>
                                        </p:cTn>
                                        <p:tgtEl>
                                          <p:spTgt spid="14">
                                            <p:txEl>
                                              <p:pRg st="6" end="6"/>
                                            </p:txEl>
                                          </p:spTgt>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14">
                                            <p:txEl>
                                              <p:pRg st="7" end="7"/>
                                            </p:txEl>
                                          </p:spTgt>
                                        </p:tgtEl>
                                      </p:cBhvr>
                                    </p:animEffect>
                                    <p:set>
                                      <p:cBhvr>
                                        <p:cTn id="81" dur="1" fill="hold">
                                          <p:stCondLst>
                                            <p:cond delay="499"/>
                                          </p:stCondLst>
                                        </p:cTn>
                                        <p:tgtEl>
                                          <p:spTgt spid="14">
                                            <p:txEl>
                                              <p:pRg st="7" end="7"/>
                                            </p:txEl>
                                          </p:spTgt>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14">
                                            <p:txEl>
                                              <p:pRg st="8" end="8"/>
                                            </p:txEl>
                                          </p:spTgt>
                                        </p:tgtEl>
                                      </p:cBhvr>
                                    </p:animEffect>
                                    <p:set>
                                      <p:cBhvr>
                                        <p:cTn id="84" dur="1" fill="hold">
                                          <p:stCondLst>
                                            <p:cond delay="499"/>
                                          </p:stCondLst>
                                        </p:cTn>
                                        <p:tgtEl>
                                          <p:spTgt spid="14">
                                            <p:txEl>
                                              <p:pRg st="8" end="8"/>
                                            </p:txEl>
                                          </p:spTgt>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14">
                                            <p:txEl>
                                              <p:pRg st="9" end="9"/>
                                            </p:txEl>
                                          </p:spTgt>
                                        </p:tgtEl>
                                      </p:cBhvr>
                                    </p:animEffect>
                                    <p:set>
                                      <p:cBhvr>
                                        <p:cTn id="87" dur="1" fill="hold">
                                          <p:stCondLst>
                                            <p:cond delay="499"/>
                                          </p:stCondLst>
                                        </p:cTn>
                                        <p:tgtEl>
                                          <p:spTgt spid="14">
                                            <p:txEl>
                                              <p:pRg st="9" end="9"/>
                                            </p:txEl>
                                          </p:spTgt>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500"/>
                                        <p:tgtEl>
                                          <p:spTgt spid="14">
                                            <p:txEl>
                                              <p:pRg st="10" end="10"/>
                                            </p:txEl>
                                          </p:spTgt>
                                        </p:tgtEl>
                                      </p:cBhvr>
                                    </p:animEffect>
                                    <p:set>
                                      <p:cBhvr>
                                        <p:cTn id="90" dur="1" fill="hold">
                                          <p:stCondLst>
                                            <p:cond delay="499"/>
                                          </p:stCondLst>
                                        </p:cTn>
                                        <p:tgtEl>
                                          <p:spTgt spid="14">
                                            <p:txEl>
                                              <p:pRg st="10" end="10"/>
                                            </p:txEl>
                                          </p:spTgt>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500"/>
                                        <p:tgtEl>
                                          <p:spTgt spid="14">
                                            <p:txEl>
                                              <p:pRg st="11" end="11"/>
                                            </p:txEl>
                                          </p:spTgt>
                                        </p:tgtEl>
                                      </p:cBhvr>
                                    </p:animEffect>
                                    <p:set>
                                      <p:cBhvr>
                                        <p:cTn id="93" dur="1" fill="hold">
                                          <p:stCondLst>
                                            <p:cond delay="499"/>
                                          </p:stCondLst>
                                        </p:cTn>
                                        <p:tgtEl>
                                          <p:spTgt spid="14">
                                            <p:txEl>
                                              <p:pRg st="11" end="11"/>
                                            </p:txEl>
                                          </p:spTgt>
                                        </p:tgtEl>
                                        <p:attrNameLst>
                                          <p:attrName>style.visibility</p:attrName>
                                        </p:attrNameLst>
                                      </p:cBhvr>
                                      <p:to>
                                        <p:strVal val="hidden"/>
                                      </p:to>
                                    </p:set>
                                  </p:childTnLst>
                                </p:cTn>
                              </p:par>
                            </p:childTnLst>
                          </p:cTn>
                        </p:par>
                        <p:par>
                          <p:cTn id="94" fill="hold">
                            <p:stCondLst>
                              <p:cond delay="500"/>
                            </p:stCondLst>
                            <p:childTnLst>
                              <p:par>
                                <p:cTn id="95" presetID="23" presetClass="exit" presetSubtype="32" fill="hold" grpId="1" nodeType="afterEffect">
                                  <p:stCondLst>
                                    <p:cond delay="0"/>
                                  </p:stCondLst>
                                  <p:childTnLst>
                                    <p:anim calcmode="lin" valueType="num">
                                      <p:cBhvr>
                                        <p:cTn id="96" dur="1000"/>
                                        <p:tgtEl>
                                          <p:spTgt spid="14">
                                            <p:bg/>
                                          </p:spTgt>
                                        </p:tgtEl>
                                        <p:attrNameLst>
                                          <p:attrName>ppt_w</p:attrName>
                                        </p:attrNameLst>
                                      </p:cBhvr>
                                      <p:tavLst>
                                        <p:tav tm="0">
                                          <p:val>
                                            <p:strVal val="ppt_w"/>
                                          </p:val>
                                        </p:tav>
                                        <p:tav tm="100000">
                                          <p:val>
                                            <p:fltVal val="0"/>
                                          </p:val>
                                        </p:tav>
                                      </p:tavLst>
                                    </p:anim>
                                    <p:anim calcmode="lin" valueType="num">
                                      <p:cBhvr>
                                        <p:cTn id="97" dur="1000"/>
                                        <p:tgtEl>
                                          <p:spTgt spid="14">
                                            <p:bg/>
                                          </p:spTgt>
                                        </p:tgtEl>
                                        <p:attrNameLst>
                                          <p:attrName>ppt_h</p:attrName>
                                        </p:attrNameLst>
                                      </p:cBhvr>
                                      <p:tavLst>
                                        <p:tav tm="0">
                                          <p:val>
                                            <p:strVal val="ppt_h"/>
                                          </p:val>
                                        </p:tav>
                                        <p:tav tm="100000">
                                          <p:val>
                                            <p:fltVal val="0"/>
                                          </p:val>
                                        </p:tav>
                                      </p:tavLst>
                                    </p:anim>
                                    <p:set>
                                      <p:cBhvr>
                                        <p:cTn id="98" dur="1" fill="hold">
                                          <p:stCondLst>
                                            <p:cond delay="999"/>
                                          </p:stCondLst>
                                        </p:cTn>
                                        <p:tgtEl>
                                          <p:spTgt spid="14">
                                            <p:bg/>
                                          </p:spTgt>
                                        </p:tgtEl>
                                        <p:attrNameLst>
                                          <p:attrName>style.visibility</p:attrName>
                                        </p:attrNameLst>
                                      </p:cBhvr>
                                      <p:to>
                                        <p:strVal val="hidden"/>
                                      </p:to>
                                    </p:set>
                                  </p:childTnLst>
                                </p:cTn>
                              </p:par>
                              <p:par>
                                <p:cTn id="99" presetID="23" presetClass="entr" presetSubtype="16" fill="hold" grpId="0" nodeType="withEffect">
                                  <p:stCondLst>
                                    <p:cond delay="0"/>
                                  </p:stCondLst>
                                  <p:childTnLst>
                                    <p:set>
                                      <p:cBhvr>
                                        <p:cTn id="100" dur="1" fill="hold">
                                          <p:stCondLst>
                                            <p:cond delay="0"/>
                                          </p:stCondLst>
                                        </p:cTn>
                                        <p:tgtEl>
                                          <p:spTgt spid="15"/>
                                        </p:tgtEl>
                                        <p:attrNameLst>
                                          <p:attrName>style.visibility</p:attrName>
                                        </p:attrNameLst>
                                      </p:cBhvr>
                                      <p:to>
                                        <p:strVal val="visible"/>
                                      </p:to>
                                    </p:set>
                                    <p:anim calcmode="lin" valueType="num">
                                      <p:cBhvr>
                                        <p:cTn id="101" dur="2000" fill="hold"/>
                                        <p:tgtEl>
                                          <p:spTgt spid="15"/>
                                        </p:tgtEl>
                                        <p:attrNameLst>
                                          <p:attrName>ppt_w</p:attrName>
                                        </p:attrNameLst>
                                      </p:cBhvr>
                                      <p:tavLst>
                                        <p:tav tm="0">
                                          <p:val>
                                            <p:fltVal val="0"/>
                                          </p:val>
                                        </p:tav>
                                        <p:tav tm="100000">
                                          <p:val>
                                            <p:strVal val="#ppt_w"/>
                                          </p:val>
                                        </p:tav>
                                      </p:tavLst>
                                    </p:anim>
                                    <p:anim calcmode="lin" valueType="num">
                                      <p:cBhvr>
                                        <p:cTn id="102" dur="2000" fill="hold"/>
                                        <p:tgtEl>
                                          <p:spTgt spid="15"/>
                                        </p:tgtEl>
                                        <p:attrNameLst>
                                          <p:attrName>ppt_h</p:attrName>
                                        </p:attrNameLst>
                                      </p:cBhvr>
                                      <p:tavLst>
                                        <p:tav tm="0">
                                          <p:val>
                                            <p:fltVal val="0"/>
                                          </p:val>
                                        </p:tav>
                                        <p:tav tm="100000">
                                          <p:val>
                                            <p:strVal val="#ppt_h"/>
                                          </p:val>
                                        </p:tav>
                                      </p:tavLst>
                                    </p:anim>
                                  </p:childTnLst>
                                </p:cTn>
                              </p:par>
                              <p:par>
                                <p:cTn id="103" presetID="23" presetClass="entr" presetSubtype="16" fill="hold" grpId="0" nodeType="withEffect">
                                  <p:stCondLst>
                                    <p:cond delay="0"/>
                                  </p:stCondLst>
                                  <p:childTnLst>
                                    <p:set>
                                      <p:cBhvr>
                                        <p:cTn id="104" dur="1" fill="hold">
                                          <p:stCondLst>
                                            <p:cond delay="0"/>
                                          </p:stCondLst>
                                        </p:cTn>
                                        <p:tgtEl>
                                          <p:spTgt spid="20"/>
                                        </p:tgtEl>
                                        <p:attrNameLst>
                                          <p:attrName>style.visibility</p:attrName>
                                        </p:attrNameLst>
                                      </p:cBhvr>
                                      <p:to>
                                        <p:strVal val="visible"/>
                                      </p:to>
                                    </p:set>
                                    <p:anim calcmode="lin" valueType="num">
                                      <p:cBhvr>
                                        <p:cTn id="105" dur="2000" fill="hold"/>
                                        <p:tgtEl>
                                          <p:spTgt spid="20"/>
                                        </p:tgtEl>
                                        <p:attrNameLst>
                                          <p:attrName>ppt_w</p:attrName>
                                        </p:attrNameLst>
                                      </p:cBhvr>
                                      <p:tavLst>
                                        <p:tav tm="0">
                                          <p:val>
                                            <p:fltVal val="0"/>
                                          </p:val>
                                        </p:tav>
                                        <p:tav tm="100000">
                                          <p:val>
                                            <p:strVal val="#ppt_w"/>
                                          </p:val>
                                        </p:tav>
                                      </p:tavLst>
                                    </p:anim>
                                    <p:anim calcmode="lin" valueType="num">
                                      <p:cBhvr>
                                        <p:cTn id="106" dur="20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107" fill="hold">
                      <p:stCondLst>
                        <p:cond delay="indefinite"/>
                      </p:stCondLst>
                      <p:childTnLst>
                        <p:par>
                          <p:cTn id="108" fill="hold">
                            <p:stCondLst>
                              <p:cond delay="0"/>
                            </p:stCondLst>
                            <p:childTnLst>
                              <p:par>
                                <p:cTn id="109" presetID="53" presetClass="exit" presetSubtype="0" fill="hold" grpId="1" nodeType="clickEffect">
                                  <p:stCondLst>
                                    <p:cond delay="0"/>
                                  </p:stCondLst>
                                  <p:childTnLst>
                                    <p:anim calcmode="lin" valueType="num">
                                      <p:cBhvr>
                                        <p:cTn id="110" dur="1000"/>
                                        <p:tgtEl>
                                          <p:spTgt spid="20"/>
                                        </p:tgtEl>
                                        <p:attrNameLst>
                                          <p:attrName>ppt_w</p:attrName>
                                        </p:attrNameLst>
                                      </p:cBhvr>
                                      <p:tavLst>
                                        <p:tav tm="0">
                                          <p:val>
                                            <p:strVal val="ppt_w"/>
                                          </p:val>
                                        </p:tav>
                                        <p:tav tm="100000">
                                          <p:val>
                                            <p:fltVal val="0"/>
                                          </p:val>
                                        </p:tav>
                                      </p:tavLst>
                                    </p:anim>
                                    <p:anim calcmode="lin" valueType="num">
                                      <p:cBhvr>
                                        <p:cTn id="111" dur="1000"/>
                                        <p:tgtEl>
                                          <p:spTgt spid="20"/>
                                        </p:tgtEl>
                                        <p:attrNameLst>
                                          <p:attrName>ppt_h</p:attrName>
                                        </p:attrNameLst>
                                      </p:cBhvr>
                                      <p:tavLst>
                                        <p:tav tm="0">
                                          <p:val>
                                            <p:strVal val="ppt_h"/>
                                          </p:val>
                                        </p:tav>
                                        <p:tav tm="100000">
                                          <p:val>
                                            <p:fltVal val="0"/>
                                          </p:val>
                                        </p:tav>
                                      </p:tavLst>
                                    </p:anim>
                                    <p:animEffect transition="out" filter="fade">
                                      <p:cBhvr>
                                        <p:cTn id="112" dur="1000"/>
                                        <p:tgtEl>
                                          <p:spTgt spid="20"/>
                                        </p:tgtEl>
                                      </p:cBhvr>
                                    </p:animEffect>
                                    <p:set>
                                      <p:cBhvr>
                                        <p:cTn id="113" dur="1" fill="hold">
                                          <p:stCondLst>
                                            <p:cond delay="999"/>
                                          </p:stCondLst>
                                        </p:cTn>
                                        <p:tgtEl>
                                          <p:spTgt spid="20"/>
                                        </p:tgtEl>
                                        <p:attrNameLst>
                                          <p:attrName>style.visibility</p:attrName>
                                        </p:attrNameLst>
                                      </p:cBhvr>
                                      <p:to>
                                        <p:strVal val="hidden"/>
                                      </p:to>
                                    </p:set>
                                  </p:childTnLst>
                                </p:cTn>
                              </p:par>
                              <p:par>
                                <p:cTn id="114" presetID="49" presetClass="path" presetSubtype="0" accel="50000" decel="50000" fill="hold" nodeType="withEffect">
                                  <p:stCondLst>
                                    <p:cond delay="0"/>
                                  </p:stCondLst>
                                  <p:childTnLst>
                                    <p:animMotion origin="layout" path="M -0.17396 -0.17195 L 0.0007 -0.00023 " pathEditMode="relative" rAng="0" ptsTypes="AA">
                                      <p:cBhvr>
                                        <p:cTn id="115" dur="1000" fill="hold"/>
                                        <p:tgtEl>
                                          <p:spTgt spid="11"/>
                                        </p:tgtEl>
                                        <p:attrNameLst>
                                          <p:attrName>ppt_x</p:attrName>
                                          <p:attrName>ppt_y</p:attrName>
                                        </p:attrNameLst>
                                      </p:cBhvr>
                                      <p:rCtr x="87" y="86"/>
                                    </p:animMotion>
                                  </p:childTnLst>
                                </p:cTn>
                              </p:par>
                              <p:par>
                                <p:cTn id="116" presetID="6" presetClass="emph" presetSubtype="0" fill="hold" nodeType="withEffect">
                                  <p:stCondLst>
                                    <p:cond delay="0"/>
                                  </p:stCondLst>
                                  <p:childTnLst>
                                    <p:animScale>
                                      <p:cBhvr>
                                        <p:cTn id="117" dur="1000" fill="hold"/>
                                        <p:tgtEl>
                                          <p:spTgt spid="11"/>
                                        </p:tgtEl>
                                      </p:cBhvr>
                                      <p:by x="200000" y="200000"/>
                                    </p:animScale>
                                  </p:childTnLst>
                                </p:cTn>
                              </p:par>
                            </p:childTnLst>
                          </p:cTn>
                        </p:par>
                        <p:par>
                          <p:cTn id="118" fill="hold">
                            <p:stCondLst>
                              <p:cond delay="1000"/>
                            </p:stCondLst>
                            <p:childTnLst>
                              <p:par>
                                <p:cTn id="119" presetID="2" presetClass="entr" presetSubtype="8" fill="hold" grpId="0" nodeType="afterEffect">
                                  <p:stCondLst>
                                    <p:cond delay="0"/>
                                  </p:stCondLst>
                                  <p:iterate type="lt">
                                    <p:tmPct val="0"/>
                                  </p:iterate>
                                  <p:childTnLst>
                                    <p:set>
                                      <p:cBhvr>
                                        <p:cTn id="120" dur="1" fill="hold">
                                          <p:stCondLst>
                                            <p:cond delay="0"/>
                                          </p:stCondLst>
                                        </p:cTn>
                                        <p:tgtEl>
                                          <p:spTgt spid="16"/>
                                        </p:tgtEl>
                                        <p:attrNameLst>
                                          <p:attrName>style.visibility</p:attrName>
                                        </p:attrNameLst>
                                      </p:cBhvr>
                                      <p:to>
                                        <p:strVal val="visible"/>
                                      </p:to>
                                    </p:set>
                                    <p:anim calcmode="lin" valueType="num">
                                      <p:cBhvr additive="base">
                                        <p:cTn id="121" dur="500" fill="hold"/>
                                        <p:tgtEl>
                                          <p:spTgt spid="16"/>
                                        </p:tgtEl>
                                        <p:attrNameLst>
                                          <p:attrName>ppt_x</p:attrName>
                                        </p:attrNameLst>
                                      </p:cBhvr>
                                      <p:tavLst>
                                        <p:tav tm="0">
                                          <p:val>
                                            <p:strVal val="0-#ppt_w/2"/>
                                          </p:val>
                                        </p:tav>
                                        <p:tav tm="100000">
                                          <p:val>
                                            <p:strVal val="#ppt_x"/>
                                          </p:val>
                                        </p:tav>
                                      </p:tavLst>
                                    </p:anim>
                                    <p:anim calcmode="lin" valueType="num">
                                      <p:cBhvr additive="base">
                                        <p:cTn id="122" dur="500" fill="hold"/>
                                        <p:tgtEl>
                                          <p:spTgt spid="16"/>
                                        </p:tgtEl>
                                        <p:attrNameLst>
                                          <p:attrName>ppt_y</p:attrName>
                                        </p:attrNameLst>
                                      </p:cBhvr>
                                      <p:tavLst>
                                        <p:tav tm="0">
                                          <p:val>
                                            <p:strVal val="#ppt_y"/>
                                          </p:val>
                                        </p:tav>
                                        <p:tav tm="100000">
                                          <p:val>
                                            <p:strVal val="#ppt_y"/>
                                          </p:val>
                                        </p:tav>
                                      </p:tavLst>
                                    </p:anim>
                                  </p:childTnLst>
                                </p:cTn>
                              </p:par>
                              <p:par>
                                <p:cTn id="123" presetID="56" presetClass="path" presetSubtype="0" accel="50000" decel="50000" fill="hold" nodeType="withEffect">
                                  <p:stCondLst>
                                    <p:cond delay="0"/>
                                  </p:stCondLst>
                                  <p:childTnLst>
                                    <p:animMotion origin="layout" path="M -0.00191 1.32316E-6 L 0.17986 -0.17164 " pathEditMode="relative" rAng="0" ptsTypes="AA">
                                      <p:cBhvr>
                                        <p:cTn id="124" dur="1000" spd="-100000" fill="hold"/>
                                        <p:tgtEl>
                                          <p:spTgt spid="12"/>
                                        </p:tgtEl>
                                        <p:attrNameLst>
                                          <p:attrName>ppt_x</p:attrName>
                                          <p:attrName>ppt_y</p:attrName>
                                        </p:attrNameLst>
                                      </p:cBhvr>
                                      <p:rCtr x="91" y="-86"/>
                                    </p:animMotion>
                                  </p:childTnLst>
                                </p:cTn>
                              </p:par>
                              <p:par>
                                <p:cTn id="125" presetID="6" presetClass="emph" presetSubtype="0" fill="hold" nodeType="withEffect">
                                  <p:stCondLst>
                                    <p:cond delay="0"/>
                                  </p:stCondLst>
                                  <p:childTnLst>
                                    <p:animScale>
                                      <p:cBhvr>
                                        <p:cTn id="126" dur="1000" fill="hold"/>
                                        <p:tgtEl>
                                          <p:spTgt spid="12"/>
                                        </p:tgtEl>
                                      </p:cBhvr>
                                      <p:by x="200000" y="200000"/>
                                    </p:animScale>
                                  </p:childTnLst>
                                </p:cTn>
                              </p:par>
                            </p:childTnLst>
                          </p:cTn>
                        </p:par>
                        <p:par>
                          <p:cTn id="127" fill="hold">
                            <p:stCondLst>
                              <p:cond delay="2000"/>
                            </p:stCondLst>
                            <p:childTnLst>
                              <p:par>
                                <p:cTn id="128" presetID="2" presetClass="entr" presetSubtype="2" fill="hold" grpId="0" nodeType="afterEffect">
                                  <p:stCondLst>
                                    <p:cond delay="0"/>
                                  </p:stCondLst>
                                  <p:iterate type="lt">
                                    <p:tmPct val="0"/>
                                  </p:iterate>
                                  <p:childTnLst>
                                    <p:set>
                                      <p:cBhvr>
                                        <p:cTn id="129" dur="1" fill="hold">
                                          <p:stCondLst>
                                            <p:cond delay="0"/>
                                          </p:stCondLst>
                                        </p:cTn>
                                        <p:tgtEl>
                                          <p:spTgt spid="17"/>
                                        </p:tgtEl>
                                        <p:attrNameLst>
                                          <p:attrName>style.visibility</p:attrName>
                                        </p:attrNameLst>
                                      </p:cBhvr>
                                      <p:to>
                                        <p:strVal val="visible"/>
                                      </p:to>
                                    </p:set>
                                    <p:anim calcmode="lin" valueType="num">
                                      <p:cBhvr additive="base">
                                        <p:cTn id="130" dur="500" fill="hold"/>
                                        <p:tgtEl>
                                          <p:spTgt spid="17"/>
                                        </p:tgtEl>
                                        <p:attrNameLst>
                                          <p:attrName>ppt_x</p:attrName>
                                        </p:attrNameLst>
                                      </p:cBhvr>
                                      <p:tavLst>
                                        <p:tav tm="0">
                                          <p:val>
                                            <p:strVal val="1+#ppt_w/2"/>
                                          </p:val>
                                        </p:tav>
                                        <p:tav tm="100000">
                                          <p:val>
                                            <p:strVal val="#ppt_x"/>
                                          </p:val>
                                        </p:tav>
                                      </p:tavLst>
                                    </p:anim>
                                    <p:anim calcmode="lin" valueType="num">
                                      <p:cBhvr additive="base">
                                        <p:cTn id="131" dur="500" fill="hold"/>
                                        <p:tgtEl>
                                          <p:spTgt spid="17"/>
                                        </p:tgtEl>
                                        <p:attrNameLst>
                                          <p:attrName>ppt_y</p:attrName>
                                        </p:attrNameLst>
                                      </p:cBhvr>
                                      <p:tavLst>
                                        <p:tav tm="0">
                                          <p:val>
                                            <p:strVal val="#ppt_y"/>
                                          </p:val>
                                        </p:tav>
                                        <p:tav tm="100000">
                                          <p:val>
                                            <p:strVal val="#ppt_y"/>
                                          </p:val>
                                        </p:tav>
                                      </p:tavLst>
                                    </p:anim>
                                  </p:childTnLst>
                                </p:cTn>
                              </p:par>
                              <p:par>
                                <p:cTn id="132" presetID="42" presetClass="path" presetSubtype="0" accel="50000" decel="50000" fill="hold" nodeType="withEffect">
                                  <p:stCondLst>
                                    <p:cond delay="0"/>
                                  </p:stCondLst>
                                  <p:childTnLst>
                                    <p:animMotion origin="layout" path="M 3.33333E-6 -3.01874E-6 L 3.33333E-6 0.13324 " pathEditMode="relative" rAng="0" ptsTypes="AA">
                                      <p:cBhvr>
                                        <p:cTn id="133" dur="1000" spd="-100000" fill="hold"/>
                                        <p:tgtEl>
                                          <p:spTgt spid="13"/>
                                        </p:tgtEl>
                                        <p:attrNameLst>
                                          <p:attrName>ppt_x</p:attrName>
                                          <p:attrName>ppt_y</p:attrName>
                                        </p:attrNameLst>
                                      </p:cBhvr>
                                      <p:rCtr x="0" y="67"/>
                                    </p:animMotion>
                                  </p:childTnLst>
                                </p:cTn>
                              </p:par>
                              <p:par>
                                <p:cTn id="134" presetID="6" presetClass="emph" presetSubtype="0" fill="hold" nodeType="withEffect">
                                  <p:stCondLst>
                                    <p:cond delay="0"/>
                                  </p:stCondLst>
                                  <p:childTnLst>
                                    <p:animScale>
                                      <p:cBhvr>
                                        <p:cTn id="135" dur="1000" fill="hold"/>
                                        <p:tgtEl>
                                          <p:spTgt spid="13"/>
                                        </p:tgtEl>
                                      </p:cBhvr>
                                      <p:by x="200000" y="200000"/>
                                    </p:animScale>
                                  </p:childTnLst>
                                </p:cTn>
                              </p:par>
                            </p:childTnLst>
                          </p:cTn>
                        </p:par>
                        <p:par>
                          <p:cTn id="136" fill="hold">
                            <p:stCondLst>
                              <p:cond delay="3000"/>
                            </p:stCondLst>
                            <p:childTnLst>
                              <p:par>
                                <p:cTn id="137" presetID="2" presetClass="entr" presetSubtype="4" fill="hold" grpId="0" nodeType="afterEffect">
                                  <p:stCondLst>
                                    <p:cond delay="0"/>
                                  </p:stCondLst>
                                  <p:iterate type="lt">
                                    <p:tmPct val="0"/>
                                  </p:iterate>
                                  <p:childTnLst>
                                    <p:set>
                                      <p:cBhvr>
                                        <p:cTn id="138" dur="1" fill="hold">
                                          <p:stCondLst>
                                            <p:cond delay="0"/>
                                          </p:stCondLst>
                                        </p:cTn>
                                        <p:tgtEl>
                                          <p:spTgt spid="18"/>
                                        </p:tgtEl>
                                        <p:attrNameLst>
                                          <p:attrName>style.visibility</p:attrName>
                                        </p:attrNameLst>
                                      </p:cBhvr>
                                      <p:to>
                                        <p:strVal val="visible"/>
                                      </p:to>
                                    </p:set>
                                    <p:anim calcmode="lin" valueType="num">
                                      <p:cBhvr additive="base">
                                        <p:cTn id="139" dur="500" fill="hold"/>
                                        <p:tgtEl>
                                          <p:spTgt spid="18"/>
                                        </p:tgtEl>
                                        <p:attrNameLst>
                                          <p:attrName>ppt_x</p:attrName>
                                        </p:attrNameLst>
                                      </p:cBhvr>
                                      <p:tavLst>
                                        <p:tav tm="0">
                                          <p:val>
                                            <p:strVal val="#ppt_x"/>
                                          </p:val>
                                        </p:tav>
                                        <p:tav tm="100000">
                                          <p:val>
                                            <p:strVal val="#ppt_x"/>
                                          </p:val>
                                        </p:tav>
                                      </p:tavLst>
                                    </p:anim>
                                    <p:anim calcmode="lin" valueType="num">
                                      <p:cBhvr additive="base">
                                        <p:cTn id="14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41" fill="hold">
                      <p:stCondLst>
                        <p:cond delay="indefinite"/>
                      </p:stCondLst>
                      <p:childTnLst>
                        <p:par>
                          <p:cTn id="142" fill="hold">
                            <p:stCondLst>
                              <p:cond delay="0"/>
                            </p:stCondLst>
                            <p:childTnLst>
                              <p:par>
                                <p:cTn id="143" presetID="45" presetClass="exit" presetSubtype="0" fill="hold" grpId="1" nodeType="clickEffect">
                                  <p:stCondLst>
                                    <p:cond delay="0"/>
                                  </p:stCondLst>
                                  <p:iterate type="lt">
                                    <p:tmPct val="10000"/>
                                  </p:iterate>
                                  <p:childTnLst>
                                    <p:animEffect transition="out" filter="fade">
                                      <p:cBhvr>
                                        <p:cTn id="144" dur="1000"/>
                                        <p:tgtEl>
                                          <p:spTgt spid="16"/>
                                        </p:tgtEl>
                                      </p:cBhvr>
                                    </p:animEffect>
                                    <p:anim calcmode="lin" valueType="num">
                                      <p:cBhvr>
                                        <p:cTn id="145" dur="1000"/>
                                        <p:tgtEl>
                                          <p:spTgt spid="16"/>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46" dur="1000"/>
                                        <p:tgtEl>
                                          <p:spTgt spid="16"/>
                                        </p:tgtEl>
                                        <p:attrNameLst>
                                          <p:attrName>ppt_h</p:attrName>
                                        </p:attrNameLst>
                                      </p:cBhvr>
                                      <p:tavLst>
                                        <p:tav tm="0">
                                          <p:val>
                                            <p:strVal val="ppt_h"/>
                                          </p:val>
                                        </p:tav>
                                        <p:tav tm="100000">
                                          <p:val>
                                            <p:strVal val="ppt_h"/>
                                          </p:val>
                                        </p:tav>
                                      </p:tavLst>
                                    </p:anim>
                                    <p:set>
                                      <p:cBhvr>
                                        <p:cTn id="147" dur="1" fill="hold">
                                          <p:stCondLst>
                                            <p:cond delay="999"/>
                                          </p:stCondLst>
                                        </p:cTn>
                                        <p:tgtEl>
                                          <p:spTgt spid="16"/>
                                        </p:tgtEl>
                                        <p:attrNameLst>
                                          <p:attrName>style.visibility</p:attrName>
                                        </p:attrNameLst>
                                      </p:cBhvr>
                                      <p:to>
                                        <p:strVal val="hidden"/>
                                      </p:to>
                                    </p:set>
                                  </p:childTnLst>
                                </p:cTn>
                              </p:par>
                              <p:par>
                                <p:cTn id="148" presetID="45" presetClass="exit" presetSubtype="0" fill="hold" grpId="1" nodeType="withEffect">
                                  <p:stCondLst>
                                    <p:cond delay="0"/>
                                  </p:stCondLst>
                                  <p:iterate type="lt">
                                    <p:tmPct val="10000"/>
                                  </p:iterate>
                                  <p:childTnLst>
                                    <p:animEffect transition="out" filter="fade">
                                      <p:cBhvr>
                                        <p:cTn id="149" dur="1000"/>
                                        <p:tgtEl>
                                          <p:spTgt spid="17"/>
                                        </p:tgtEl>
                                      </p:cBhvr>
                                    </p:animEffect>
                                    <p:anim calcmode="lin" valueType="num">
                                      <p:cBhvr>
                                        <p:cTn id="150" dur="1000"/>
                                        <p:tgtEl>
                                          <p:spTgt spid="17"/>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51" dur="1000"/>
                                        <p:tgtEl>
                                          <p:spTgt spid="17"/>
                                        </p:tgtEl>
                                        <p:attrNameLst>
                                          <p:attrName>ppt_h</p:attrName>
                                        </p:attrNameLst>
                                      </p:cBhvr>
                                      <p:tavLst>
                                        <p:tav tm="0">
                                          <p:val>
                                            <p:strVal val="ppt_h"/>
                                          </p:val>
                                        </p:tav>
                                        <p:tav tm="100000">
                                          <p:val>
                                            <p:strVal val="ppt_h"/>
                                          </p:val>
                                        </p:tav>
                                      </p:tavLst>
                                    </p:anim>
                                    <p:set>
                                      <p:cBhvr>
                                        <p:cTn id="152" dur="1" fill="hold">
                                          <p:stCondLst>
                                            <p:cond delay="999"/>
                                          </p:stCondLst>
                                        </p:cTn>
                                        <p:tgtEl>
                                          <p:spTgt spid="17"/>
                                        </p:tgtEl>
                                        <p:attrNameLst>
                                          <p:attrName>style.visibility</p:attrName>
                                        </p:attrNameLst>
                                      </p:cBhvr>
                                      <p:to>
                                        <p:strVal val="hidden"/>
                                      </p:to>
                                    </p:set>
                                  </p:childTnLst>
                                </p:cTn>
                              </p:par>
                              <p:par>
                                <p:cTn id="153" presetID="45" presetClass="exit" presetSubtype="0" fill="hold" grpId="1" nodeType="withEffect">
                                  <p:stCondLst>
                                    <p:cond delay="0"/>
                                  </p:stCondLst>
                                  <p:iterate type="lt">
                                    <p:tmPct val="10000"/>
                                  </p:iterate>
                                  <p:childTnLst>
                                    <p:animEffect transition="out" filter="fade">
                                      <p:cBhvr>
                                        <p:cTn id="154" dur="1000"/>
                                        <p:tgtEl>
                                          <p:spTgt spid="18"/>
                                        </p:tgtEl>
                                      </p:cBhvr>
                                    </p:animEffect>
                                    <p:anim calcmode="lin" valueType="num">
                                      <p:cBhvr>
                                        <p:cTn id="155" dur="1000"/>
                                        <p:tgtEl>
                                          <p:spTgt spid="18"/>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56" dur="1000"/>
                                        <p:tgtEl>
                                          <p:spTgt spid="18"/>
                                        </p:tgtEl>
                                        <p:attrNameLst>
                                          <p:attrName>ppt_h</p:attrName>
                                        </p:attrNameLst>
                                      </p:cBhvr>
                                      <p:tavLst>
                                        <p:tav tm="0">
                                          <p:val>
                                            <p:strVal val="ppt_h"/>
                                          </p:val>
                                        </p:tav>
                                        <p:tav tm="100000">
                                          <p:val>
                                            <p:strVal val="ppt_h"/>
                                          </p:val>
                                        </p:tav>
                                      </p:tavLst>
                                    </p:anim>
                                    <p:set>
                                      <p:cBhvr>
                                        <p:cTn id="157" dur="1" fill="hold">
                                          <p:stCondLst>
                                            <p:cond delay="999"/>
                                          </p:stCondLst>
                                        </p:cTn>
                                        <p:tgtEl>
                                          <p:spTgt spid="1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uiExpand="1" build="allAtOnce" animBg="1"/>
      <p:bldP spid="14" grpId="1" uiExpand="1" build="allAtOnce" animBg="1"/>
      <p:bldP spid="15" grpId="0" animBg="1"/>
      <p:bldP spid="7" grpId="0" animBg="1"/>
      <p:bldP spid="20" grpId="0"/>
      <p:bldP spid="20" grpId="1"/>
      <p:bldP spid="16" grpId="0"/>
      <p:bldP spid="16" grpId="1"/>
      <p:bldP spid="17" grpId="0"/>
      <p:bldP spid="17" grpId="1"/>
      <p:bldP spid="18" grpId="0"/>
      <p:bldP spid="18" grpId="1"/>
    </p:bldLst>
  </p:timing>
</p:sld>
</file>

<file path=ppt/slides/slide170.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3195586"/>
            <a:ext cx="9567511" cy="1486475"/>
          </a:xfrm>
        </p:spPr>
        <p:txBody>
          <a:bodyPr/>
          <a:lstStyle/>
          <a:p>
            <a:r>
              <a:rPr lang="en-US" b="1" dirty="0">
                <a:solidFill>
                  <a:srgbClr val="8B2939"/>
                </a:solidFill>
                <a:effectLst>
                  <a:outerShdw blurRad="38100" dist="38100" dir="2700000" algn="tl">
                    <a:srgbClr val="000000">
                      <a:alpha val="43137"/>
                    </a:srgbClr>
                  </a:outerShdw>
                </a:effectLst>
                <a:latin typeface="Papyrus" panose="03070502060502030205" pitchFamily="66" charset="0"/>
              </a:rPr>
              <a:t>Childish Prayers</a:t>
            </a:r>
            <a:br>
              <a:rPr lang="en-US" b="1" dirty="0">
                <a:solidFill>
                  <a:srgbClr val="8B2939"/>
                </a:solidFill>
                <a:effectLst>
                  <a:outerShdw blurRad="38100" dist="38100" dir="2700000" algn="tl">
                    <a:srgbClr val="000000">
                      <a:alpha val="43137"/>
                    </a:srgbClr>
                  </a:outerShdw>
                </a:effectLst>
                <a:latin typeface="Papyrus" panose="03070502060502030205" pitchFamily="66" charset="0"/>
              </a:rPr>
            </a:br>
            <a:endParaRPr lang="en-US" b="1" dirty="0">
              <a:solidFill>
                <a:srgbClr val="8B2939"/>
              </a:solidFill>
              <a:effectLst>
                <a:outerShdw blurRad="38100" dist="38100" dir="2700000" algn="tl">
                  <a:srgbClr val="000000">
                    <a:alpha val="43137"/>
                  </a:srgbClr>
                </a:outerShdw>
              </a:effectLst>
              <a:latin typeface="Papyrus" panose="03070502060502030205" pitchFamily="66" charset="0"/>
            </a:endParaRPr>
          </a:p>
        </p:txBody>
      </p:sp>
      <p:sp>
        <p:nvSpPr>
          <p:cNvPr id="2" name="Action Button: Go Back or Previous 1">
            <a:hlinkClick r:id="rId3" action="ppaction://hlinksldjump" highlightClick="1"/>
            <a:extLst>
              <a:ext uri="{FF2B5EF4-FFF2-40B4-BE49-F238E27FC236}">
                <a16:creationId xmlns:a16="http://schemas.microsoft.com/office/drawing/2014/main" id="{D2920DED-5FED-4D03-AE27-94FA4981407B}"/>
              </a:ext>
            </a:extLst>
          </p:cNvPr>
          <p:cNvSpPr/>
          <p:nvPr/>
        </p:nvSpPr>
        <p:spPr>
          <a:xfrm>
            <a:off x="9942897" y="4812632"/>
            <a:ext cx="792158" cy="613462"/>
          </a:xfrm>
          <a:prstGeom prst="actionButtonBackPrevious">
            <a:avLst/>
          </a:prstGeom>
          <a:blipFill>
            <a:blip r:embed="rId4"/>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8613905"/>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7651" name="Rectangle 3">
            <a:extLst>
              <a:ext uri="{FF2B5EF4-FFF2-40B4-BE49-F238E27FC236}">
                <a16:creationId xmlns:a16="http://schemas.microsoft.com/office/drawing/2014/main" id="{01C4CBD4-E2A4-48AC-984C-261BF1CF050D}"/>
              </a:ext>
            </a:extLst>
          </p:cNvPr>
          <p:cNvSpPr>
            <a:spLocks noGrp="1" noChangeArrowheads="1"/>
          </p:cNvSpPr>
          <p:nvPr>
            <p:ph type="title"/>
          </p:nvPr>
        </p:nvSpPr>
        <p:spPr>
          <a:xfrm>
            <a:off x="1524000" y="152400"/>
            <a:ext cx="9144000" cy="1219200"/>
          </a:xfrm>
          <a:solidFill>
            <a:srgbClr val="0000FF"/>
          </a:solidFill>
        </p:spPr>
        <p:txBody>
          <a:bodyPr/>
          <a:lstStyle/>
          <a:p>
            <a:pPr eaLnBrk="1" hangingPunct="1">
              <a:defRPr/>
            </a:pPr>
            <a:r>
              <a:rPr lang="en-US" sz="4000" dirty="0">
                <a:solidFill>
                  <a:schemeClr val="accent1"/>
                </a:solidFill>
                <a:effectLst>
                  <a:outerShdw blurRad="38100" dist="38100" dir="2700000" algn="tl">
                    <a:srgbClr val="000000"/>
                  </a:outerShdw>
                </a:effectLst>
              </a:rPr>
              <a:t>Successful Communication Requires  </a:t>
            </a:r>
            <a:r>
              <a:rPr lang="en-US" dirty="0">
                <a:solidFill>
                  <a:schemeClr val="accent1"/>
                </a:solidFill>
                <a:effectLst>
                  <a:outerShdw blurRad="38100" dist="38100" dir="2700000" algn="tl">
                    <a:srgbClr val="000000"/>
                  </a:outerShdw>
                </a:effectLst>
              </a:rPr>
              <a:t>“Putting Away Our Childish Ways”</a:t>
            </a:r>
            <a:r>
              <a:rPr lang="en-US" dirty="0"/>
              <a:t> </a:t>
            </a:r>
          </a:p>
        </p:txBody>
      </p:sp>
      <p:sp>
        <p:nvSpPr>
          <p:cNvPr id="27652" name="Rectangle 4">
            <a:extLst>
              <a:ext uri="{FF2B5EF4-FFF2-40B4-BE49-F238E27FC236}">
                <a16:creationId xmlns:a16="http://schemas.microsoft.com/office/drawing/2014/main" id="{8C5E33E0-F66C-4333-8CC1-FABD0F6AB669}"/>
              </a:ext>
            </a:extLst>
          </p:cNvPr>
          <p:cNvSpPr>
            <a:spLocks noGrp="1" noChangeArrowheads="1"/>
          </p:cNvSpPr>
          <p:nvPr>
            <p:ph type="body" idx="1"/>
          </p:nvPr>
        </p:nvSpPr>
        <p:spPr>
          <a:xfrm>
            <a:off x="1905000" y="1524000"/>
            <a:ext cx="8610600" cy="5181600"/>
          </a:xfrm>
        </p:spPr>
        <p:txBody>
          <a:bodyPr/>
          <a:lstStyle/>
          <a:p>
            <a:pPr eaLnBrk="1" hangingPunct="1">
              <a:lnSpc>
                <a:spcPct val="90000"/>
              </a:lnSpc>
              <a:buFontTx/>
              <a:buNone/>
            </a:pPr>
            <a:r>
              <a:rPr lang="en-US" altLang="en-US" sz="2800" dirty="0">
                <a:solidFill>
                  <a:schemeClr val="bg1"/>
                </a:solidFill>
                <a:effectLst>
                  <a:outerShdw blurRad="38100" dist="38100" dir="2700000" algn="tl">
                    <a:srgbClr val="000000">
                      <a:alpha val="43137"/>
                    </a:srgbClr>
                  </a:outerShdw>
                </a:effectLst>
              </a:rPr>
              <a:t>EVEN THRU THIS MEDIUM GOD STILL CANNOT:</a:t>
            </a:r>
          </a:p>
          <a:p>
            <a:pPr eaLnBrk="1" hangingPunct="1">
              <a:lnSpc>
                <a:spcPct val="90000"/>
              </a:lnSpc>
              <a:buFont typeface="Wingdings" panose="05000000000000000000" pitchFamily="2" charset="2"/>
              <a:buChar char="Ø"/>
            </a:pPr>
            <a:r>
              <a:rPr lang="en-US" altLang="en-US" sz="2800" dirty="0">
                <a:solidFill>
                  <a:srgbClr val="0000FF"/>
                </a:solidFill>
                <a:effectLst>
                  <a:outerShdw blurRad="38100" dist="38100" dir="2700000" algn="tl">
                    <a:srgbClr val="000000">
                      <a:alpha val="43137"/>
                    </a:srgbClr>
                  </a:outerShdw>
                </a:effectLst>
              </a:rPr>
              <a:t> Express Anything Other Than Perfect Love</a:t>
            </a:r>
          </a:p>
          <a:p>
            <a:pPr eaLnBrk="1" hangingPunct="1">
              <a:lnSpc>
                <a:spcPct val="90000"/>
              </a:lnSpc>
              <a:buFont typeface="Wingdings" panose="05000000000000000000" pitchFamily="2" charset="2"/>
              <a:buChar char="Ø"/>
            </a:pPr>
            <a:r>
              <a:rPr lang="en-US" altLang="en-US" sz="2800" dirty="0">
                <a:solidFill>
                  <a:srgbClr val="0000FF"/>
                </a:solidFill>
                <a:effectLst>
                  <a:outerShdw blurRad="38100" dist="38100" dir="2700000" algn="tl">
                    <a:srgbClr val="000000">
                      <a:alpha val="43137"/>
                    </a:srgbClr>
                  </a:outerShdw>
                </a:effectLst>
              </a:rPr>
              <a:t> Be Limited To The Natural World He Created</a:t>
            </a:r>
          </a:p>
          <a:p>
            <a:pPr eaLnBrk="1" hangingPunct="1">
              <a:lnSpc>
                <a:spcPct val="90000"/>
              </a:lnSpc>
              <a:buFont typeface="Wingdings" panose="05000000000000000000" pitchFamily="2" charset="2"/>
              <a:buNone/>
            </a:pPr>
            <a:r>
              <a:rPr lang="en-US" altLang="en-US" sz="2800" dirty="0">
                <a:solidFill>
                  <a:srgbClr val="0000FF"/>
                </a:solidFill>
                <a:effectLst>
                  <a:outerShdw blurRad="38100" dist="38100" dir="2700000" algn="tl">
                    <a:srgbClr val="000000">
                      <a:alpha val="43137"/>
                    </a:srgbClr>
                  </a:outerShdw>
                </a:effectLst>
              </a:rPr>
              <a:t>     In Terms Of Space, Time, Matter, Or Energy</a:t>
            </a:r>
          </a:p>
          <a:p>
            <a:pPr eaLnBrk="1" hangingPunct="1">
              <a:lnSpc>
                <a:spcPct val="90000"/>
              </a:lnSpc>
              <a:buFont typeface="Wingdings" panose="05000000000000000000" pitchFamily="2" charset="2"/>
              <a:buChar char="Ø"/>
            </a:pPr>
            <a:r>
              <a:rPr lang="en-US" altLang="en-US" sz="2800" dirty="0">
                <a:solidFill>
                  <a:srgbClr val="0000FF"/>
                </a:solidFill>
                <a:effectLst>
                  <a:outerShdw blurRad="38100" dist="38100" dir="2700000" algn="tl">
                    <a:srgbClr val="000000">
                      <a:alpha val="43137"/>
                    </a:srgbClr>
                  </a:outerShdw>
                </a:effectLst>
              </a:rPr>
              <a:t> Yet, He Imposed Certain Limits Upon Himself!</a:t>
            </a:r>
          </a:p>
          <a:p>
            <a:pPr eaLnBrk="1" hangingPunct="1">
              <a:lnSpc>
                <a:spcPct val="90000"/>
              </a:lnSpc>
              <a:buFont typeface="Wingdings" panose="05000000000000000000" pitchFamily="2" charset="2"/>
              <a:buChar char="Ø"/>
            </a:pPr>
            <a:r>
              <a:rPr lang="en-US" altLang="en-US" sz="2800" dirty="0">
                <a:solidFill>
                  <a:srgbClr val="0000FF"/>
                </a:solidFill>
                <a:effectLst>
                  <a:outerShdw blurRad="38100" dist="38100" dir="2700000" algn="tl">
                    <a:srgbClr val="000000">
                      <a:alpha val="43137"/>
                    </a:srgbClr>
                  </a:outerShdw>
                </a:effectLst>
              </a:rPr>
              <a:t> Do Any Two Counter-Opposite &amp; Mutually</a:t>
            </a:r>
          </a:p>
          <a:p>
            <a:pPr eaLnBrk="1" hangingPunct="1">
              <a:lnSpc>
                <a:spcPct val="90000"/>
              </a:lnSpc>
              <a:buFont typeface="Wingdings" panose="05000000000000000000" pitchFamily="2" charset="2"/>
              <a:buNone/>
            </a:pPr>
            <a:r>
              <a:rPr lang="en-US" altLang="en-US" sz="2800" dirty="0">
                <a:solidFill>
                  <a:srgbClr val="0000FF"/>
                </a:solidFill>
                <a:effectLst>
                  <a:outerShdw blurRad="38100" dist="38100" dir="2700000" algn="tl">
                    <a:srgbClr val="000000">
                      <a:alpha val="43137"/>
                    </a:srgbClr>
                  </a:outerShdw>
                </a:effectLst>
              </a:rPr>
              <a:t>     Exclusive Things Both At The Same Time</a:t>
            </a:r>
          </a:p>
          <a:p>
            <a:pPr eaLnBrk="1" hangingPunct="1">
              <a:lnSpc>
                <a:spcPct val="90000"/>
              </a:lnSpc>
              <a:buFont typeface="Wingdings" panose="05000000000000000000" pitchFamily="2" charset="2"/>
              <a:buChar char="Ø"/>
            </a:pPr>
            <a:r>
              <a:rPr lang="en-US" altLang="en-US" sz="2800" dirty="0">
                <a:solidFill>
                  <a:srgbClr val="0000FF"/>
                </a:solidFill>
                <a:effectLst>
                  <a:outerShdw blurRad="38100" dist="38100" dir="2700000" algn="tl">
                    <a:srgbClr val="000000">
                      <a:alpha val="43137"/>
                    </a:srgbClr>
                  </a:outerShdw>
                </a:effectLst>
              </a:rPr>
              <a:t> Harm His Child.  Maturity Discerns From Hurt</a:t>
            </a:r>
          </a:p>
          <a:p>
            <a:pPr eaLnBrk="1" hangingPunct="1">
              <a:lnSpc>
                <a:spcPct val="90000"/>
              </a:lnSpc>
              <a:buFont typeface="Wingdings" panose="05000000000000000000" pitchFamily="2" charset="2"/>
              <a:buChar char="Ø"/>
            </a:pPr>
            <a:r>
              <a:rPr lang="en-US" altLang="en-US" sz="2800" dirty="0">
                <a:solidFill>
                  <a:srgbClr val="0000FF"/>
                </a:solidFill>
                <a:effectLst>
                  <a:outerShdw blurRad="38100" dist="38100" dir="2700000" algn="tl">
                    <a:srgbClr val="000000">
                      <a:alpha val="43137"/>
                    </a:srgbClr>
                  </a:outerShdw>
                </a:effectLst>
              </a:rPr>
              <a:t> Be Our Comfortable Parent Or Leave Us Alone</a:t>
            </a:r>
          </a:p>
          <a:p>
            <a:pPr eaLnBrk="1" hangingPunct="1">
              <a:lnSpc>
                <a:spcPct val="90000"/>
              </a:lnSpc>
              <a:buFont typeface="Wingdings" panose="05000000000000000000" pitchFamily="2" charset="2"/>
              <a:buChar char="Ø"/>
            </a:pPr>
            <a:r>
              <a:rPr lang="en-US" altLang="en-US" sz="2800" dirty="0">
                <a:solidFill>
                  <a:srgbClr val="0000FF"/>
                </a:solidFill>
                <a:effectLst>
                  <a:outerShdw blurRad="38100" dist="38100" dir="2700000" algn="tl">
                    <a:srgbClr val="000000">
                      <a:alpha val="43137"/>
                    </a:srgbClr>
                  </a:outerShdw>
                </a:effectLst>
              </a:rPr>
              <a:t> Yet,  He Is An Excellent Comforter!</a:t>
            </a:r>
          </a:p>
          <a:p>
            <a:pPr eaLnBrk="1" hangingPunct="1">
              <a:lnSpc>
                <a:spcPct val="90000"/>
              </a:lnSpc>
              <a:buFont typeface="Wingdings" panose="05000000000000000000" pitchFamily="2" charset="2"/>
              <a:buChar char="Ø"/>
            </a:pPr>
            <a:r>
              <a:rPr lang="en-US" altLang="en-US" sz="2800" dirty="0">
                <a:solidFill>
                  <a:srgbClr val="0000FF"/>
                </a:solidFill>
                <a:effectLst>
                  <a:outerShdw blurRad="38100" dist="38100" dir="2700000" algn="tl">
                    <a:srgbClr val="000000">
                      <a:alpha val="43137"/>
                    </a:srgbClr>
                  </a:outerShdw>
                </a:effectLst>
              </a:rPr>
              <a:t> Always Approve Us.  Yet,  Accepts &amp; Accessible!   </a:t>
            </a:r>
          </a:p>
        </p:txBody>
      </p:sp>
      <p:sp>
        <p:nvSpPr>
          <p:cNvPr id="27653" name="Comment 5">
            <a:extLst>
              <a:ext uri="{FF2B5EF4-FFF2-40B4-BE49-F238E27FC236}">
                <a16:creationId xmlns:a16="http://schemas.microsoft.com/office/drawing/2014/main" id="{E2D7CD7D-C171-40F3-A9D2-988EEEBC09E6}"/>
              </a:ext>
            </a:extLst>
          </p:cNvPr>
          <p:cNvSpPr>
            <a:spLocks noChangeArrowheads="1"/>
          </p:cNvSpPr>
          <p:nvPr/>
        </p:nvSpPr>
        <p:spPr bwMode="auto">
          <a:xfrm>
            <a:off x="1539876" y="-1524000"/>
            <a:ext cx="9128125" cy="11699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fontAlgn="base">
              <a:spcBef>
                <a:spcPct val="50000"/>
              </a:spcBef>
              <a:spcAft>
                <a:spcPct val="0"/>
              </a:spcAft>
              <a:defRPr/>
            </a:pPr>
            <a:r>
              <a:rPr lang="en-US" sz="1600" b="1">
                <a:solidFill>
                  <a:srgbClr val="000000"/>
                </a:solidFill>
                <a:latin typeface="Arial" charset="0"/>
              </a:rPr>
              <a:t>David Lee Burris:     ASEITY  -  God Is Not Limited To Anything External To Himself</a:t>
            </a:r>
          </a:p>
          <a:p>
            <a:pPr fontAlgn="base">
              <a:spcBef>
                <a:spcPct val="50000"/>
              </a:spcBef>
              <a:spcAft>
                <a:spcPct val="0"/>
              </a:spcAft>
              <a:defRPr/>
            </a:pPr>
            <a:r>
              <a:rPr lang="en-US" sz="2000" b="1">
                <a:solidFill>
                  <a:srgbClr val="000000"/>
                </a:solidFill>
                <a:latin typeface="Arial" charset="0"/>
              </a:rPr>
              <a:t>                                        </a:t>
            </a:r>
            <a:r>
              <a:rPr lang="en-US" b="1">
                <a:solidFill>
                  <a:srgbClr val="000000"/>
                </a:solidFill>
                <a:latin typeface="Arial" charset="0"/>
              </a:rPr>
              <a:t>– Being  Himself The Limit Of Everything Else!</a:t>
            </a:r>
            <a:endParaRPr lang="en-US">
              <a:solidFill>
                <a:srgbClr val="000000"/>
              </a:solidFill>
              <a:latin typeface="Arial" charset="0"/>
            </a:endParaRPr>
          </a:p>
          <a:p>
            <a:pPr fontAlgn="base">
              <a:spcBef>
                <a:spcPct val="50000"/>
              </a:spcBef>
              <a:spcAft>
                <a:spcPct val="0"/>
              </a:spcAft>
              <a:defRPr/>
            </a:pPr>
            <a:r>
              <a:rPr lang="en-US" sz="1600">
                <a:solidFill>
                  <a:srgbClr val="000000"/>
                </a:solidFill>
                <a:latin typeface="Arial" charset="0"/>
              </a:rPr>
              <a:t>Discernment Produces Real Maturity &amp; Noble Purpose Creates Fruitful Lives Of Lasting Happiness.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7652">
                                            <p:txEl>
                                              <p:pRg st="0" end="0"/>
                                            </p:txEl>
                                          </p:spTgt>
                                        </p:tgtEl>
                                        <p:attrNameLst>
                                          <p:attrName>style.visibility</p:attrName>
                                        </p:attrNameLst>
                                      </p:cBhvr>
                                      <p:to>
                                        <p:strVal val="visible"/>
                                      </p:to>
                                    </p:set>
                                    <p:anim calcmode="lin" valueType="num">
                                      <p:cBhvr>
                                        <p:cTn id="7" dur="500" fill="hold"/>
                                        <p:tgtEl>
                                          <p:spTgt spid="2765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765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27652">
                                            <p:txEl>
                                              <p:pRg st="1" end="1"/>
                                            </p:txEl>
                                          </p:spTgt>
                                        </p:tgtEl>
                                        <p:attrNameLst>
                                          <p:attrName>style.visibility</p:attrName>
                                        </p:attrNameLst>
                                      </p:cBhvr>
                                      <p:to>
                                        <p:strVal val="visible"/>
                                      </p:to>
                                    </p:set>
                                    <p:anim calcmode="lin" valueType="num">
                                      <p:cBhvr>
                                        <p:cTn id="13" dur="500" fill="hold"/>
                                        <p:tgtEl>
                                          <p:spTgt spid="27652">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27652">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27652">
                                            <p:txEl>
                                              <p:pRg st="2" end="2"/>
                                            </p:txEl>
                                          </p:spTgt>
                                        </p:tgtEl>
                                        <p:attrNameLst>
                                          <p:attrName>style.visibility</p:attrName>
                                        </p:attrNameLst>
                                      </p:cBhvr>
                                      <p:to>
                                        <p:strVal val="visible"/>
                                      </p:to>
                                    </p:set>
                                    <p:anim calcmode="lin" valueType="num">
                                      <p:cBhvr>
                                        <p:cTn id="19" dur="500" fill="hold"/>
                                        <p:tgtEl>
                                          <p:spTgt spid="27652">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27652">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27652">
                                            <p:txEl>
                                              <p:pRg st="3" end="3"/>
                                            </p:txEl>
                                          </p:spTgt>
                                        </p:tgtEl>
                                        <p:attrNameLst>
                                          <p:attrName>style.visibility</p:attrName>
                                        </p:attrNameLst>
                                      </p:cBhvr>
                                      <p:to>
                                        <p:strVal val="visible"/>
                                      </p:to>
                                    </p:set>
                                    <p:anim calcmode="lin" valueType="num">
                                      <p:cBhvr>
                                        <p:cTn id="25" dur="500" fill="hold"/>
                                        <p:tgtEl>
                                          <p:spTgt spid="27652">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27652">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27652">
                                            <p:txEl>
                                              <p:pRg st="4" end="4"/>
                                            </p:txEl>
                                          </p:spTgt>
                                        </p:tgtEl>
                                        <p:attrNameLst>
                                          <p:attrName>style.visibility</p:attrName>
                                        </p:attrNameLst>
                                      </p:cBhvr>
                                      <p:to>
                                        <p:strVal val="visible"/>
                                      </p:to>
                                    </p:set>
                                    <p:anim calcmode="lin" valueType="num">
                                      <p:cBhvr>
                                        <p:cTn id="31" dur="500" fill="hold"/>
                                        <p:tgtEl>
                                          <p:spTgt spid="27652">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27652">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27652">
                                            <p:txEl>
                                              <p:pRg st="5" end="5"/>
                                            </p:txEl>
                                          </p:spTgt>
                                        </p:tgtEl>
                                        <p:attrNameLst>
                                          <p:attrName>style.visibility</p:attrName>
                                        </p:attrNameLst>
                                      </p:cBhvr>
                                      <p:to>
                                        <p:strVal val="visible"/>
                                      </p:to>
                                    </p:set>
                                    <p:anim calcmode="lin" valueType="num">
                                      <p:cBhvr>
                                        <p:cTn id="37" dur="500" fill="hold"/>
                                        <p:tgtEl>
                                          <p:spTgt spid="27652">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27652">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27652">
                                            <p:txEl>
                                              <p:pRg st="6" end="6"/>
                                            </p:txEl>
                                          </p:spTgt>
                                        </p:tgtEl>
                                        <p:attrNameLst>
                                          <p:attrName>style.visibility</p:attrName>
                                        </p:attrNameLst>
                                      </p:cBhvr>
                                      <p:to>
                                        <p:strVal val="visible"/>
                                      </p:to>
                                    </p:set>
                                    <p:anim calcmode="lin" valueType="num">
                                      <p:cBhvr>
                                        <p:cTn id="43" dur="500" fill="hold"/>
                                        <p:tgtEl>
                                          <p:spTgt spid="27652">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27652">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27652">
                                            <p:txEl>
                                              <p:pRg st="7" end="7"/>
                                            </p:txEl>
                                          </p:spTgt>
                                        </p:tgtEl>
                                        <p:attrNameLst>
                                          <p:attrName>style.visibility</p:attrName>
                                        </p:attrNameLst>
                                      </p:cBhvr>
                                      <p:to>
                                        <p:strVal val="visible"/>
                                      </p:to>
                                    </p:set>
                                    <p:anim calcmode="lin" valueType="num">
                                      <p:cBhvr>
                                        <p:cTn id="49" dur="500" fill="hold"/>
                                        <p:tgtEl>
                                          <p:spTgt spid="27652">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27652">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27652">
                                            <p:txEl>
                                              <p:pRg st="8" end="8"/>
                                            </p:txEl>
                                          </p:spTgt>
                                        </p:tgtEl>
                                        <p:attrNameLst>
                                          <p:attrName>style.visibility</p:attrName>
                                        </p:attrNameLst>
                                      </p:cBhvr>
                                      <p:to>
                                        <p:strVal val="visible"/>
                                      </p:to>
                                    </p:set>
                                    <p:anim calcmode="lin" valueType="num">
                                      <p:cBhvr>
                                        <p:cTn id="55" dur="500" fill="hold"/>
                                        <p:tgtEl>
                                          <p:spTgt spid="27652">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27652">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7" presetClass="entr" presetSubtype="10" fill="hold" grpId="0" nodeType="clickEffect">
                                  <p:stCondLst>
                                    <p:cond delay="0"/>
                                  </p:stCondLst>
                                  <p:childTnLst>
                                    <p:set>
                                      <p:cBhvr>
                                        <p:cTn id="60" dur="1" fill="hold">
                                          <p:stCondLst>
                                            <p:cond delay="0"/>
                                          </p:stCondLst>
                                        </p:cTn>
                                        <p:tgtEl>
                                          <p:spTgt spid="27652">
                                            <p:txEl>
                                              <p:pRg st="9" end="9"/>
                                            </p:txEl>
                                          </p:spTgt>
                                        </p:tgtEl>
                                        <p:attrNameLst>
                                          <p:attrName>style.visibility</p:attrName>
                                        </p:attrNameLst>
                                      </p:cBhvr>
                                      <p:to>
                                        <p:strVal val="visible"/>
                                      </p:to>
                                    </p:set>
                                    <p:anim calcmode="lin" valueType="num">
                                      <p:cBhvr>
                                        <p:cTn id="61" dur="500" fill="hold"/>
                                        <p:tgtEl>
                                          <p:spTgt spid="27652">
                                            <p:txEl>
                                              <p:pRg st="9" end="9"/>
                                            </p:txEl>
                                          </p:spTgt>
                                        </p:tgtEl>
                                        <p:attrNameLst>
                                          <p:attrName>ppt_w</p:attrName>
                                        </p:attrNameLst>
                                      </p:cBhvr>
                                      <p:tavLst>
                                        <p:tav tm="0">
                                          <p:val>
                                            <p:fltVal val="0"/>
                                          </p:val>
                                        </p:tav>
                                        <p:tav tm="100000">
                                          <p:val>
                                            <p:strVal val="#ppt_w"/>
                                          </p:val>
                                        </p:tav>
                                      </p:tavLst>
                                    </p:anim>
                                    <p:anim calcmode="lin" valueType="num">
                                      <p:cBhvr>
                                        <p:cTn id="62" dur="500" fill="hold"/>
                                        <p:tgtEl>
                                          <p:spTgt spid="27652">
                                            <p:txEl>
                                              <p:pRg st="9" end="9"/>
                                            </p:txEl>
                                          </p:spTgt>
                                        </p:tgtEl>
                                        <p:attrNameLst>
                                          <p:attrName>ppt_h</p:attrName>
                                        </p:attrNameLst>
                                      </p:cBhvr>
                                      <p:tavLst>
                                        <p:tav tm="0">
                                          <p:val>
                                            <p:strVal val="#ppt_h"/>
                                          </p:val>
                                        </p:tav>
                                        <p:tav tm="100000">
                                          <p:val>
                                            <p:strVal val="#ppt_h"/>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7" presetClass="entr" presetSubtype="10" fill="hold" grpId="0" nodeType="clickEffect">
                                  <p:stCondLst>
                                    <p:cond delay="0"/>
                                  </p:stCondLst>
                                  <p:childTnLst>
                                    <p:set>
                                      <p:cBhvr>
                                        <p:cTn id="66" dur="1" fill="hold">
                                          <p:stCondLst>
                                            <p:cond delay="0"/>
                                          </p:stCondLst>
                                        </p:cTn>
                                        <p:tgtEl>
                                          <p:spTgt spid="27652">
                                            <p:txEl>
                                              <p:pRg st="10" end="10"/>
                                            </p:txEl>
                                          </p:spTgt>
                                        </p:tgtEl>
                                        <p:attrNameLst>
                                          <p:attrName>style.visibility</p:attrName>
                                        </p:attrNameLst>
                                      </p:cBhvr>
                                      <p:to>
                                        <p:strVal val="visible"/>
                                      </p:to>
                                    </p:set>
                                    <p:anim calcmode="lin" valueType="num">
                                      <p:cBhvr>
                                        <p:cTn id="67" dur="500" fill="hold"/>
                                        <p:tgtEl>
                                          <p:spTgt spid="27652">
                                            <p:txEl>
                                              <p:pRg st="10" end="10"/>
                                            </p:txEl>
                                          </p:spTgt>
                                        </p:tgtEl>
                                        <p:attrNameLst>
                                          <p:attrName>ppt_w</p:attrName>
                                        </p:attrNameLst>
                                      </p:cBhvr>
                                      <p:tavLst>
                                        <p:tav tm="0">
                                          <p:val>
                                            <p:fltVal val="0"/>
                                          </p:val>
                                        </p:tav>
                                        <p:tav tm="100000">
                                          <p:val>
                                            <p:strVal val="#ppt_w"/>
                                          </p:val>
                                        </p:tav>
                                      </p:tavLst>
                                    </p:anim>
                                    <p:anim calcmode="lin" valueType="num">
                                      <p:cBhvr>
                                        <p:cTn id="68" dur="500" fill="hold"/>
                                        <p:tgtEl>
                                          <p:spTgt spid="27652">
                                            <p:txEl>
                                              <p:pRg st="10" end="1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build="p" autoUpdateAnimBg="0"/>
    </p:bldLst>
  </p:timing>
</p:sld>
</file>

<file path=ppt/slides/slide17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20866" name="Rectangle 2">
            <a:extLst>
              <a:ext uri="{FF2B5EF4-FFF2-40B4-BE49-F238E27FC236}">
                <a16:creationId xmlns:a16="http://schemas.microsoft.com/office/drawing/2014/main" id="{ADE190E1-8D82-444A-8B57-82196A12CA54}"/>
              </a:ext>
            </a:extLst>
          </p:cNvPr>
          <p:cNvSpPr>
            <a:spLocks noGrp="1" noChangeArrowheads="1"/>
          </p:cNvSpPr>
          <p:nvPr>
            <p:ph type="title"/>
          </p:nvPr>
        </p:nvSpPr>
        <p:spPr>
          <a:xfrm>
            <a:off x="1524000" y="152400"/>
            <a:ext cx="9144000" cy="1219200"/>
          </a:xfrm>
          <a:solidFill>
            <a:srgbClr val="0000FF"/>
          </a:solidFill>
        </p:spPr>
        <p:txBody>
          <a:bodyPr/>
          <a:lstStyle/>
          <a:p>
            <a:pPr eaLnBrk="1" hangingPunct="1">
              <a:defRPr/>
            </a:pPr>
            <a:r>
              <a:rPr lang="en-US">
                <a:solidFill>
                  <a:schemeClr val="accent1"/>
                </a:solidFill>
                <a:effectLst>
                  <a:outerShdw blurRad="38100" dist="38100" dir="2700000" algn="tl">
                    <a:srgbClr val="000000"/>
                  </a:outerShdw>
                </a:effectLst>
              </a:rPr>
              <a:t>“Putting Away Our Childish Ways”</a:t>
            </a:r>
            <a:br>
              <a:rPr lang="en-US">
                <a:solidFill>
                  <a:schemeClr val="accent1"/>
                </a:solidFill>
                <a:effectLst>
                  <a:outerShdw blurRad="38100" dist="38100" dir="2700000" algn="tl">
                    <a:srgbClr val="000000"/>
                  </a:outerShdw>
                </a:effectLst>
              </a:rPr>
            </a:br>
            <a:r>
              <a:rPr lang="en-US">
                <a:solidFill>
                  <a:schemeClr val="accent1"/>
                </a:solidFill>
                <a:effectLst>
                  <a:outerShdw blurRad="38100" dist="38100" dir="2700000" algn="tl">
                    <a:srgbClr val="000000"/>
                  </a:outerShdw>
                </a:effectLst>
              </a:rPr>
              <a:t>This The Best Possible World</a:t>
            </a:r>
            <a:r>
              <a:rPr lang="en-US"/>
              <a:t> </a:t>
            </a:r>
          </a:p>
        </p:txBody>
      </p:sp>
      <p:sp>
        <p:nvSpPr>
          <p:cNvPr id="420867" name="Rectangle 3">
            <a:extLst>
              <a:ext uri="{FF2B5EF4-FFF2-40B4-BE49-F238E27FC236}">
                <a16:creationId xmlns:a16="http://schemas.microsoft.com/office/drawing/2014/main" id="{DEF4706C-90E7-453C-A511-4E5AF94BAA1A}"/>
              </a:ext>
            </a:extLst>
          </p:cNvPr>
          <p:cNvSpPr>
            <a:spLocks noGrp="1" noChangeArrowheads="1"/>
          </p:cNvSpPr>
          <p:nvPr>
            <p:ph type="body" idx="1"/>
          </p:nvPr>
        </p:nvSpPr>
        <p:spPr>
          <a:xfrm>
            <a:off x="1524000" y="1524000"/>
            <a:ext cx="9144000" cy="5181600"/>
          </a:xfrm>
        </p:spPr>
        <p:txBody>
          <a:bodyPr/>
          <a:lstStyle/>
          <a:p>
            <a:pPr eaLnBrk="1" hangingPunct="1">
              <a:lnSpc>
                <a:spcPct val="90000"/>
              </a:lnSpc>
              <a:buFontTx/>
              <a:buNone/>
              <a:defRPr/>
            </a:pPr>
            <a:r>
              <a:rPr lang="en-US" sz="3600" i="1" dirty="0">
                <a:solidFill>
                  <a:srgbClr val="66FF33"/>
                </a:solidFill>
                <a:effectLst>
                  <a:outerShdw blurRad="38100" dist="38100" dir="2700000" algn="tl">
                    <a:srgbClr val="C0C0C0"/>
                  </a:outerShdw>
                </a:effectLst>
              </a:rPr>
              <a:t>Planet Earth Result Of God’s Love Formula:</a:t>
            </a:r>
          </a:p>
          <a:p>
            <a:pPr eaLnBrk="1" hangingPunct="1">
              <a:lnSpc>
                <a:spcPct val="90000"/>
              </a:lnSpc>
              <a:buFont typeface="Wingdings" pitchFamily="2" charset="2"/>
              <a:buChar char="ü"/>
              <a:defRPr/>
            </a:pPr>
            <a:r>
              <a:rPr lang="en-US" sz="4800" b="1" dirty="0">
                <a:solidFill>
                  <a:srgbClr val="FFFF00"/>
                </a:solidFill>
                <a:effectLst>
                  <a:outerShdw blurRad="38100" dist="38100" dir="2700000" algn="tl">
                    <a:srgbClr val="C0C0C0"/>
                  </a:outerShdw>
                </a:effectLst>
              </a:rPr>
              <a:t> </a:t>
            </a:r>
            <a:r>
              <a:rPr lang="en-US" sz="7200" b="1" dirty="0">
                <a:solidFill>
                  <a:srgbClr val="FFFF00"/>
                </a:solidFill>
                <a:effectLst>
                  <a:outerShdw blurRad="38100" dist="38100" dir="2700000" algn="tl">
                    <a:srgbClr val="C0C0C0"/>
                  </a:outerShdw>
                </a:effectLst>
              </a:rPr>
              <a:t>Human Maxim:</a:t>
            </a:r>
            <a:r>
              <a:rPr lang="en-US" sz="4800" b="1" dirty="0">
                <a:solidFill>
                  <a:srgbClr val="FFFF00"/>
                </a:solidFill>
                <a:effectLst>
                  <a:outerShdw blurRad="38100" dist="38100" dir="2700000" algn="tl">
                    <a:srgbClr val="C0C0C0"/>
                  </a:outerShdw>
                </a:effectLst>
              </a:rPr>
              <a:t>          </a:t>
            </a:r>
            <a:r>
              <a:rPr lang="en-US" sz="5400" b="1" dirty="0">
                <a:solidFill>
                  <a:schemeClr val="bg1"/>
                </a:solidFill>
                <a:effectLst>
                  <a:outerShdw blurRad="38100" dist="38100" dir="2700000" algn="tl">
                    <a:srgbClr val="C0C0C0"/>
                  </a:outerShdw>
                </a:effectLst>
              </a:rPr>
              <a:t>“Never Create What You Cannot Control…”</a:t>
            </a:r>
          </a:p>
          <a:p>
            <a:pPr eaLnBrk="1" hangingPunct="1">
              <a:lnSpc>
                <a:spcPct val="90000"/>
              </a:lnSpc>
              <a:buFont typeface="Wingdings" pitchFamily="2" charset="2"/>
              <a:buChar char="ü"/>
              <a:defRPr/>
            </a:pPr>
            <a:r>
              <a:rPr lang="en-US" sz="4800" b="1" dirty="0">
                <a:solidFill>
                  <a:srgbClr val="FFFF00"/>
                </a:solidFill>
                <a:effectLst>
                  <a:outerShdw blurRad="38100" dist="38100" dir="2700000" algn="tl">
                    <a:srgbClr val="C0C0C0"/>
                  </a:outerShdw>
                </a:effectLst>
              </a:rPr>
              <a:t> </a:t>
            </a:r>
            <a:r>
              <a:rPr lang="en-US" sz="7200" b="1" dirty="0">
                <a:solidFill>
                  <a:srgbClr val="FFFF00"/>
                </a:solidFill>
                <a:effectLst>
                  <a:outerShdw blurRad="38100" dist="38100" dir="2700000" algn="tl">
                    <a:srgbClr val="C0C0C0"/>
                  </a:outerShdw>
                </a:effectLst>
              </a:rPr>
              <a:t>Deity Maxim:</a:t>
            </a:r>
            <a:r>
              <a:rPr lang="en-US" sz="4800" b="1" dirty="0">
                <a:solidFill>
                  <a:srgbClr val="FFFF00"/>
                </a:solidFill>
                <a:effectLst>
                  <a:outerShdw blurRad="38100" dist="38100" dir="2700000" algn="tl">
                    <a:srgbClr val="C0C0C0"/>
                  </a:outerShdw>
                </a:effectLst>
              </a:rPr>
              <a:t>               </a:t>
            </a:r>
            <a:r>
              <a:rPr lang="en-US" sz="5400" b="1" dirty="0">
                <a:solidFill>
                  <a:schemeClr val="bg1"/>
                </a:solidFill>
                <a:effectLst>
                  <a:outerShdw blurRad="38100" dist="38100" dir="2700000" algn="tl">
                    <a:srgbClr val="C0C0C0"/>
                  </a:outerShdw>
                </a:effectLst>
              </a:rPr>
              <a:t>“Let’s Make In Our Image”</a:t>
            </a:r>
          </a:p>
          <a:p>
            <a:pPr eaLnBrk="1" hangingPunct="1">
              <a:lnSpc>
                <a:spcPct val="90000"/>
              </a:lnSpc>
              <a:buFont typeface="Wingdings" pitchFamily="2" charset="2"/>
              <a:buChar char="Ø"/>
              <a:defRPr/>
            </a:pPr>
            <a:endParaRPr lang="en-US" sz="4800" b="1"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20867">
                                            <p:txEl>
                                              <p:pRg st="0" end="0"/>
                                            </p:txEl>
                                          </p:spTgt>
                                        </p:tgtEl>
                                        <p:attrNameLst>
                                          <p:attrName>style.visibility</p:attrName>
                                        </p:attrNameLst>
                                      </p:cBhvr>
                                      <p:to>
                                        <p:strVal val="visible"/>
                                      </p:to>
                                    </p:set>
                                    <p:anim calcmode="lin" valueType="num">
                                      <p:cBhvr>
                                        <p:cTn id="7" dur="500" fill="hold"/>
                                        <p:tgtEl>
                                          <p:spTgt spid="42086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2086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420867">
                                            <p:txEl>
                                              <p:pRg st="1" end="1"/>
                                            </p:txEl>
                                          </p:spTgt>
                                        </p:tgtEl>
                                        <p:attrNameLst>
                                          <p:attrName>style.visibility</p:attrName>
                                        </p:attrNameLst>
                                      </p:cBhvr>
                                      <p:to>
                                        <p:strVal val="visible"/>
                                      </p:to>
                                    </p:set>
                                    <p:anim calcmode="lin" valueType="num">
                                      <p:cBhvr>
                                        <p:cTn id="13" dur="500" fill="hold"/>
                                        <p:tgtEl>
                                          <p:spTgt spid="420867">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420867">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420867">
                                            <p:txEl>
                                              <p:pRg st="2" end="2"/>
                                            </p:txEl>
                                          </p:spTgt>
                                        </p:tgtEl>
                                        <p:attrNameLst>
                                          <p:attrName>style.visibility</p:attrName>
                                        </p:attrNameLst>
                                      </p:cBhvr>
                                      <p:to>
                                        <p:strVal val="visible"/>
                                      </p:to>
                                    </p:set>
                                    <p:anim calcmode="lin" valueType="num">
                                      <p:cBhvr>
                                        <p:cTn id="19" dur="500" fill="hold"/>
                                        <p:tgtEl>
                                          <p:spTgt spid="420867">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420867">
                                            <p:txEl>
                                              <p:pRg st="2" end="2"/>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0867" grpId="0" build="p" autoUpdateAnimBg="0"/>
    </p:bldLst>
  </p:timing>
</p:sld>
</file>

<file path=ppt/slides/slide17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15746" name="Rectangle 2">
            <a:extLst>
              <a:ext uri="{FF2B5EF4-FFF2-40B4-BE49-F238E27FC236}">
                <a16:creationId xmlns:a16="http://schemas.microsoft.com/office/drawing/2014/main" id="{282EC01B-2954-4F2E-8FF0-548663C93A30}"/>
              </a:ext>
            </a:extLst>
          </p:cNvPr>
          <p:cNvSpPr>
            <a:spLocks noGrp="1" noChangeArrowheads="1"/>
          </p:cNvSpPr>
          <p:nvPr>
            <p:ph type="title"/>
          </p:nvPr>
        </p:nvSpPr>
        <p:spPr>
          <a:xfrm>
            <a:off x="1524000" y="152400"/>
            <a:ext cx="9144000" cy="1219200"/>
          </a:xfrm>
          <a:solidFill>
            <a:srgbClr val="0000FF"/>
          </a:solidFill>
        </p:spPr>
        <p:txBody>
          <a:bodyPr/>
          <a:lstStyle/>
          <a:p>
            <a:pPr eaLnBrk="1" hangingPunct="1">
              <a:defRPr/>
            </a:pPr>
            <a:r>
              <a:rPr lang="en-US" dirty="0">
                <a:solidFill>
                  <a:schemeClr val="accent1"/>
                </a:solidFill>
                <a:effectLst>
                  <a:outerShdw blurRad="38100" dist="38100" dir="2700000" algn="tl">
                    <a:srgbClr val="000000"/>
                  </a:outerShdw>
                </a:effectLst>
              </a:rPr>
              <a:t>“Putting Away Our Childish Ways”</a:t>
            </a:r>
            <a:br>
              <a:rPr lang="en-US" dirty="0">
                <a:solidFill>
                  <a:schemeClr val="accent1"/>
                </a:solidFill>
                <a:effectLst>
                  <a:outerShdw blurRad="38100" dist="38100" dir="2700000" algn="tl">
                    <a:srgbClr val="000000"/>
                  </a:outerShdw>
                </a:effectLst>
              </a:rPr>
            </a:br>
            <a:r>
              <a:rPr lang="en-US" dirty="0">
                <a:solidFill>
                  <a:schemeClr val="accent1"/>
                </a:solidFill>
                <a:effectLst>
                  <a:outerShdw blurRad="38100" dist="38100" dir="2700000" algn="tl">
                    <a:srgbClr val="000000"/>
                  </a:outerShdw>
                </a:effectLst>
              </a:rPr>
              <a:t>This The Best Possible World</a:t>
            </a:r>
            <a:r>
              <a:rPr lang="en-US" dirty="0"/>
              <a:t> </a:t>
            </a:r>
          </a:p>
        </p:txBody>
      </p:sp>
      <p:sp>
        <p:nvSpPr>
          <p:cNvPr id="415747" name="Rectangle 3">
            <a:extLst>
              <a:ext uri="{FF2B5EF4-FFF2-40B4-BE49-F238E27FC236}">
                <a16:creationId xmlns:a16="http://schemas.microsoft.com/office/drawing/2014/main" id="{124FCD99-BD2D-4ADA-A87E-E0850AD24AFE}"/>
              </a:ext>
            </a:extLst>
          </p:cNvPr>
          <p:cNvSpPr>
            <a:spLocks noGrp="1" noChangeArrowheads="1"/>
          </p:cNvSpPr>
          <p:nvPr>
            <p:ph type="body" idx="1"/>
          </p:nvPr>
        </p:nvSpPr>
        <p:spPr>
          <a:xfrm>
            <a:off x="1524000" y="1524000"/>
            <a:ext cx="9144000" cy="5181600"/>
          </a:xfrm>
        </p:spPr>
        <p:txBody>
          <a:bodyPr/>
          <a:lstStyle/>
          <a:p>
            <a:pPr eaLnBrk="1" hangingPunct="1">
              <a:lnSpc>
                <a:spcPct val="90000"/>
              </a:lnSpc>
              <a:buFontTx/>
              <a:buNone/>
              <a:defRPr/>
            </a:pPr>
            <a:r>
              <a:rPr lang="en-US" sz="3600" i="1" dirty="0">
                <a:solidFill>
                  <a:srgbClr val="66FF33"/>
                </a:solidFill>
                <a:effectLst>
                  <a:outerShdw blurRad="38100" dist="38100" dir="2700000" algn="tl">
                    <a:srgbClr val="000000">
                      <a:alpha val="43137"/>
                    </a:srgbClr>
                  </a:outerShdw>
                </a:effectLst>
              </a:rPr>
              <a:t>Planet Earth Result Of God’s Love Formula:</a:t>
            </a:r>
          </a:p>
          <a:p>
            <a:pPr eaLnBrk="1" hangingPunct="1">
              <a:lnSpc>
                <a:spcPct val="90000"/>
              </a:lnSpc>
              <a:buFontTx/>
              <a:buNone/>
              <a:defRPr/>
            </a:pPr>
            <a:endParaRPr lang="en-US" sz="2800" dirty="0">
              <a:solidFill>
                <a:schemeClr val="bg1"/>
              </a:solidFill>
            </a:endParaRPr>
          </a:p>
          <a:p>
            <a:pPr eaLnBrk="1" hangingPunct="1">
              <a:lnSpc>
                <a:spcPct val="90000"/>
              </a:lnSpc>
              <a:buFont typeface="Wingdings" pitchFamily="2" charset="2"/>
              <a:buChar char="ü"/>
              <a:defRPr/>
            </a:pPr>
            <a:r>
              <a:rPr lang="en-US" dirty="0">
                <a:solidFill>
                  <a:srgbClr val="FFFF00"/>
                </a:solidFill>
                <a:effectLst>
                  <a:outerShdw blurRad="38100" dist="38100" dir="2700000" algn="tl">
                    <a:srgbClr val="000000">
                      <a:alpha val="43137"/>
                    </a:srgbClr>
                  </a:outerShdw>
                </a:effectLst>
              </a:rPr>
              <a:t> </a:t>
            </a:r>
            <a:r>
              <a:rPr lang="en-US" b="1" dirty="0">
                <a:solidFill>
                  <a:srgbClr val="FFFF00"/>
                </a:solidFill>
                <a:effectLst>
                  <a:outerShdw blurRad="38100" dist="38100" dir="2700000" algn="tl">
                    <a:srgbClr val="000000">
                      <a:alpha val="43137"/>
                    </a:srgbClr>
                  </a:outerShdw>
                </a:effectLst>
              </a:rPr>
              <a:t>It Is Relational  –  </a:t>
            </a:r>
            <a:r>
              <a:rPr lang="en-US" b="1" dirty="0">
                <a:solidFill>
                  <a:schemeClr val="bg1"/>
                </a:solidFill>
                <a:effectLst>
                  <a:outerShdw blurRad="38100" dist="38100" dir="2700000" algn="tl">
                    <a:srgbClr val="000000">
                      <a:alpha val="43137"/>
                    </a:srgbClr>
                  </a:outerShdw>
                </a:effectLst>
              </a:rPr>
              <a:t>Compassion Requires</a:t>
            </a:r>
            <a:r>
              <a:rPr lang="en-US" b="1" dirty="0">
                <a:solidFill>
                  <a:srgbClr val="FFFF00"/>
                </a:solidFill>
                <a:effectLst>
                  <a:outerShdw blurRad="38100" dist="38100" dir="2700000" algn="tl">
                    <a:srgbClr val="000000">
                      <a:alpha val="43137"/>
                    </a:srgbClr>
                  </a:outerShdw>
                </a:effectLst>
              </a:rPr>
              <a:t> </a:t>
            </a:r>
            <a:r>
              <a:rPr lang="en-US" b="1" dirty="0">
                <a:solidFill>
                  <a:schemeClr val="bg1"/>
                </a:solidFill>
                <a:effectLst>
                  <a:outerShdw blurRad="38100" dist="38100" dir="2700000" algn="tl">
                    <a:srgbClr val="000000">
                      <a:alpha val="43137"/>
                    </a:srgbClr>
                  </a:outerShdw>
                </a:effectLst>
              </a:rPr>
              <a:t>Persons Mutually Influential &amp; Capable Of Sympathetic Response</a:t>
            </a:r>
          </a:p>
          <a:p>
            <a:pPr eaLnBrk="1" hangingPunct="1">
              <a:lnSpc>
                <a:spcPct val="90000"/>
              </a:lnSpc>
              <a:buFont typeface="Wingdings" pitchFamily="2" charset="2"/>
              <a:buChar char="ü"/>
              <a:defRPr/>
            </a:pPr>
            <a:r>
              <a:rPr lang="en-US" b="1" dirty="0">
                <a:solidFill>
                  <a:srgbClr val="FFFF00"/>
                </a:solidFill>
                <a:effectLst>
                  <a:outerShdw blurRad="38100" dist="38100" dir="2700000" algn="tl">
                    <a:srgbClr val="000000">
                      <a:alpha val="43137"/>
                    </a:srgbClr>
                  </a:outerShdw>
                </a:effectLst>
              </a:rPr>
              <a:t> It Has Free Agency  –  </a:t>
            </a:r>
            <a:r>
              <a:rPr lang="en-US" b="1" dirty="0">
                <a:solidFill>
                  <a:schemeClr val="bg1"/>
                </a:solidFill>
                <a:effectLst>
                  <a:outerShdw blurRad="38100" dist="38100" dir="2700000" algn="tl">
                    <a:srgbClr val="000000">
                      <a:alpha val="43137"/>
                    </a:srgbClr>
                  </a:outerShdw>
                </a:effectLst>
              </a:rPr>
              <a:t>Affections Are A</a:t>
            </a:r>
            <a:r>
              <a:rPr lang="en-US" b="1" dirty="0">
                <a:solidFill>
                  <a:srgbClr val="FFFF00"/>
                </a:solidFill>
                <a:effectLst>
                  <a:outerShdw blurRad="38100" dist="38100" dir="2700000" algn="tl">
                    <a:srgbClr val="000000">
                      <a:alpha val="43137"/>
                    </a:srgbClr>
                  </a:outerShdw>
                </a:effectLst>
              </a:rPr>
              <a:t> </a:t>
            </a:r>
            <a:r>
              <a:rPr lang="en-US" b="1" dirty="0">
                <a:solidFill>
                  <a:schemeClr val="bg1"/>
                </a:solidFill>
                <a:effectLst>
                  <a:outerShdw blurRad="38100" dist="38100" dir="2700000" algn="tl">
                    <a:srgbClr val="000000">
                      <a:alpha val="43137"/>
                    </a:srgbClr>
                  </a:outerShdw>
                </a:effectLst>
              </a:rPr>
              <a:t>Product Of The Will &amp; Cannot Be Coerced</a:t>
            </a:r>
          </a:p>
          <a:p>
            <a:pPr eaLnBrk="1" hangingPunct="1">
              <a:lnSpc>
                <a:spcPct val="90000"/>
              </a:lnSpc>
              <a:buFont typeface="Wingdings" pitchFamily="2" charset="2"/>
              <a:buChar char="ü"/>
              <a:defRPr/>
            </a:pPr>
            <a:r>
              <a:rPr lang="en-US" b="1" dirty="0">
                <a:solidFill>
                  <a:srgbClr val="FFFF00"/>
                </a:solidFill>
                <a:effectLst>
                  <a:outerShdw blurRad="38100" dist="38100" dir="2700000" algn="tl">
                    <a:srgbClr val="000000">
                      <a:alpha val="43137"/>
                    </a:srgbClr>
                  </a:outerShdw>
                </a:effectLst>
              </a:rPr>
              <a:t> It Has Multiple Option  –  </a:t>
            </a:r>
            <a:r>
              <a:rPr lang="en-US" b="1" dirty="0">
                <a:solidFill>
                  <a:schemeClr val="bg1"/>
                </a:solidFill>
                <a:effectLst>
                  <a:outerShdw blurRad="38100" dist="38100" dir="2700000" algn="tl">
                    <a:srgbClr val="000000">
                      <a:alpha val="43137"/>
                    </a:srgbClr>
                  </a:outerShdw>
                </a:effectLst>
              </a:rPr>
              <a:t>Human Choice</a:t>
            </a:r>
            <a:r>
              <a:rPr lang="en-US" b="1" dirty="0">
                <a:solidFill>
                  <a:srgbClr val="FFFF00"/>
                </a:solidFill>
                <a:effectLst>
                  <a:outerShdw blurRad="38100" dist="38100" dir="2700000" algn="tl">
                    <a:srgbClr val="000000">
                      <a:alpha val="43137"/>
                    </a:srgbClr>
                  </a:outerShdw>
                </a:effectLst>
              </a:rPr>
              <a:t> </a:t>
            </a:r>
            <a:r>
              <a:rPr lang="en-US" b="1" dirty="0">
                <a:solidFill>
                  <a:schemeClr val="bg1"/>
                </a:solidFill>
                <a:effectLst>
                  <a:outerShdw blurRad="38100" dist="38100" dir="2700000" algn="tl">
                    <a:srgbClr val="000000">
                      <a:alpha val="43137"/>
                    </a:srgbClr>
                  </a:outerShdw>
                </a:effectLst>
              </a:rPr>
              <a:t>Between Multiple Possibilities  -  Each &amp; Every -  Value-Laden</a:t>
            </a:r>
            <a:r>
              <a:rPr lang="en-US" dirty="0">
                <a:solidFill>
                  <a:srgbClr val="FFFF00"/>
                </a:solidFill>
                <a:effectLst>
                  <a:outerShdw blurRad="38100" dist="38100" dir="2700000" algn="tl">
                    <a:srgbClr val="000000">
                      <a:alpha val="43137"/>
                    </a:srgbClr>
                  </a:outerShdw>
                </a:effectLst>
              </a:rPr>
              <a:t>  </a:t>
            </a:r>
          </a:p>
          <a:p>
            <a:pPr eaLnBrk="1" hangingPunct="1">
              <a:lnSpc>
                <a:spcPct val="90000"/>
              </a:lnSpc>
              <a:buFont typeface="Wingdings" pitchFamily="2" charset="2"/>
              <a:buChar char="Ø"/>
              <a:defRPr/>
            </a:pPr>
            <a:endParaRPr lang="en-US" sz="28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15747">
                                            <p:txEl>
                                              <p:pRg st="0" end="0"/>
                                            </p:txEl>
                                          </p:spTgt>
                                        </p:tgtEl>
                                        <p:attrNameLst>
                                          <p:attrName>style.visibility</p:attrName>
                                        </p:attrNameLst>
                                      </p:cBhvr>
                                      <p:to>
                                        <p:strVal val="visible"/>
                                      </p:to>
                                    </p:set>
                                    <p:anim calcmode="lin" valueType="num">
                                      <p:cBhvr>
                                        <p:cTn id="7" dur="500" fill="hold"/>
                                        <p:tgtEl>
                                          <p:spTgt spid="41574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1574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415747">
                                            <p:txEl>
                                              <p:pRg st="2" end="2"/>
                                            </p:txEl>
                                          </p:spTgt>
                                        </p:tgtEl>
                                        <p:attrNameLst>
                                          <p:attrName>style.visibility</p:attrName>
                                        </p:attrNameLst>
                                      </p:cBhvr>
                                      <p:to>
                                        <p:strVal val="visible"/>
                                      </p:to>
                                    </p:set>
                                    <p:anim calcmode="lin" valueType="num">
                                      <p:cBhvr>
                                        <p:cTn id="13" dur="500" fill="hold"/>
                                        <p:tgtEl>
                                          <p:spTgt spid="415747">
                                            <p:txEl>
                                              <p:pRg st="2" end="2"/>
                                            </p:txEl>
                                          </p:spTgt>
                                        </p:tgtEl>
                                        <p:attrNameLst>
                                          <p:attrName>ppt_w</p:attrName>
                                        </p:attrNameLst>
                                      </p:cBhvr>
                                      <p:tavLst>
                                        <p:tav tm="0">
                                          <p:val>
                                            <p:fltVal val="0"/>
                                          </p:val>
                                        </p:tav>
                                        <p:tav tm="100000">
                                          <p:val>
                                            <p:strVal val="#ppt_w"/>
                                          </p:val>
                                        </p:tav>
                                      </p:tavLst>
                                    </p:anim>
                                    <p:anim calcmode="lin" valueType="num">
                                      <p:cBhvr>
                                        <p:cTn id="14" dur="500" fill="hold"/>
                                        <p:tgtEl>
                                          <p:spTgt spid="415747">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415747">
                                            <p:txEl>
                                              <p:pRg st="3" end="3"/>
                                            </p:txEl>
                                          </p:spTgt>
                                        </p:tgtEl>
                                        <p:attrNameLst>
                                          <p:attrName>style.visibility</p:attrName>
                                        </p:attrNameLst>
                                      </p:cBhvr>
                                      <p:to>
                                        <p:strVal val="visible"/>
                                      </p:to>
                                    </p:set>
                                    <p:anim calcmode="lin" valueType="num">
                                      <p:cBhvr>
                                        <p:cTn id="19" dur="500" fill="hold"/>
                                        <p:tgtEl>
                                          <p:spTgt spid="415747">
                                            <p:txEl>
                                              <p:pRg st="3" end="3"/>
                                            </p:txEl>
                                          </p:spTgt>
                                        </p:tgtEl>
                                        <p:attrNameLst>
                                          <p:attrName>ppt_w</p:attrName>
                                        </p:attrNameLst>
                                      </p:cBhvr>
                                      <p:tavLst>
                                        <p:tav tm="0">
                                          <p:val>
                                            <p:fltVal val="0"/>
                                          </p:val>
                                        </p:tav>
                                        <p:tav tm="100000">
                                          <p:val>
                                            <p:strVal val="#ppt_w"/>
                                          </p:val>
                                        </p:tav>
                                      </p:tavLst>
                                    </p:anim>
                                    <p:anim calcmode="lin" valueType="num">
                                      <p:cBhvr>
                                        <p:cTn id="20" dur="500" fill="hold"/>
                                        <p:tgtEl>
                                          <p:spTgt spid="415747">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415747">
                                            <p:txEl>
                                              <p:pRg st="4" end="4"/>
                                            </p:txEl>
                                          </p:spTgt>
                                        </p:tgtEl>
                                        <p:attrNameLst>
                                          <p:attrName>style.visibility</p:attrName>
                                        </p:attrNameLst>
                                      </p:cBhvr>
                                      <p:to>
                                        <p:strVal val="visible"/>
                                      </p:to>
                                    </p:set>
                                    <p:anim calcmode="lin" valueType="num">
                                      <p:cBhvr>
                                        <p:cTn id="25" dur="500" fill="hold"/>
                                        <p:tgtEl>
                                          <p:spTgt spid="415747">
                                            <p:txEl>
                                              <p:pRg st="4" end="4"/>
                                            </p:txEl>
                                          </p:spTgt>
                                        </p:tgtEl>
                                        <p:attrNameLst>
                                          <p:attrName>ppt_w</p:attrName>
                                        </p:attrNameLst>
                                      </p:cBhvr>
                                      <p:tavLst>
                                        <p:tav tm="0">
                                          <p:val>
                                            <p:fltVal val="0"/>
                                          </p:val>
                                        </p:tav>
                                        <p:tav tm="100000">
                                          <p:val>
                                            <p:strVal val="#ppt_w"/>
                                          </p:val>
                                        </p:tav>
                                      </p:tavLst>
                                    </p:anim>
                                    <p:anim calcmode="lin" valueType="num">
                                      <p:cBhvr>
                                        <p:cTn id="26" dur="500" fill="hold"/>
                                        <p:tgtEl>
                                          <p:spTgt spid="415747">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5747" grpId="0" build="p" autoUpdateAnimBg="0"/>
    </p:bldLst>
  </p:timing>
</p:sld>
</file>

<file path=ppt/slides/slide17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7651" name="Rectangle 3">
            <a:extLst>
              <a:ext uri="{FF2B5EF4-FFF2-40B4-BE49-F238E27FC236}">
                <a16:creationId xmlns:a16="http://schemas.microsoft.com/office/drawing/2014/main" id="{706FB15B-1961-4296-B5A3-3118BB9358B3}"/>
              </a:ext>
            </a:extLst>
          </p:cNvPr>
          <p:cNvSpPr>
            <a:spLocks noGrp="1" noChangeArrowheads="1"/>
          </p:cNvSpPr>
          <p:nvPr>
            <p:ph type="title"/>
          </p:nvPr>
        </p:nvSpPr>
        <p:spPr>
          <a:xfrm>
            <a:off x="1524000" y="152400"/>
            <a:ext cx="9144000" cy="1219200"/>
          </a:xfrm>
          <a:solidFill>
            <a:srgbClr val="0000FF"/>
          </a:solidFill>
        </p:spPr>
        <p:txBody>
          <a:bodyPr/>
          <a:lstStyle/>
          <a:p>
            <a:pPr eaLnBrk="1" hangingPunct="1">
              <a:defRPr/>
            </a:pPr>
            <a:r>
              <a:rPr lang="en-US" sz="4000" dirty="0">
                <a:solidFill>
                  <a:schemeClr val="accent1"/>
                </a:solidFill>
                <a:effectLst>
                  <a:outerShdw blurRad="38100" dist="38100" dir="2700000" algn="tl">
                    <a:srgbClr val="000000"/>
                  </a:outerShdw>
                </a:effectLst>
              </a:rPr>
              <a:t>Successful Communication Requires  </a:t>
            </a:r>
            <a:r>
              <a:rPr lang="en-US" dirty="0">
                <a:solidFill>
                  <a:schemeClr val="accent1"/>
                </a:solidFill>
                <a:effectLst>
                  <a:outerShdw blurRad="38100" dist="38100" dir="2700000" algn="tl">
                    <a:srgbClr val="000000"/>
                  </a:outerShdw>
                </a:effectLst>
              </a:rPr>
              <a:t>“Putting Away Our Childish Ways”</a:t>
            </a:r>
            <a:r>
              <a:rPr lang="en-US" dirty="0"/>
              <a:t> </a:t>
            </a:r>
          </a:p>
        </p:txBody>
      </p:sp>
      <p:sp>
        <p:nvSpPr>
          <p:cNvPr id="27652" name="Rectangle 4">
            <a:extLst>
              <a:ext uri="{FF2B5EF4-FFF2-40B4-BE49-F238E27FC236}">
                <a16:creationId xmlns:a16="http://schemas.microsoft.com/office/drawing/2014/main" id="{2035F223-8A56-4BED-8F9A-4DA55BB78E99}"/>
              </a:ext>
            </a:extLst>
          </p:cNvPr>
          <p:cNvSpPr>
            <a:spLocks noGrp="1" noChangeArrowheads="1"/>
          </p:cNvSpPr>
          <p:nvPr>
            <p:ph type="body" idx="1"/>
          </p:nvPr>
        </p:nvSpPr>
        <p:spPr>
          <a:xfrm>
            <a:off x="1752600" y="1524000"/>
            <a:ext cx="8915400" cy="5181600"/>
          </a:xfrm>
        </p:spPr>
        <p:txBody>
          <a:bodyPr/>
          <a:lstStyle/>
          <a:p>
            <a:pPr eaLnBrk="1" hangingPunct="1">
              <a:lnSpc>
                <a:spcPct val="90000"/>
              </a:lnSpc>
              <a:buFontTx/>
              <a:buNone/>
            </a:pPr>
            <a:r>
              <a:rPr lang="en-US" altLang="en-US" sz="2800" dirty="0">
                <a:solidFill>
                  <a:schemeClr val="bg1"/>
                </a:solidFill>
                <a:effectLst>
                  <a:outerShdw blurRad="38100" dist="38100" dir="2700000" algn="tl">
                    <a:srgbClr val="000000">
                      <a:alpha val="43137"/>
                    </a:srgbClr>
                  </a:outerShdw>
                </a:effectLst>
              </a:rPr>
              <a:t>Purpose Driven Author Rick Warren On Life’s Purpose:</a:t>
            </a:r>
          </a:p>
          <a:p>
            <a:pPr eaLnBrk="1" hangingPunct="1">
              <a:lnSpc>
                <a:spcPct val="90000"/>
              </a:lnSpc>
              <a:buFont typeface="Wingdings" panose="05000000000000000000" pitchFamily="2" charset="2"/>
              <a:buChar char="Ø"/>
            </a:pPr>
            <a:r>
              <a:rPr lang="en-US" altLang="en-US" sz="2800" dirty="0">
                <a:solidFill>
                  <a:srgbClr val="0000FF"/>
                </a:solidFill>
                <a:effectLst>
                  <a:outerShdw blurRad="38100" dist="38100" dir="2700000" algn="tl">
                    <a:srgbClr val="000000">
                      <a:alpha val="43137"/>
                    </a:srgbClr>
                  </a:outerShdw>
                </a:effectLst>
              </a:rPr>
              <a:t> “God wants us to practice on earth what we will do forever in eternity.”</a:t>
            </a:r>
          </a:p>
          <a:p>
            <a:pPr eaLnBrk="1" hangingPunct="1">
              <a:lnSpc>
                <a:spcPct val="90000"/>
              </a:lnSpc>
              <a:buFont typeface="Wingdings" panose="05000000000000000000" pitchFamily="2" charset="2"/>
              <a:buChar char="Ø"/>
            </a:pPr>
            <a:r>
              <a:rPr lang="en-US" altLang="en-US" sz="2800" dirty="0">
                <a:solidFill>
                  <a:srgbClr val="0000FF"/>
                </a:solidFill>
                <a:effectLst>
                  <a:outerShdw blurRad="38100" dist="38100" dir="2700000" algn="tl">
                    <a:srgbClr val="000000">
                      <a:alpha val="43137"/>
                    </a:srgbClr>
                  </a:outerShdw>
                </a:effectLst>
              </a:rPr>
              <a:t> “We were made by God and for God, and until you figure that out,  life isn’t going to make sense.”</a:t>
            </a:r>
          </a:p>
          <a:p>
            <a:pPr eaLnBrk="1" hangingPunct="1">
              <a:lnSpc>
                <a:spcPct val="90000"/>
              </a:lnSpc>
              <a:buFont typeface="Wingdings" panose="05000000000000000000" pitchFamily="2" charset="2"/>
              <a:buChar char="Ø"/>
            </a:pPr>
            <a:r>
              <a:rPr lang="en-US" altLang="en-US" sz="2800" dirty="0">
                <a:solidFill>
                  <a:srgbClr val="0000FF"/>
                </a:solidFill>
                <a:effectLst>
                  <a:outerShdw blurRad="38100" dist="38100" dir="2700000" algn="tl">
                    <a:srgbClr val="000000">
                      <a:alpha val="43137"/>
                    </a:srgbClr>
                  </a:outerShdw>
                </a:effectLst>
              </a:rPr>
              <a:t> “Life is a series of problems:  Either you are in one now,  you’re just coming out of one,  or you’re getting ready to go into an other one.”</a:t>
            </a:r>
          </a:p>
          <a:p>
            <a:pPr eaLnBrk="1" hangingPunct="1">
              <a:lnSpc>
                <a:spcPct val="90000"/>
              </a:lnSpc>
              <a:buFont typeface="Wingdings" panose="05000000000000000000" pitchFamily="2" charset="2"/>
              <a:buChar char="Ø"/>
            </a:pPr>
            <a:r>
              <a:rPr lang="en-US" altLang="en-US" sz="2800" dirty="0">
                <a:solidFill>
                  <a:srgbClr val="0000FF"/>
                </a:solidFill>
                <a:effectLst>
                  <a:outerShdw blurRad="38100" dist="38100" dir="2700000" algn="tl">
                    <a:srgbClr val="000000">
                      <a:alpha val="43137"/>
                    </a:srgbClr>
                  </a:outerShdw>
                </a:effectLst>
              </a:rPr>
              <a:t> “The reason for this is that God is more interested in your character than your comfort.”</a:t>
            </a:r>
          </a:p>
          <a:p>
            <a:pPr eaLnBrk="1" hangingPunct="1">
              <a:lnSpc>
                <a:spcPct val="90000"/>
              </a:lnSpc>
              <a:buFont typeface="Wingdings" panose="05000000000000000000" pitchFamily="2" charset="2"/>
              <a:buChar char="Ø"/>
            </a:pPr>
            <a:r>
              <a:rPr lang="en-US" altLang="en-US" sz="2800" dirty="0">
                <a:solidFill>
                  <a:srgbClr val="0000FF"/>
                </a:solidFill>
                <a:effectLst>
                  <a:outerShdw blurRad="38100" dist="38100" dir="2700000" algn="tl">
                    <a:srgbClr val="000000">
                      <a:alpha val="43137"/>
                    </a:srgbClr>
                  </a:outerShdw>
                </a:effectLst>
              </a:rPr>
              <a:t> “God is more interested in making your life holy than He is in making your life happy!”</a:t>
            </a:r>
          </a:p>
        </p:txBody>
      </p:sp>
      <p:sp>
        <p:nvSpPr>
          <p:cNvPr id="27653" name="Comment 5">
            <a:extLst>
              <a:ext uri="{FF2B5EF4-FFF2-40B4-BE49-F238E27FC236}">
                <a16:creationId xmlns:a16="http://schemas.microsoft.com/office/drawing/2014/main" id="{BCF497B0-4FCC-4C83-921B-8087E8ADFA5A}"/>
              </a:ext>
            </a:extLst>
          </p:cNvPr>
          <p:cNvSpPr>
            <a:spLocks noChangeArrowheads="1"/>
          </p:cNvSpPr>
          <p:nvPr/>
        </p:nvSpPr>
        <p:spPr bwMode="auto">
          <a:xfrm>
            <a:off x="1539876" y="-1524000"/>
            <a:ext cx="9128125" cy="1169987"/>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fontAlgn="base">
              <a:spcBef>
                <a:spcPct val="50000"/>
              </a:spcBef>
              <a:spcAft>
                <a:spcPct val="0"/>
              </a:spcAft>
              <a:defRPr/>
            </a:pPr>
            <a:r>
              <a:rPr lang="en-US" sz="1600" b="1">
                <a:solidFill>
                  <a:srgbClr val="000000"/>
                </a:solidFill>
                <a:latin typeface="Arial" charset="0"/>
              </a:rPr>
              <a:t>David Lee Burris:     ASEITY  -  God Is Not Limited To Anything External To Himself</a:t>
            </a:r>
          </a:p>
          <a:p>
            <a:pPr fontAlgn="base">
              <a:spcBef>
                <a:spcPct val="50000"/>
              </a:spcBef>
              <a:spcAft>
                <a:spcPct val="0"/>
              </a:spcAft>
              <a:defRPr/>
            </a:pPr>
            <a:r>
              <a:rPr lang="en-US" sz="2000" b="1">
                <a:solidFill>
                  <a:srgbClr val="000000"/>
                </a:solidFill>
                <a:latin typeface="Arial" charset="0"/>
              </a:rPr>
              <a:t>                                        </a:t>
            </a:r>
            <a:r>
              <a:rPr lang="en-US" b="1">
                <a:solidFill>
                  <a:srgbClr val="000000"/>
                </a:solidFill>
                <a:latin typeface="Arial" charset="0"/>
              </a:rPr>
              <a:t>– Being  Himself The Limit Of Everything Else!</a:t>
            </a:r>
            <a:endParaRPr lang="en-US">
              <a:solidFill>
                <a:srgbClr val="000000"/>
              </a:solidFill>
              <a:latin typeface="Arial" charset="0"/>
            </a:endParaRPr>
          </a:p>
          <a:p>
            <a:pPr fontAlgn="base">
              <a:spcBef>
                <a:spcPct val="50000"/>
              </a:spcBef>
              <a:spcAft>
                <a:spcPct val="0"/>
              </a:spcAft>
              <a:defRPr/>
            </a:pPr>
            <a:r>
              <a:rPr lang="en-US" sz="1600">
                <a:solidFill>
                  <a:srgbClr val="000000"/>
                </a:solidFill>
                <a:latin typeface="Arial" charset="0"/>
              </a:rPr>
              <a:t>Discernment Produces Real Maturity &amp; Noble Purpose Creates Fruitful Lives Of Lasting Happiness.</a:t>
            </a:r>
          </a:p>
        </p:txBody>
      </p:sp>
      <p:pic>
        <p:nvPicPr>
          <p:cNvPr id="5" name="Picture 4" descr="immature.jpg">
            <a:extLst>
              <a:ext uri="{FF2B5EF4-FFF2-40B4-BE49-F238E27FC236}">
                <a16:creationId xmlns:a16="http://schemas.microsoft.com/office/drawing/2014/main" id="{AAF6A9E2-BD08-4013-8F8E-BFE9890AEF2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982804"/>
            <a:ext cx="8915400" cy="4875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7652">
                                            <p:txEl>
                                              <p:pRg st="0" end="0"/>
                                            </p:txEl>
                                          </p:spTgt>
                                        </p:tgtEl>
                                        <p:attrNameLst>
                                          <p:attrName>style.visibility</p:attrName>
                                        </p:attrNameLst>
                                      </p:cBhvr>
                                      <p:to>
                                        <p:strVal val="visible"/>
                                      </p:to>
                                    </p:set>
                                    <p:anim calcmode="lin" valueType="num">
                                      <p:cBhvr>
                                        <p:cTn id="7" dur="500" fill="hold"/>
                                        <p:tgtEl>
                                          <p:spTgt spid="2765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7652">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27652">
                                            <p:txEl>
                                              <p:pRg st="1" end="1"/>
                                            </p:txEl>
                                          </p:spTgt>
                                        </p:tgtEl>
                                        <p:attrNameLst>
                                          <p:attrName>style.visibility</p:attrName>
                                        </p:attrNameLst>
                                      </p:cBhvr>
                                      <p:to>
                                        <p:strVal val="visible"/>
                                      </p:to>
                                    </p:set>
                                    <p:anim calcmode="lin" valueType="num">
                                      <p:cBhvr>
                                        <p:cTn id="13" dur="500" fill="hold"/>
                                        <p:tgtEl>
                                          <p:spTgt spid="27652">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27652">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27652">
                                            <p:txEl>
                                              <p:pRg st="2" end="2"/>
                                            </p:txEl>
                                          </p:spTgt>
                                        </p:tgtEl>
                                        <p:attrNameLst>
                                          <p:attrName>style.visibility</p:attrName>
                                        </p:attrNameLst>
                                      </p:cBhvr>
                                      <p:to>
                                        <p:strVal val="visible"/>
                                      </p:to>
                                    </p:set>
                                    <p:anim calcmode="lin" valueType="num">
                                      <p:cBhvr>
                                        <p:cTn id="19" dur="500" fill="hold"/>
                                        <p:tgtEl>
                                          <p:spTgt spid="27652">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27652">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27652">
                                            <p:txEl>
                                              <p:pRg st="3" end="3"/>
                                            </p:txEl>
                                          </p:spTgt>
                                        </p:tgtEl>
                                        <p:attrNameLst>
                                          <p:attrName>style.visibility</p:attrName>
                                        </p:attrNameLst>
                                      </p:cBhvr>
                                      <p:to>
                                        <p:strVal val="visible"/>
                                      </p:to>
                                    </p:set>
                                    <p:anim calcmode="lin" valueType="num">
                                      <p:cBhvr>
                                        <p:cTn id="25" dur="500" fill="hold"/>
                                        <p:tgtEl>
                                          <p:spTgt spid="27652">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27652">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27652">
                                            <p:txEl>
                                              <p:pRg st="4" end="4"/>
                                            </p:txEl>
                                          </p:spTgt>
                                        </p:tgtEl>
                                        <p:attrNameLst>
                                          <p:attrName>style.visibility</p:attrName>
                                        </p:attrNameLst>
                                      </p:cBhvr>
                                      <p:to>
                                        <p:strVal val="visible"/>
                                      </p:to>
                                    </p:set>
                                    <p:anim calcmode="lin" valueType="num">
                                      <p:cBhvr>
                                        <p:cTn id="31" dur="500" fill="hold"/>
                                        <p:tgtEl>
                                          <p:spTgt spid="27652">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27652">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27652">
                                            <p:txEl>
                                              <p:pRg st="5" end="5"/>
                                            </p:txEl>
                                          </p:spTgt>
                                        </p:tgtEl>
                                        <p:attrNameLst>
                                          <p:attrName>style.visibility</p:attrName>
                                        </p:attrNameLst>
                                      </p:cBhvr>
                                      <p:to>
                                        <p:strVal val="visible"/>
                                      </p:to>
                                    </p:set>
                                    <p:anim calcmode="lin" valueType="num">
                                      <p:cBhvr>
                                        <p:cTn id="37" dur="500" fill="hold"/>
                                        <p:tgtEl>
                                          <p:spTgt spid="27652">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27652">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50" presetClass="entr" presetSubtype="0" decel="100000" fill="hold" nodeType="clickEffect">
                                  <p:stCondLst>
                                    <p:cond delay="0"/>
                                  </p:stCondLst>
                                  <p:childTnLst>
                                    <p:set>
                                      <p:cBhvr>
                                        <p:cTn id="42" dur="1" fill="hold">
                                          <p:stCondLst>
                                            <p:cond delay="0"/>
                                          </p:stCondLst>
                                        </p:cTn>
                                        <p:tgtEl>
                                          <p:spTgt spid="27652">
                                            <p:txEl>
                                              <p:pRg st="1" end="1"/>
                                            </p:txEl>
                                          </p:spTgt>
                                        </p:tgtEl>
                                        <p:attrNameLst>
                                          <p:attrName>style.visibility</p:attrName>
                                        </p:attrNameLst>
                                      </p:cBhvr>
                                      <p:to>
                                        <p:strVal val="visible"/>
                                      </p:to>
                                    </p:set>
                                    <p:anim calcmode="lin" valueType="num">
                                      <p:cBhvr>
                                        <p:cTn id="43" dur="1000" fill="hold"/>
                                        <p:tgtEl>
                                          <p:spTgt spid="27652">
                                            <p:txEl>
                                              <p:pRg st="1" end="1"/>
                                            </p:txEl>
                                          </p:spTgt>
                                        </p:tgtEl>
                                        <p:attrNameLst>
                                          <p:attrName>ppt_w</p:attrName>
                                        </p:attrNameLst>
                                      </p:cBhvr>
                                      <p:tavLst>
                                        <p:tav tm="0">
                                          <p:val>
                                            <p:strVal val="#ppt_w+.3"/>
                                          </p:val>
                                        </p:tav>
                                        <p:tav tm="100000">
                                          <p:val>
                                            <p:strVal val="#ppt_w"/>
                                          </p:val>
                                        </p:tav>
                                      </p:tavLst>
                                    </p:anim>
                                    <p:anim calcmode="lin" valueType="num">
                                      <p:cBhvr>
                                        <p:cTn id="44" dur="1000" fill="hold"/>
                                        <p:tgtEl>
                                          <p:spTgt spid="27652">
                                            <p:txEl>
                                              <p:pRg st="1" end="1"/>
                                            </p:txEl>
                                          </p:spTgt>
                                        </p:tgtEl>
                                        <p:attrNameLst>
                                          <p:attrName>ppt_h</p:attrName>
                                        </p:attrNameLst>
                                      </p:cBhvr>
                                      <p:tavLst>
                                        <p:tav tm="0">
                                          <p:val>
                                            <p:strVal val="#ppt_h"/>
                                          </p:val>
                                        </p:tav>
                                        <p:tav tm="100000">
                                          <p:val>
                                            <p:strVal val="#ppt_h"/>
                                          </p:val>
                                        </p:tav>
                                      </p:tavLst>
                                    </p:anim>
                                    <p:animEffect transition="in" filter="fade">
                                      <p:cBhvr>
                                        <p:cTn id="45" dur="1000"/>
                                        <p:tgtEl>
                                          <p:spTgt spid="27652">
                                            <p:txEl>
                                              <p:pRg st="1" end="1"/>
                                            </p:txEl>
                                          </p:spTgt>
                                        </p:tgtEl>
                                      </p:cBhvr>
                                    </p:animEffect>
                                  </p:childTnLst>
                                </p:cTn>
                              </p:par>
                              <p:par>
                                <p:cTn id="46" presetID="50" presetClass="entr" presetSubtype="0" decel="100000" fill="hold" nodeType="withEffect">
                                  <p:stCondLst>
                                    <p:cond delay="0"/>
                                  </p:stCondLst>
                                  <p:childTnLst>
                                    <p:set>
                                      <p:cBhvr>
                                        <p:cTn id="47" dur="1" fill="hold">
                                          <p:stCondLst>
                                            <p:cond delay="0"/>
                                          </p:stCondLst>
                                        </p:cTn>
                                        <p:tgtEl>
                                          <p:spTgt spid="27652">
                                            <p:txEl>
                                              <p:pRg st="2" end="2"/>
                                            </p:txEl>
                                          </p:spTgt>
                                        </p:tgtEl>
                                        <p:attrNameLst>
                                          <p:attrName>style.visibility</p:attrName>
                                        </p:attrNameLst>
                                      </p:cBhvr>
                                      <p:to>
                                        <p:strVal val="visible"/>
                                      </p:to>
                                    </p:set>
                                    <p:anim calcmode="lin" valueType="num">
                                      <p:cBhvr>
                                        <p:cTn id="48" dur="1000" fill="hold"/>
                                        <p:tgtEl>
                                          <p:spTgt spid="27652">
                                            <p:txEl>
                                              <p:pRg st="2" end="2"/>
                                            </p:txEl>
                                          </p:spTgt>
                                        </p:tgtEl>
                                        <p:attrNameLst>
                                          <p:attrName>ppt_w</p:attrName>
                                        </p:attrNameLst>
                                      </p:cBhvr>
                                      <p:tavLst>
                                        <p:tav tm="0">
                                          <p:val>
                                            <p:strVal val="#ppt_w+.3"/>
                                          </p:val>
                                        </p:tav>
                                        <p:tav tm="100000">
                                          <p:val>
                                            <p:strVal val="#ppt_w"/>
                                          </p:val>
                                        </p:tav>
                                      </p:tavLst>
                                    </p:anim>
                                    <p:anim calcmode="lin" valueType="num">
                                      <p:cBhvr>
                                        <p:cTn id="49" dur="1000" fill="hold"/>
                                        <p:tgtEl>
                                          <p:spTgt spid="27652">
                                            <p:txEl>
                                              <p:pRg st="2" end="2"/>
                                            </p:txEl>
                                          </p:spTgt>
                                        </p:tgtEl>
                                        <p:attrNameLst>
                                          <p:attrName>ppt_h</p:attrName>
                                        </p:attrNameLst>
                                      </p:cBhvr>
                                      <p:tavLst>
                                        <p:tav tm="0">
                                          <p:val>
                                            <p:strVal val="#ppt_h"/>
                                          </p:val>
                                        </p:tav>
                                        <p:tav tm="100000">
                                          <p:val>
                                            <p:strVal val="#ppt_h"/>
                                          </p:val>
                                        </p:tav>
                                      </p:tavLst>
                                    </p:anim>
                                    <p:animEffect transition="in" filter="fade">
                                      <p:cBhvr>
                                        <p:cTn id="50" dur="1000"/>
                                        <p:tgtEl>
                                          <p:spTgt spid="27652">
                                            <p:txEl>
                                              <p:pRg st="2" end="2"/>
                                            </p:txEl>
                                          </p:spTgt>
                                        </p:tgtEl>
                                      </p:cBhvr>
                                    </p:animEffect>
                                  </p:childTnLst>
                                </p:cTn>
                              </p:par>
                              <p:par>
                                <p:cTn id="51" presetID="50" presetClass="entr" presetSubtype="0" decel="100000" fill="hold" nodeType="withEffect">
                                  <p:stCondLst>
                                    <p:cond delay="0"/>
                                  </p:stCondLst>
                                  <p:childTnLst>
                                    <p:set>
                                      <p:cBhvr>
                                        <p:cTn id="52" dur="1" fill="hold">
                                          <p:stCondLst>
                                            <p:cond delay="0"/>
                                          </p:stCondLst>
                                        </p:cTn>
                                        <p:tgtEl>
                                          <p:spTgt spid="27652">
                                            <p:txEl>
                                              <p:pRg st="3" end="3"/>
                                            </p:txEl>
                                          </p:spTgt>
                                        </p:tgtEl>
                                        <p:attrNameLst>
                                          <p:attrName>style.visibility</p:attrName>
                                        </p:attrNameLst>
                                      </p:cBhvr>
                                      <p:to>
                                        <p:strVal val="visible"/>
                                      </p:to>
                                    </p:set>
                                    <p:anim calcmode="lin" valueType="num">
                                      <p:cBhvr>
                                        <p:cTn id="53" dur="1000" fill="hold"/>
                                        <p:tgtEl>
                                          <p:spTgt spid="27652">
                                            <p:txEl>
                                              <p:pRg st="3" end="3"/>
                                            </p:txEl>
                                          </p:spTgt>
                                        </p:tgtEl>
                                        <p:attrNameLst>
                                          <p:attrName>ppt_w</p:attrName>
                                        </p:attrNameLst>
                                      </p:cBhvr>
                                      <p:tavLst>
                                        <p:tav tm="0">
                                          <p:val>
                                            <p:strVal val="#ppt_w+.3"/>
                                          </p:val>
                                        </p:tav>
                                        <p:tav tm="100000">
                                          <p:val>
                                            <p:strVal val="#ppt_w"/>
                                          </p:val>
                                        </p:tav>
                                      </p:tavLst>
                                    </p:anim>
                                    <p:anim calcmode="lin" valueType="num">
                                      <p:cBhvr>
                                        <p:cTn id="54" dur="1000" fill="hold"/>
                                        <p:tgtEl>
                                          <p:spTgt spid="27652">
                                            <p:txEl>
                                              <p:pRg st="3" end="3"/>
                                            </p:txEl>
                                          </p:spTgt>
                                        </p:tgtEl>
                                        <p:attrNameLst>
                                          <p:attrName>ppt_h</p:attrName>
                                        </p:attrNameLst>
                                      </p:cBhvr>
                                      <p:tavLst>
                                        <p:tav tm="0">
                                          <p:val>
                                            <p:strVal val="#ppt_h"/>
                                          </p:val>
                                        </p:tav>
                                        <p:tav tm="100000">
                                          <p:val>
                                            <p:strVal val="#ppt_h"/>
                                          </p:val>
                                        </p:tav>
                                      </p:tavLst>
                                    </p:anim>
                                    <p:animEffect transition="in" filter="fade">
                                      <p:cBhvr>
                                        <p:cTn id="55" dur="1000"/>
                                        <p:tgtEl>
                                          <p:spTgt spid="27652">
                                            <p:txEl>
                                              <p:pRg st="3" end="3"/>
                                            </p:txEl>
                                          </p:spTgt>
                                        </p:tgtEl>
                                      </p:cBhvr>
                                    </p:animEffect>
                                  </p:childTnLst>
                                </p:cTn>
                              </p:par>
                              <p:par>
                                <p:cTn id="56" presetID="50" presetClass="entr" presetSubtype="0" decel="100000" fill="hold" nodeType="withEffect">
                                  <p:stCondLst>
                                    <p:cond delay="0"/>
                                  </p:stCondLst>
                                  <p:childTnLst>
                                    <p:set>
                                      <p:cBhvr>
                                        <p:cTn id="57" dur="1" fill="hold">
                                          <p:stCondLst>
                                            <p:cond delay="0"/>
                                          </p:stCondLst>
                                        </p:cTn>
                                        <p:tgtEl>
                                          <p:spTgt spid="27652">
                                            <p:txEl>
                                              <p:pRg st="4" end="4"/>
                                            </p:txEl>
                                          </p:spTgt>
                                        </p:tgtEl>
                                        <p:attrNameLst>
                                          <p:attrName>style.visibility</p:attrName>
                                        </p:attrNameLst>
                                      </p:cBhvr>
                                      <p:to>
                                        <p:strVal val="visible"/>
                                      </p:to>
                                    </p:set>
                                    <p:anim calcmode="lin" valueType="num">
                                      <p:cBhvr>
                                        <p:cTn id="58" dur="1000" fill="hold"/>
                                        <p:tgtEl>
                                          <p:spTgt spid="27652">
                                            <p:txEl>
                                              <p:pRg st="4" end="4"/>
                                            </p:txEl>
                                          </p:spTgt>
                                        </p:tgtEl>
                                        <p:attrNameLst>
                                          <p:attrName>ppt_w</p:attrName>
                                        </p:attrNameLst>
                                      </p:cBhvr>
                                      <p:tavLst>
                                        <p:tav tm="0">
                                          <p:val>
                                            <p:strVal val="#ppt_w+.3"/>
                                          </p:val>
                                        </p:tav>
                                        <p:tav tm="100000">
                                          <p:val>
                                            <p:strVal val="#ppt_w"/>
                                          </p:val>
                                        </p:tav>
                                      </p:tavLst>
                                    </p:anim>
                                    <p:anim calcmode="lin" valueType="num">
                                      <p:cBhvr>
                                        <p:cTn id="59" dur="1000" fill="hold"/>
                                        <p:tgtEl>
                                          <p:spTgt spid="27652">
                                            <p:txEl>
                                              <p:pRg st="4" end="4"/>
                                            </p:txEl>
                                          </p:spTgt>
                                        </p:tgtEl>
                                        <p:attrNameLst>
                                          <p:attrName>ppt_h</p:attrName>
                                        </p:attrNameLst>
                                      </p:cBhvr>
                                      <p:tavLst>
                                        <p:tav tm="0">
                                          <p:val>
                                            <p:strVal val="#ppt_h"/>
                                          </p:val>
                                        </p:tav>
                                        <p:tav tm="100000">
                                          <p:val>
                                            <p:strVal val="#ppt_h"/>
                                          </p:val>
                                        </p:tav>
                                      </p:tavLst>
                                    </p:anim>
                                    <p:animEffect transition="in" filter="fade">
                                      <p:cBhvr>
                                        <p:cTn id="60" dur="1000"/>
                                        <p:tgtEl>
                                          <p:spTgt spid="27652">
                                            <p:txEl>
                                              <p:pRg st="4" end="4"/>
                                            </p:txEl>
                                          </p:spTgt>
                                        </p:tgtEl>
                                      </p:cBhvr>
                                    </p:animEffect>
                                  </p:childTnLst>
                                </p:cTn>
                              </p:par>
                              <p:par>
                                <p:cTn id="61" presetID="50" presetClass="entr" presetSubtype="0" decel="100000" fill="hold" nodeType="withEffect">
                                  <p:stCondLst>
                                    <p:cond delay="0"/>
                                  </p:stCondLst>
                                  <p:childTnLst>
                                    <p:set>
                                      <p:cBhvr>
                                        <p:cTn id="62" dur="1" fill="hold">
                                          <p:stCondLst>
                                            <p:cond delay="0"/>
                                          </p:stCondLst>
                                        </p:cTn>
                                        <p:tgtEl>
                                          <p:spTgt spid="27652">
                                            <p:txEl>
                                              <p:pRg st="5" end="5"/>
                                            </p:txEl>
                                          </p:spTgt>
                                        </p:tgtEl>
                                        <p:attrNameLst>
                                          <p:attrName>style.visibility</p:attrName>
                                        </p:attrNameLst>
                                      </p:cBhvr>
                                      <p:to>
                                        <p:strVal val="visible"/>
                                      </p:to>
                                    </p:set>
                                    <p:anim calcmode="lin" valueType="num">
                                      <p:cBhvr>
                                        <p:cTn id="63" dur="1000" fill="hold"/>
                                        <p:tgtEl>
                                          <p:spTgt spid="27652">
                                            <p:txEl>
                                              <p:pRg st="5" end="5"/>
                                            </p:txEl>
                                          </p:spTgt>
                                        </p:tgtEl>
                                        <p:attrNameLst>
                                          <p:attrName>ppt_w</p:attrName>
                                        </p:attrNameLst>
                                      </p:cBhvr>
                                      <p:tavLst>
                                        <p:tav tm="0">
                                          <p:val>
                                            <p:strVal val="#ppt_w+.3"/>
                                          </p:val>
                                        </p:tav>
                                        <p:tav tm="100000">
                                          <p:val>
                                            <p:strVal val="#ppt_w"/>
                                          </p:val>
                                        </p:tav>
                                      </p:tavLst>
                                    </p:anim>
                                    <p:anim calcmode="lin" valueType="num">
                                      <p:cBhvr>
                                        <p:cTn id="64" dur="1000" fill="hold"/>
                                        <p:tgtEl>
                                          <p:spTgt spid="27652">
                                            <p:txEl>
                                              <p:pRg st="5" end="5"/>
                                            </p:txEl>
                                          </p:spTgt>
                                        </p:tgtEl>
                                        <p:attrNameLst>
                                          <p:attrName>ppt_h</p:attrName>
                                        </p:attrNameLst>
                                      </p:cBhvr>
                                      <p:tavLst>
                                        <p:tav tm="0">
                                          <p:val>
                                            <p:strVal val="#ppt_h"/>
                                          </p:val>
                                        </p:tav>
                                        <p:tav tm="100000">
                                          <p:val>
                                            <p:strVal val="#ppt_h"/>
                                          </p:val>
                                        </p:tav>
                                      </p:tavLst>
                                    </p:anim>
                                    <p:animEffect transition="in" filter="fade">
                                      <p:cBhvr>
                                        <p:cTn id="65" dur="1000"/>
                                        <p:tgtEl>
                                          <p:spTgt spid="27652">
                                            <p:txEl>
                                              <p:pRg st="5" end="5"/>
                                            </p:txEl>
                                          </p:spTgt>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19" presetClass="entr" presetSubtype="10" fill="hold" nodeType="clickEffect">
                                  <p:stCondLst>
                                    <p:cond delay="0"/>
                                  </p:stCondLst>
                                  <p:childTnLst>
                                    <p:set>
                                      <p:cBhvr>
                                        <p:cTn id="69" dur="1" fill="hold">
                                          <p:stCondLst>
                                            <p:cond delay="0"/>
                                          </p:stCondLst>
                                        </p:cTn>
                                        <p:tgtEl>
                                          <p:spTgt spid="5"/>
                                        </p:tgtEl>
                                        <p:attrNameLst>
                                          <p:attrName>style.visibility</p:attrName>
                                        </p:attrNameLst>
                                      </p:cBhvr>
                                      <p:to>
                                        <p:strVal val="visible"/>
                                      </p:to>
                                    </p:set>
                                    <p:anim calcmode="lin" valueType="num">
                                      <p:cBhvr>
                                        <p:cTn id="70" dur="5000" fill="hold"/>
                                        <p:tgtEl>
                                          <p:spTgt spid="5"/>
                                        </p:tgtEl>
                                        <p:attrNameLst>
                                          <p:attrName>ppt_w</p:attrName>
                                        </p:attrNameLst>
                                      </p:cBhvr>
                                      <p:tavLst>
                                        <p:tav tm="0" fmla="#ppt_w*sin(2.5*pi*$)">
                                          <p:val>
                                            <p:fltVal val="0"/>
                                          </p:val>
                                        </p:tav>
                                        <p:tav tm="100000">
                                          <p:val>
                                            <p:fltVal val="1"/>
                                          </p:val>
                                        </p:tav>
                                      </p:tavLst>
                                    </p:anim>
                                    <p:anim calcmode="lin" valueType="num">
                                      <p:cBhvr>
                                        <p:cTn id="71" dur="5000" fill="hold"/>
                                        <p:tgtEl>
                                          <p:spTgt spid="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52" grpId="0" build="p" autoUpdateAnimBg="0"/>
    </p:bldLst>
  </p:timing>
</p:sld>
</file>

<file path=ppt/slides/slide175.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3195586"/>
            <a:ext cx="9567511" cy="1486475"/>
          </a:xfrm>
        </p:spPr>
        <p:txBody>
          <a:bodyPr/>
          <a:lstStyle/>
          <a:p>
            <a:r>
              <a:rPr lang="en-US" b="1" dirty="0">
                <a:solidFill>
                  <a:srgbClr val="8B2939"/>
                </a:solidFill>
                <a:effectLst>
                  <a:outerShdw blurRad="38100" dist="38100" dir="2700000" algn="tl">
                    <a:srgbClr val="000000">
                      <a:alpha val="43137"/>
                    </a:srgbClr>
                  </a:outerShdw>
                </a:effectLst>
                <a:latin typeface="Papyrus" panose="03070502060502030205" pitchFamily="66" charset="0"/>
              </a:rPr>
              <a:t>Princely Privilege</a:t>
            </a:r>
            <a:br>
              <a:rPr lang="en-US" b="1" dirty="0">
                <a:solidFill>
                  <a:srgbClr val="8B2939"/>
                </a:solidFill>
                <a:effectLst>
                  <a:outerShdw blurRad="38100" dist="38100" dir="2700000" algn="tl">
                    <a:srgbClr val="000000">
                      <a:alpha val="43137"/>
                    </a:srgbClr>
                  </a:outerShdw>
                </a:effectLst>
                <a:latin typeface="Papyrus" panose="03070502060502030205" pitchFamily="66" charset="0"/>
              </a:rPr>
            </a:br>
            <a:endParaRPr lang="en-US" b="1" dirty="0">
              <a:solidFill>
                <a:srgbClr val="8B2939"/>
              </a:solidFill>
              <a:effectLst>
                <a:outerShdw blurRad="38100" dist="38100" dir="2700000" algn="tl">
                  <a:srgbClr val="000000">
                    <a:alpha val="43137"/>
                  </a:srgbClr>
                </a:outerShdw>
              </a:effectLst>
              <a:latin typeface="Papyrus" panose="03070502060502030205" pitchFamily="66" charset="0"/>
            </a:endParaRPr>
          </a:p>
        </p:txBody>
      </p:sp>
      <p:sp>
        <p:nvSpPr>
          <p:cNvPr id="3" name="Action Button: Go Back or Previous 2">
            <a:hlinkClick r:id="rId2" action="ppaction://hlinksldjump" highlightClick="1"/>
            <a:extLst>
              <a:ext uri="{FF2B5EF4-FFF2-40B4-BE49-F238E27FC236}">
                <a16:creationId xmlns:a16="http://schemas.microsoft.com/office/drawing/2014/main" id="{64DCCC92-B249-44EE-96C8-2A4542E11161}"/>
              </a:ext>
            </a:extLst>
          </p:cNvPr>
          <p:cNvSpPr/>
          <p:nvPr/>
        </p:nvSpPr>
        <p:spPr>
          <a:xfrm>
            <a:off x="9942897" y="4812632"/>
            <a:ext cx="792158" cy="613462"/>
          </a:xfrm>
          <a:prstGeom prst="actionButtonBackPrevious">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1814936"/>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444290" name="Rectangle 2">
            <a:extLst>
              <a:ext uri="{FF2B5EF4-FFF2-40B4-BE49-F238E27FC236}">
                <a16:creationId xmlns:a16="http://schemas.microsoft.com/office/drawing/2014/main" id="{8FC025FC-9610-4772-B743-A0C2E2AF217E}"/>
              </a:ext>
            </a:extLst>
          </p:cNvPr>
          <p:cNvSpPr>
            <a:spLocks noGrp="1" noChangeArrowheads="1"/>
          </p:cNvSpPr>
          <p:nvPr>
            <p:ph type="body" idx="1"/>
          </p:nvPr>
        </p:nvSpPr>
        <p:spPr>
          <a:xfrm>
            <a:off x="2971800" y="228600"/>
            <a:ext cx="7467600" cy="6248400"/>
          </a:xfrm>
        </p:spPr>
        <p:txBody>
          <a:bodyPr/>
          <a:lstStyle/>
          <a:p>
            <a:pPr eaLnBrk="1" hangingPunct="1">
              <a:buClr>
                <a:srgbClr val="FFFFCC"/>
              </a:buClr>
              <a:buFont typeface="Wingdings" pitchFamily="2" charset="2"/>
              <a:buChar char="v"/>
              <a:defRPr/>
            </a:pPr>
            <a:r>
              <a:rPr lang="en-US" sz="3600" b="1"/>
              <a:t> </a:t>
            </a:r>
            <a:r>
              <a:rPr lang="en-US" b="1">
                <a:solidFill>
                  <a:srgbClr val="FFFF66"/>
                </a:solidFill>
                <a:effectLst>
                  <a:outerShdw blurRad="38100" dist="38100" dir="2700000" algn="tl">
                    <a:srgbClr val="C0C0C0"/>
                  </a:outerShdw>
                </a:effectLst>
              </a:rPr>
              <a:t>CHRISTIAN COUNSELING TODAY;</a:t>
            </a:r>
            <a:r>
              <a:rPr lang="en-US" sz="3600" b="1">
                <a:solidFill>
                  <a:srgbClr val="FFFF66"/>
                </a:solidFill>
                <a:effectLst>
                  <a:outerShdw blurRad="38100" dist="38100" dir="2700000" algn="tl">
                    <a:srgbClr val="C0C0C0"/>
                  </a:outerShdw>
                </a:effectLst>
              </a:rPr>
              <a:t> </a:t>
            </a:r>
            <a:r>
              <a:rPr lang="en-US" b="1">
                <a:solidFill>
                  <a:srgbClr val="FFFF66"/>
                </a:solidFill>
                <a:effectLst>
                  <a:outerShdw blurRad="38100" dist="38100" dir="2700000" algn="tl">
                    <a:srgbClr val="C0C0C0"/>
                  </a:outerShdw>
                </a:effectLst>
              </a:rPr>
              <a:t>VOLUME 11, NUMBER 4, PAGE 10:</a:t>
            </a:r>
          </a:p>
          <a:p>
            <a:pPr eaLnBrk="1" hangingPunct="1">
              <a:buClr>
                <a:srgbClr val="FFFFCC"/>
              </a:buClr>
              <a:buFont typeface="Wingdings" pitchFamily="2" charset="2"/>
              <a:buChar char="v"/>
              <a:defRPr/>
            </a:pPr>
            <a:endParaRPr lang="en-US" sz="1600" b="1"/>
          </a:p>
          <a:p>
            <a:pPr eaLnBrk="1" hangingPunct="1">
              <a:buClr>
                <a:srgbClr val="FFFFCC"/>
              </a:buClr>
              <a:buFont typeface="Wingdings" pitchFamily="2" charset="2"/>
              <a:buNone/>
              <a:defRPr/>
            </a:pPr>
            <a:r>
              <a:rPr lang="en-US" b="1">
                <a:solidFill>
                  <a:srgbClr val="FFFF00"/>
                </a:solidFill>
                <a:effectLst>
                  <a:outerShdw blurRad="38100" dist="38100" dir="2700000" algn="tl">
                    <a:srgbClr val="C0C0C0"/>
                  </a:outerShdw>
                </a:effectLst>
              </a:rPr>
              <a:t>    1. </a:t>
            </a:r>
            <a:r>
              <a:rPr lang="en-US" b="1" i="1">
                <a:solidFill>
                  <a:srgbClr val="FFFF00"/>
                </a:solidFill>
                <a:effectLst>
                  <a:outerShdw blurRad="38100" dist="38100" dir="2700000" algn="tl">
                    <a:srgbClr val="C0C0C0"/>
                  </a:outerShdw>
                </a:effectLst>
              </a:rPr>
              <a:t>Motive.</a:t>
            </a:r>
            <a:r>
              <a:rPr lang="en-US" b="1">
                <a:solidFill>
                  <a:srgbClr val="FFFF00"/>
                </a:solidFill>
                <a:effectLst>
                  <a:outerShdw blurRad="38100" dist="38100" dir="2700000" algn="tl">
                    <a:srgbClr val="C0C0C0"/>
                  </a:outerShdw>
                </a:effectLst>
              </a:rPr>
              <a:t>  Whenever the insist-      -ence is on the point that God will answer prayer,  we are off track.  The meaning of prayer is that we get hold of God, not of the answer.</a:t>
            </a:r>
          </a:p>
          <a:p>
            <a:pPr eaLnBrk="1" hangingPunct="1">
              <a:buClr>
                <a:srgbClr val="FFFFCC"/>
              </a:buClr>
              <a:buFont typeface="Wingdings" pitchFamily="2" charset="2"/>
              <a:buNone/>
              <a:defRPr/>
            </a:pPr>
            <a:endParaRPr lang="en-US" sz="1200" b="1">
              <a:solidFill>
                <a:srgbClr val="FFFF00"/>
              </a:solidFill>
              <a:effectLst>
                <a:outerShdw blurRad="38100" dist="38100" dir="2700000" algn="tl">
                  <a:srgbClr val="C0C0C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44290">
                                            <p:txEl>
                                              <p:pRg st="2" end="2"/>
                                            </p:txEl>
                                          </p:spTgt>
                                        </p:tgtEl>
                                        <p:attrNameLst>
                                          <p:attrName>style.visibility</p:attrName>
                                        </p:attrNameLst>
                                      </p:cBhvr>
                                      <p:to>
                                        <p:strVal val="visible"/>
                                      </p:to>
                                    </p:set>
                                    <p:animEffect transition="in" filter="wipe(left)">
                                      <p:cBhvr>
                                        <p:cTn id="7" dur="500"/>
                                        <p:tgtEl>
                                          <p:spTgt spid="2444290">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44290">
                                            <p:txEl>
                                              <p:pRg st="0" end="0"/>
                                            </p:txEl>
                                          </p:spTgt>
                                        </p:tgtEl>
                                        <p:attrNameLst>
                                          <p:attrName>style.visibility</p:attrName>
                                        </p:attrNameLst>
                                      </p:cBhvr>
                                      <p:to>
                                        <p:strVal val="visible"/>
                                      </p:to>
                                    </p:set>
                                    <p:animEffect transition="in" filter="wipe(left)">
                                      <p:cBhvr>
                                        <p:cTn id="12" dur="500"/>
                                        <p:tgtEl>
                                          <p:spTgt spid="244429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4290" grpId="0" build="p" autoUpdateAnimBg="0" rev="1"/>
    </p:bldLst>
  </p:timing>
</p:sld>
</file>

<file path=ppt/slides/slide17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448386" name="Rectangle 2">
            <a:extLst>
              <a:ext uri="{FF2B5EF4-FFF2-40B4-BE49-F238E27FC236}">
                <a16:creationId xmlns:a16="http://schemas.microsoft.com/office/drawing/2014/main" id="{2E922C07-9DD0-4C2B-95E1-C74396395F43}"/>
              </a:ext>
            </a:extLst>
          </p:cNvPr>
          <p:cNvSpPr>
            <a:spLocks noGrp="1" noChangeArrowheads="1"/>
          </p:cNvSpPr>
          <p:nvPr>
            <p:ph type="body" idx="1"/>
          </p:nvPr>
        </p:nvSpPr>
        <p:spPr>
          <a:xfrm>
            <a:off x="2971800" y="228600"/>
            <a:ext cx="7467600" cy="6248400"/>
          </a:xfrm>
        </p:spPr>
        <p:txBody>
          <a:bodyPr/>
          <a:lstStyle/>
          <a:p>
            <a:pPr eaLnBrk="1" hangingPunct="1">
              <a:lnSpc>
                <a:spcPct val="90000"/>
              </a:lnSpc>
              <a:buClr>
                <a:srgbClr val="FFFFCC"/>
              </a:buClr>
              <a:buFont typeface="Wingdings" pitchFamily="2" charset="2"/>
              <a:buChar char="v"/>
              <a:defRPr/>
            </a:pPr>
            <a:r>
              <a:rPr lang="en-US" sz="3600" b="1"/>
              <a:t> </a:t>
            </a:r>
            <a:r>
              <a:rPr lang="en-US" b="1">
                <a:solidFill>
                  <a:srgbClr val="FFFF66"/>
                </a:solidFill>
                <a:effectLst>
                  <a:outerShdw blurRad="38100" dist="38100" dir="2700000" algn="tl">
                    <a:srgbClr val="C0C0C0"/>
                  </a:outerShdw>
                </a:effectLst>
              </a:rPr>
              <a:t>CHRISTIAN COUNSELING TODAY;</a:t>
            </a:r>
            <a:r>
              <a:rPr lang="en-US" sz="3600" b="1">
                <a:solidFill>
                  <a:srgbClr val="FFFF66"/>
                </a:solidFill>
                <a:effectLst>
                  <a:outerShdw blurRad="38100" dist="38100" dir="2700000" algn="tl">
                    <a:srgbClr val="C0C0C0"/>
                  </a:outerShdw>
                </a:effectLst>
              </a:rPr>
              <a:t> </a:t>
            </a:r>
            <a:r>
              <a:rPr lang="en-US" b="1">
                <a:solidFill>
                  <a:srgbClr val="FFFF66"/>
                </a:solidFill>
                <a:effectLst>
                  <a:outerShdw blurRad="38100" dist="38100" dir="2700000" algn="tl">
                    <a:srgbClr val="C0C0C0"/>
                  </a:outerShdw>
                </a:effectLst>
              </a:rPr>
              <a:t>VOLUME 11, NUMBER 4, PAGE 10:</a:t>
            </a:r>
          </a:p>
          <a:p>
            <a:pPr eaLnBrk="1" hangingPunct="1">
              <a:lnSpc>
                <a:spcPct val="90000"/>
              </a:lnSpc>
              <a:buClr>
                <a:srgbClr val="FFFFCC"/>
              </a:buClr>
              <a:buFont typeface="Wingdings" pitchFamily="2" charset="2"/>
              <a:buChar char="v"/>
              <a:defRPr/>
            </a:pPr>
            <a:endParaRPr lang="en-US" sz="1600" b="1"/>
          </a:p>
          <a:p>
            <a:pPr eaLnBrk="1" hangingPunct="1">
              <a:lnSpc>
                <a:spcPct val="90000"/>
              </a:lnSpc>
              <a:buClr>
                <a:srgbClr val="FFFFCC"/>
              </a:buClr>
              <a:buFont typeface="Wingdings" pitchFamily="2" charset="2"/>
              <a:buNone/>
              <a:defRPr/>
            </a:pPr>
            <a:r>
              <a:rPr lang="en-US" b="1">
                <a:solidFill>
                  <a:srgbClr val="FFFF00"/>
                </a:solidFill>
                <a:effectLst>
                  <a:outerShdw blurRad="38100" dist="38100" dir="2700000" algn="tl">
                    <a:srgbClr val="C0C0C0"/>
                  </a:outerShdw>
                </a:effectLst>
              </a:rPr>
              <a:t>    1. </a:t>
            </a:r>
            <a:r>
              <a:rPr lang="en-US" b="1" i="1">
                <a:solidFill>
                  <a:srgbClr val="FFFF00"/>
                </a:solidFill>
                <a:effectLst>
                  <a:outerShdw blurRad="38100" dist="38100" dir="2700000" algn="tl">
                    <a:srgbClr val="C0C0C0"/>
                  </a:outerShdw>
                </a:effectLst>
              </a:rPr>
              <a:t>Motive.</a:t>
            </a:r>
            <a:r>
              <a:rPr lang="en-US" b="1">
                <a:solidFill>
                  <a:srgbClr val="FFFF00"/>
                </a:solidFill>
                <a:effectLst>
                  <a:outerShdw blurRad="38100" dist="38100" dir="2700000" algn="tl">
                    <a:srgbClr val="C0C0C0"/>
                  </a:outerShdw>
                </a:effectLst>
              </a:rPr>
              <a:t>  Whenever the insist-      -ence is on the point that God will answer prayer,  we are off track.  The meaning of prayer is that we get hold of God, not of the answer.</a:t>
            </a:r>
          </a:p>
          <a:p>
            <a:pPr eaLnBrk="1" hangingPunct="1">
              <a:lnSpc>
                <a:spcPct val="90000"/>
              </a:lnSpc>
              <a:buClr>
                <a:srgbClr val="FFFFCC"/>
              </a:buClr>
              <a:buFont typeface="Wingdings" pitchFamily="2" charset="2"/>
              <a:buNone/>
              <a:defRPr/>
            </a:pPr>
            <a:endParaRPr lang="en-US" sz="1200" b="1">
              <a:solidFill>
                <a:srgbClr val="FFFF00"/>
              </a:solidFill>
              <a:effectLst>
                <a:outerShdw blurRad="38100" dist="38100" dir="2700000" algn="tl">
                  <a:srgbClr val="C0C0C0"/>
                </a:outerShdw>
              </a:effectLst>
            </a:endParaRPr>
          </a:p>
          <a:p>
            <a:pPr eaLnBrk="1" hangingPunct="1">
              <a:lnSpc>
                <a:spcPct val="90000"/>
              </a:lnSpc>
              <a:buClr>
                <a:srgbClr val="FFFFCC"/>
              </a:buClr>
              <a:buFont typeface="Wingdings" pitchFamily="2" charset="2"/>
              <a:buNone/>
              <a:defRPr/>
            </a:pPr>
            <a:r>
              <a:rPr lang="en-US" b="1">
                <a:solidFill>
                  <a:srgbClr val="FFFF00"/>
                </a:solidFill>
                <a:effectLst>
                  <a:outerShdw blurRad="38100" dist="38100" dir="2700000" algn="tl">
                    <a:srgbClr val="C0C0C0"/>
                  </a:outerShdw>
                </a:effectLst>
              </a:rPr>
              <a:t>    2. </a:t>
            </a:r>
            <a:r>
              <a:rPr lang="en-US" b="1" i="1">
                <a:solidFill>
                  <a:srgbClr val="FFFF00"/>
                </a:solidFill>
                <a:effectLst>
                  <a:outerShdw blurRad="38100" dist="38100" dir="2700000" algn="tl">
                    <a:srgbClr val="C0C0C0"/>
                  </a:outerShdw>
                </a:effectLst>
              </a:rPr>
              <a:t>Method.</a:t>
            </a:r>
            <a:r>
              <a:rPr lang="en-US" b="1">
                <a:solidFill>
                  <a:srgbClr val="FFFF00"/>
                </a:solidFill>
                <a:effectLst>
                  <a:outerShdw blurRad="38100" dist="38100" dir="2700000" algn="tl">
                    <a:srgbClr val="C0C0C0"/>
                  </a:outerShdw>
                </a:effectLst>
              </a:rPr>
              <a:t>  Every time we pray our horizon is altered,  our attitude to things is altered,  not sometimes but every time,  and the amazing thing is that we don’t pray more.</a:t>
            </a:r>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448386">
                                            <p:txEl>
                                              <p:pRg st="4" end="4"/>
                                            </p:txEl>
                                          </p:spTgt>
                                        </p:tgtEl>
                                        <p:attrNameLst>
                                          <p:attrName>style.visibility</p:attrName>
                                        </p:attrNameLst>
                                      </p:cBhvr>
                                      <p:to>
                                        <p:strVal val="visible"/>
                                      </p:to>
                                    </p:set>
                                    <p:animEffect transition="in" filter="wipe(left)">
                                      <p:cBhvr>
                                        <p:cTn id="7" dur="500"/>
                                        <p:tgtEl>
                                          <p:spTgt spid="2448386">
                                            <p:txEl>
                                              <p:pRg st="4" end="4"/>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448386">
                                            <p:txEl>
                                              <p:pRg st="2" end="2"/>
                                            </p:txEl>
                                          </p:spTgt>
                                        </p:tgtEl>
                                        <p:attrNameLst>
                                          <p:attrName>style.visibility</p:attrName>
                                        </p:attrNameLst>
                                      </p:cBhvr>
                                      <p:to>
                                        <p:strVal val="visible"/>
                                      </p:to>
                                    </p:set>
                                    <p:animEffect transition="in" filter="wipe(left)">
                                      <p:cBhvr>
                                        <p:cTn id="12" dur="500"/>
                                        <p:tgtEl>
                                          <p:spTgt spid="2448386">
                                            <p:txEl>
                                              <p:pRg st="2" end="2"/>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448386">
                                            <p:txEl>
                                              <p:pRg st="0" end="0"/>
                                            </p:txEl>
                                          </p:spTgt>
                                        </p:tgtEl>
                                        <p:attrNameLst>
                                          <p:attrName>style.visibility</p:attrName>
                                        </p:attrNameLst>
                                      </p:cBhvr>
                                      <p:to>
                                        <p:strVal val="visible"/>
                                      </p:to>
                                    </p:set>
                                    <p:animEffect transition="in" filter="wipe(left)">
                                      <p:cBhvr>
                                        <p:cTn id="17" dur="500"/>
                                        <p:tgtEl>
                                          <p:spTgt spid="244838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8386" grpId="0" build="p" autoUpdateAnimBg="0" rev="1"/>
    </p:bldLst>
  </p:timing>
</p:sld>
</file>

<file path=ppt/slides/slide178.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362947" name="Rectangle 3">
            <a:extLst>
              <a:ext uri="{FF2B5EF4-FFF2-40B4-BE49-F238E27FC236}">
                <a16:creationId xmlns:a16="http://schemas.microsoft.com/office/drawing/2014/main" id="{A0404C6A-E334-4014-9119-46308D5A0A6F}"/>
              </a:ext>
            </a:extLst>
          </p:cNvPr>
          <p:cNvSpPr>
            <a:spLocks noGrp="1" noChangeArrowheads="1"/>
          </p:cNvSpPr>
          <p:nvPr>
            <p:ph type="body" idx="1"/>
          </p:nvPr>
        </p:nvSpPr>
        <p:spPr>
          <a:xfrm>
            <a:off x="3276600" y="228600"/>
            <a:ext cx="6934200" cy="6248400"/>
          </a:xfrm>
        </p:spPr>
        <p:txBody>
          <a:bodyPr/>
          <a:lstStyle/>
          <a:p>
            <a:pPr eaLnBrk="1" hangingPunct="1">
              <a:lnSpc>
                <a:spcPct val="90000"/>
              </a:lnSpc>
              <a:buClr>
                <a:srgbClr val="FFFFCC"/>
              </a:buClr>
              <a:buFont typeface="Wingdings" pitchFamily="2" charset="2"/>
              <a:buChar char="v"/>
              <a:defRPr/>
            </a:pPr>
            <a:r>
              <a:rPr lang="en-US"/>
              <a:t> </a:t>
            </a:r>
            <a:r>
              <a:rPr lang="en-US">
                <a:solidFill>
                  <a:srgbClr val="FFFF66"/>
                </a:solidFill>
                <a:effectLst>
                  <a:outerShdw blurRad="38100" dist="38100" dir="2700000" algn="tl">
                    <a:srgbClr val="C0C0C0"/>
                  </a:outerShdw>
                </a:effectLst>
              </a:rPr>
              <a:t>The prophet spoke of the privilege of entering into God’s presence in the 6th chapter of Isaiah &amp; verse 1</a:t>
            </a:r>
            <a:r>
              <a:rPr lang="en-US">
                <a:solidFill>
                  <a:srgbClr val="FFFF99"/>
                </a:solidFill>
                <a:effectLst>
                  <a:outerShdw blurRad="38100" dist="38100" dir="2700000" algn="tl">
                    <a:srgbClr val="C0C0C0"/>
                  </a:outerShdw>
                </a:effectLst>
              </a:rPr>
              <a:t>:</a:t>
            </a:r>
          </a:p>
          <a:p>
            <a:pPr eaLnBrk="1" hangingPunct="1">
              <a:lnSpc>
                <a:spcPct val="90000"/>
              </a:lnSpc>
              <a:buClr>
                <a:srgbClr val="FFFFCC"/>
              </a:buClr>
              <a:buFont typeface="Wingdings" pitchFamily="2" charset="2"/>
              <a:buChar char="v"/>
              <a:defRPr/>
            </a:pPr>
            <a:endParaRPr lang="en-US" sz="800"/>
          </a:p>
          <a:p>
            <a:pPr eaLnBrk="1" hangingPunct="1">
              <a:lnSpc>
                <a:spcPct val="90000"/>
              </a:lnSpc>
              <a:buClr>
                <a:srgbClr val="FFFFCC"/>
              </a:buClr>
              <a:buFont typeface="Wingdings" pitchFamily="2" charset="2"/>
              <a:buNone/>
              <a:defRPr/>
            </a:pPr>
            <a:r>
              <a:rPr lang="en-US" sz="2800" b="1">
                <a:solidFill>
                  <a:srgbClr val="FFFF00"/>
                </a:solidFill>
                <a:effectLst>
                  <a:outerShdw blurRad="38100" dist="38100" dir="2700000" algn="tl">
                    <a:srgbClr val="C0C0C0"/>
                  </a:outerShdw>
                </a:effectLst>
              </a:rPr>
              <a:t>    “Then said I,  Woe is me!  For I am undone; I am a man of unclean lips,  and I dwell in the midst of a people  of unclean lips:  for mine eyes have seen the King,  the Lord of hosts.  Then flew one of the seraphim unto me,  having a live coal in his hand,  which he had taken with the tongs from off the altar and he laid it upon my mouth,  and said,  Lo,  this has touched thy lips and thine iniquity    is taken away,  and thy sin purged.”</a:t>
            </a:r>
            <a:r>
              <a:rPr lang="en-US" sz="2800"/>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62947">
                                            <p:txEl>
                                              <p:pRg st="2" end="2"/>
                                            </p:txEl>
                                          </p:spTgt>
                                        </p:tgtEl>
                                        <p:attrNameLst>
                                          <p:attrName>style.visibility</p:attrName>
                                        </p:attrNameLst>
                                      </p:cBhvr>
                                      <p:to>
                                        <p:strVal val="visible"/>
                                      </p:to>
                                    </p:set>
                                    <p:animEffect transition="in" filter="wipe(left)">
                                      <p:cBhvr>
                                        <p:cTn id="7" dur="500"/>
                                        <p:tgtEl>
                                          <p:spTgt spid="1362947">
                                            <p:txEl>
                                              <p:pRg st="2" end="2"/>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62947">
                                            <p:txEl>
                                              <p:pRg st="0" end="0"/>
                                            </p:txEl>
                                          </p:spTgt>
                                        </p:tgtEl>
                                        <p:attrNameLst>
                                          <p:attrName>style.visibility</p:attrName>
                                        </p:attrNameLst>
                                      </p:cBhvr>
                                      <p:to>
                                        <p:strVal val="visible"/>
                                      </p:to>
                                    </p:set>
                                    <p:animEffect transition="in" filter="wipe(left)">
                                      <p:cBhvr>
                                        <p:cTn id="12" dur="500"/>
                                        <p:tgtEl>
                                          <p:spTgt spid="136294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2947" grpId="0" build="p" autoUpdateAnimBg="0" rev="1"/>
    </p:bldLst>
  </p:timing>
</p:sld>
</file>

<file path=ppt/slides/slide17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94242" name="Rectangle 2">
            <a:extLst>
              <a:ext uri="{FF2B5EF4-FFF2-40B4-BE49-F238E27FC236}">
                <a16:creationId xmlns:a16="http://schemas.microsoft.com/office/drawing/2014/main" id="{ECAD4294-109D-47C0-999A-643389CB7DDF}"/>
              </a:ext>
            </a:extLst>
          </p:cNvPr>
          <p:cNvSpPr>
            <a:spLocks noGrp="1" noChangeArrowheads="1"/>
          </p:cNvSpPr>
          <p:nvPr>
            <p:ph type="title"/>
          </p:nvPr>
        </p:nvSpPr>
        <p:spPr>
          <a:xfrm>
            <a:off x="1676400" y="152400"/>
            <a:ext cx="8839200" cy="838200"/>
          </a:xfrm>
          <a:solidFill>
            <a:schemeClr val="hlink"/>
          </a:solidFill>
        </p:spPr>
        <p:txBody>
          <a:bodyPr/>
          <a:lstStyle/>
          <a:p>
            <a:pPr eaLnBrk="1" hangingPunct="1"/>
            <a:r>
              <a:rPr lang="en-US" altLang="en-US">
                <a:solidFill>
                  <a:srgbClr val="FF0000"/>
                </a:solidFill>
                <a:latin typeface="American Uncial" pitchFamily="66" charset="0"/>
              </a:rPr>
              <a:t>PRAYER: PRINCELY PRIVILEGE</a:t>
            </a:r>
            <a:r>
              <a:rPr lang="en-US" altLang="en-US">
                <a:solidFill>
                  <a:schemeClr val="hlink"/>
                </a:solidFill>
              </a:rPr>
              <a:t>  </a:t>
            </a:r>
            <a:r>
              <a:rPr lang="en-US" altLang="en-US"/>
              <a:t> </a:t>
            </a:r>
          </a:p>
        </p:txBody>
      </p:sp>
      <p:sp>
        <p:nvSpPr>
          <p:cNvPr id="47107" name="Rectangle 3">
            <a:extLst>
              <a:ext uri="{FF2B5EF4-FFF2-40B4-BE49-F238E27FC236}">
                <a16:creationId xmlns:a16="http://schemas.microsoft.com/office/drawing/2014/main" id="{973CA4F1-2FBF-424B-98C8-080F305C1AE7}"/>
              </a:ext>
            </a:extLst>
          </p:cNvPr>
          <p:cNvSpPr>
            <a:spLocks noGrp="1" noChangeArrowheads="1"/>
          </p:cNvSpPr>
          <p:nvPr>
            <p:ph type="body" idx="1"/>
          </p:nvPr>
        </p:nvSpPr>
        <p:spPr>
          <a:xfrm>
            <a:off x="2895600" y="1066800"/>
            <a:ext cx="6781800" cy="5638800"/>
          </a:xfrm>
        </p:spPr>
        <p:txBody>
          <a:bodyPr/>
          <a:lstStyle/>
          <a:p>
            <a:pPr eaLnBrk="1" hangingPunct="1">
              <a:lnSpc>
                <a:spcPct val="90000"/>
              </a:lnSpc>
              <a:defRPr/>
            </a:pPr>
            <a:r>
              <a:rPr lang="en-US" sz="2000" b="1">
                <a:solidFill>
                  <a:srgbClr val="FF0000"/>
                </a:solidFill>
                <a:effectLst>
                  <a:outerShdw blurRad="38100" dist="38100" dir="2700000" algn="tl">
                    <a:srgbClr val="000000"/>
                  </a:outerShdw>
                </a:effectLst>
              </a:rPr>
              <a:t>Generally – It Is Devotional Linkage,  Mutual </a:t>
            </a:r>
          </a:p>
          <a:p>
            <a:pPr eaLnBrk="1" hangingPunct="1">
              <a:lnSpc>
                <a:spcPct val="90000"/>
              </a:lnSpc>
              <a:buFontTx/>
              <a:buNone/>
              <a:defRPr/>
            </a:pPr>
            <a:r>
              <a:rPr lang="en-US" sz="2000" b="1">
                <a:solidFill>
                  <a:srgbClr val="FF0000"/>
                </a:solidFill>
                <a:effectLst>
                  <a:outerShdw blurRad="38100" dist="38100" dir="2700000" algn="tl">
                    <a:srgbClr val="000000"/>
                  </a:outerShdw>
                </a:effectLst>
              </a:rPr>
              <a:t>     Communion With, &amp; Enjoyed Access Of God</a:t>
            </a:r>
          </a:p>
          <a:p>
            <a:pPr eaLnBrk="1" hangingPunct="1">
              <a:lnSpc>
                <a:spcPct val="90000"/>
              </a:lnSpc>
              <a:defRPr/>
            </a:pPr>
            <a:r>
              <a:rPr lang="en-US" sz="2000" b="1" u="sng">
                <a:solidFill>
                  <a:srgbClr val="FF0000"/>
                </a:solidFill>
                <a:effectLst>
                  <a:outerShdw blurRad="38100" dist="38100" dir="2700000" algn="tl">
                    <a:srgbClr val="000000"/>
                  </a:outerShdw>
                </a:effectLst>
              </a:rPr>
              <a:t>Romans 12:12 “Continuing Instant In Prayer”</a:t>
            </a:r>
          </a:p>
          <a:p>
            <a:pPr eaLnBrk="1" hangingPunct="1">
              <a:lnSpc>
                <a:spcPct val="90000"/>
              </a:lnSpc>
              <a:buFontTx/>
              <a:buNone/>
              <a:defRPr/>
            </a:pPr>
            <a:r>
              <a:rPr lang="en-US" sz="2000" b="1">
                <a:solidFill>
                  <a:srgbClr val="FF0000"/>
                </a:solidFill>
                <a:effectLst>
                  <a:outerShdw blurRad="38100" dist="38100" dir="2700000" algn="tl">
                    <a:srgbClr val="000000"/>
                  </a:outerShdw>
                </a:effectLst>
              </a:rPr>
              <a:t>     Immediate &amp; Confiding ~ Approach &amp; Request</a:t>
            </a:r>
          </a:p>
          <a:p>
            <a:pPr eaLnBrk="1" hangingPunct="1">
              <a:lnSpc>
                <a:spcPct val="90000"/>
              </a:lnSpc>
              <a:defRPr/>
            </a:pPr>
            <a:r>
              <a:rPr lang="en-US" sz="2000" b="1" u="sng">
                <a:solidFill>
                  <a:srgbClr val="FF0000"/>
                </a:solidFill>
                <a:effectLst>
                  <a:outerShdw blurRad="38100" dist="38100" dir="2700000" algn="tl">
                    <a:srgbClr val="000000"/>
                  </a:outerShdw>
                </a:effectLst>
              </a:rPr>
              <a:t>Prayer Enters Into All The Relations Of Our Life</a:t>
            </a:r>
          </a:p>
          <a:p>
            <a:pPr eaLnBrk="1" hangingPunct="1">
              <a:lnSpc>
                <a:spcPct val="90000"/>
              </a:lnSpc>
              <a:defRPr/>
            </a:pPr>
            <a:r>
              <a:rPr lang="en-US" sz="2000" b="1" u="sng">
                <a:solidFill>
                  <a:srgbClr val="FF0000"/>
                </a:solidFill>
                <a:effectLst>
                  <a:outerShdw blurRad="38100" dist="38100" dir="2700000" algn="tl">
                    <a:srgbClr val="000000"/>
                  </a:outerShdw>
                </a:effectLst>
              </a:rPr>
              <a:t>Matt. 5: 23 - Reconciled Horizontal Before Vertical  </a:t>
            </a:r>
          </a:p>
          <a:p>
            <a:pPr eaLnBrk="1" hangingPunct="1">
              <a:lnSpc>
                <a:spcPct val="90000"/>
              </a:lnSpc>
              <a:defRPr/>
            </a:pPr>
            <a:r>
              <a:rPr lang="en-US" sz="2000" b="1" u="sng">
                <a:solidFill>
                  <a:srgbClr val="FF0000"/>
                </a:solidFill>
                <a:effectLst>
                  <a:outerShdw blurRad="38100" dist="38100" dir="2700000" algn="tl">
                    <a:srgbClr val="000000"/>
                  </a:outerShdw>
                </a:effectLst>
              </a:rPr>
              <a:t>Prayer Watchfulness Connected – Matthew 26: 41 </a:t>
            </a:r>
          </a:p>
          <a:p>
            <a:pPr eaLnBrk="1" hangingPunct="1">
              <a:lnSpc>
                <a:spcPct val="90000"/>
              </a:lnSpc>
              <a:defRPr/>
            </a:pPr>
            <a:r>
              <a:rPr lang="en-US" sz="2000" b="1" u="sng">
                <a:solidFill>
                  <a:srgbClr val="FF0000"/>
                </a:solidFill>
                <a:effectLst>
                  <a:outerShdw blurRad="38100" dist="38100" dir="2700000" algn="tl">
                    <a:srgbClr val="000000"/>
                  </a:outerShdw>
                </a:effectLst>
              </a:rPr>
              <a:t>1</a:t>
            </a:r>
            <a:r>
              <a:rPr lang="en-US" sz="2000" b="1" u="sng" baseline="30000">
                <a:solidFill>
                  <a:srgbClr val="FF0000"/>
                </a:solidFill>
                <a:effectLst>
                  <a:outerShdw blurRad="38100" dist="38100" dir="2700000" algn="tl">
                    <a:srgbClr val="000000"/>
                  </a:outerShdw>
                </a:effectLst>
              </a:rPr>
              <a:t>st</a:t>
            </a:r>
            <a:r>
              <a:rPr lang="en-US" sz="2000" b="1" u="sng">
                <a:solidFill>
                  <a:srgbClr val="FF0000"/>
                </a:solidFill>
                <a:effectLst>
                  <a:outerShdw blurRad="38100" dist="38100" dir="2700000" algn="tl">
                    <a:srgbClr val="000000"/>
                  </a:outerShdw>
                </a:effectLst>
              </a:rPr>
              <a:t> Timothy 2: 1: Christian’s First Of First Things</a:t>
            </a:r>
          </a:p>
          <a:p>
            <a:pPr eaLnBrk="1" hangingPunct="1">
              <a:lnSpc>
                <a:spcPct val="90000"/>
              </a:lnSpc>
              <a:defRPr/>
            </a:pPr>
            <a:r>
              <a:rPr lang="en-US" sz="2000" b="1" u="sng">
                <a:solidFill>
                  <a:srgbClr val="FF0000"/>
                </a:solidFill>
                <a:effectLst>
                  <a:outerShdw blurRad="38100" dist="38100" dir="2700000" algn="tl">
                    <a:srgbClr val="000000"/>
                  </a:outerShdw>
                </a:effectLst>
              </a:rPr>
              <a:t>Personal Prayer Is Cardinal Principle Of Piety</a:t>
            </a:r>
          </a:p>
          <a:p>
            <a:pPr eaLnBrk="1" hangingPunct="1">
              <a:lnSpc>
                <a:spcPct val="90000"/>
              </a:lnSpc>
              <a:defRPr/>
            </a:pPr>
            <a:r>
              <a:rPr lang="en-US" sz="2000" b="1" u="sng">
                <a:solidFill>
                  <a:srgbClr val="FF0000"/>
                </a:solidFill>
                <a:effectLst>
                  <a:outerShdw blurRad="38100" dist="38100" dir="2700000" algn="tl">
                    <a:srgbClr val="000000"/>
                  </a:outerShdw>
                </a:effectLst>
              </a:rPr>
              <a:t>Not The Petty Interests One Person But All Men </a:t>
            </a:r>
          </a:p>
          <a:p>
            <a:pPr eaLnBrk="1" hangingPunct="1">
              <a:lnSpc>
                <a:spcPct val="90000"/>
              </a:lnSpc>
              <a:defRPr/>
            </a:pPr>
            <a:r>
              <a:rPr lang="en-US" sz="2000" b="1">
                <a:solidFill>
                  <a:srgbClr val="FF0000"/>
                </a:solidFill>
                <a:effectLst>
                  <a:outerShdw blurRad="38100" dist="38100" dir="2700000" algn="tl">
                    <a:srgbClr val="000000"/>
                  </a:outerShdw>
                </a:effectLst>
              </a:rPr>
              <a:t>Highly Intensive &amp; Restricted Forms Of Prayer:</a:t>
            </a:r>
          </a:p>
          <a:p>
            <a:pPr eaLnBrk="1" hangingPunct="1">
              <a:lnSpc>
                <a:spcPct val="90000"/>
              </a:lnSpc>
              <a:buFontTx/>
              <a:buNone/>
              <a:defRPr/>
            </a:pPr>
            <a:r>
              <a:rPr lang="en-US" sz="2000" b="1">
                <a:solidFill>
                  <a:srgbClr val="FF0000"/>
                </a:solidFill>
                <a:effectLst>
                  <a:outerShdw blurRad="38100" dist="38100" dir="2700000" algn="tl">
                    <a:srgbClr val="000000"/>
                  </a:outerShdw>
                </a:effectLst>
              </a:rPr>
              <a:t>     </a:t>
            </a:r>
            <a:r>
              <a:rPr lang="en-US" sz="2000" b="1" i="1">
                <a:solidFill>
                  <a:srgbClr val="FF0000"/>
                </a:solidFill>
                <a:effectLst>
                  <a:outerShdw blurRad="38100" dist="38100" dir="2700000" algn="tl">
                    <a:srgbClr val="000000"/>
                  </a:outerShdw>
                </a:effectLst>
              </a:rPr>
              <a:t>1)  “Supplication” – Non-attenuated Supply Line</a:t>
            </a:r>
          </a:p>
          <a:p>
            <a:pPr eaLnBrk="1" hangingPunct="1">
              <a:lnSpc>
                <a:spcPct val="90000"/>
              </a:lnSpc>
              <a:buFontTx/>
              <a:buNone/>
              <a:defRPr/>
            </a:pPr>
            <a:r>
              <a:rPr lang="en-US" sz="2000" b="1" i="1">
                <a:solidFill>
                  <a:srgbClr val="FF0000"/>
                </a:solidFill>
                <a:effectLst>
                  <a:outerShdw blurRad="38100" dist="38100" dir="2700000" algn="tl">
                    <a:srgbClr val="000000"/>
                  </a:outerShdw>
                </a:effectLst>
              </a:rPr>
              <a:t>     2)  “Intercession” – For Others Included Answers</a:t>
            </a:r>
          </a:p>
          <a:p>
            <a:pPr eaLnBrk="1" hangingPunct="1">
              <a:lnSpc>
                <a:spcPct val="90000"/>
              </a:lnSpc>
              <a:defRPr/>
            </a:pPr>
            <a:r>
              <a:rPr lang="en-US" sz="2000" b="1" u="sng">
                <a:solidFill>
                  <a:srgbClr val="FF0000"/>
                </a:solidFill>
                <a:effectLst>
                  <a:outerShdw blurRad="38100" dist="38100" dir="2700000" algn="tl">
                    <a:srgbClr val="000000"/>
                  </a:outerShdw>
                </a:effectLst>
              </a:rPr>
              <a:t>Beyond &amp; Above Disciple Duty &amp; Princely Privilege</a:t>
            </a:r>
          </a:p>
          <a:p>
            <a:pPr eaLnBrk="1" hangingPunct="1">
              <a:lnSpc>
                <a:spcPct val="90000"/>
              </a:lnSpc>
              <a:defRPr/>
            </a:pPr>
            <a:r>
              <a:rPr lang="en-US" sz="2000" b="1" u="sng">
                <a:solidFill>
                  <a:srgbClr val="FF0000"/>
                </a:solidFill>
                <a:effectLst>
                  <a:outerShdw blurRad="38100" dist="38100" dir="2700000" algn="tl">
                    <a:srgbClr val="000000"/>
                  </a:outerShdw>
                </a:effectLst>
              </a:rPr>
              <a:t>Instrumental Also As God’s Avenue Of Assistance</a:t>
            </a:r>
          </a:p>
          <a:p>
            <a:pPr eaLnBrk="1" hangingPunct="1">
              <a:lnSpc>
                <a:spcPct val="90000"/>
              </a:lnSpc>
              <a:defRPr/>
            </a:pPr>
            <a:r>
              <a:rPr lang="en-US" sz="2000" b="1" u="sng">
                <a:solidFill>
                  <a:srgbClr val="FF0000"/>
                </a:solidFill>
                <a:effectLst>
                  <a:outerShdw blurRad="38100" dist="38100" dir="2700000" algn="tl">
                    <a:srgbClr val="000000"/>
                  </a:outerShdw>
                </a:effectLst>
              </a:rPr>
              <a:t>Channels Good From God To Man &amp; Men To Men</a:t>
            </a:r>
          </a:p>
          <a:p>
            <a:pPr eaLnBrk="1" hangingPunct="1">
              <a:lnSpc>
                <a:spcPct val="90000"/>
              </a:lnSpc>
              <a:defRPr/>
            </a:pPr>
            <a:r>
              <a:rPr lang="en-US" sz="2000" b="1" u="sng">
                <a:solidFill>
                  <a:srgbClr val="FF0000"/>
                </a:solidFill>
                <a:effectLst>
                  <a:outerShdw blurRad="38100" dist="38100" dir="2700000" algn="tl">
                    <a:srgbClr val="000000"/>
                  </a:outerShdw>
                </a:effectLst>
              </a:rPr>
              <a:t>Belongs Both To The Schools Of Wisdom &amp; Piety</a:t>
            </a:r>
          </a:p>
          <a:p>
            <a:pPr eaLnBrk="1" hangingPunct="1">
              <a:lnSpc>
                <a:spcPct val="90000"/>
              </a:lnSpc>
              <a:defRPr/>
            </a:pPr>
            <a:endParaRPr lang="en-US" sz="2800" b="1" u="sng">
              <a:solidFill>
                <a:srgbClr val="FF0000"/>
              </a:solidFill>
              <a:effectLst>
                <a:outerShdw blurRad="38100" dist="38100" dir="2700000" algn="tl">
                  <a:srgbClr val="000000"/>
                </a:outerShdw>
              </a:effectLst>
            </a:endParaRPr>
          </a:p>
          <a:p>
            <a:pPr eaLnBrk="1" hangingPunct="1">
              <a:lnSpc>
                <a:spcPct val="90000"/>
              </a:lnSpc>
              <a:defRPr/>
            </a:pPr>
            <a:endParaRPr lang="en-US" sz="2800">
              <a:solidFill>
                <a:srgbClr val="FF0000"/>
              </a:solidFill>
            </a:endParaRPr>
          </a:p>
          <a:p>
            <a:pPr eaLnBrk="1" hangingPunct="1">
              <a:lnSpc>
                <a:spcPct val="90000"/>
              </a:lnSpc>
              <a:buFontTx/>
              <a:buNone/>
              <a:defRPr/>
            </a:pPr>
            <a:endParaRPr lang="en-US" sz="2800">
              <a:solidFill>
                <a:srgbClr val="FF0000"/>
              </a:solidFill>
            </a:endParaRPr>
          </a:p>
          <a:p>
            <a:pPr eaLnBrk="1" hangingPunct="1">
              <a:lnSpc>
                <a:spcPct val="90000"/>
              </a:lnSpc>
              <a:buFontTx/>
              <a:buNone/>
              <a:defRPr/>
            </a:pPr>
            <a:endParaRPr lang="en-US" sz="280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7107">
                                            <p:txEl>
                                              <p:pRg st="0" end="0"/>
                                            </p:txEl>
                                          </p:spTgt>
                                        </p:tgtEl>
                                        <p:attrNameLst>
                                          <p:attrName>style.visibility</p:attrName>
                                        </p:attrNameLst>
                                      </p:cBhvr>
                                      <p:to>
                                        <p:strVal val="visible"/>
                                      </p:to>
                                    </p:set>
                                    <p:anim calcmode="lin" valueType="num">
                                      <p:cBhvr>
                                        <p:cTn id="7" dur="500" fill="hold"/>
                                        <p:tgtEl>
                                          <p:spTgt spid="4710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710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47107">
                                            <p:txEl>
                                              <p:pRg st="1" end="1"/>
                                            </p:txEl>
                                          </p:spTgt>
                                        </p:tgtEl>
                                        <p:attrNameLst>
                                          <p:attrName>style.visibility</p:attrName>
                                        </p:attrNameLst>
                                      </p:cBhvr>
                                      <p:to>
                                        <p:strVal val="visible"/>
                                      </p:to>
                                    </p:set>
                                    <p:anim calcmode="lin" valueType="num">
                                      <p:cBhvr>
                                        <p:cTn id="13" dur="500" fill="hold"/>
                                        <p:tgtEl>
                                          <p:spTgt spid="47107">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47107">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47107">
                                            <p:txEl>
                                              <p:pRg st="2" end="2"/>
                                            </p:txEl>
                                          </p:spTgt>
                                        </p:tgtEl>
                                        <p:attrNameLst>
                                          <p:attrName>style.visibility</p:attrName>
                                        </p:attrNameLst>
                                      </p:cBhvr>
                                      <p:to>
                                        <p:strVal val="visible"/>
                                      </p:to>
                                    </p:set>
                                    <p:anim calcmode="lin" valueType="num">
                                      <p:cBhvr>
                                        <p:cTn id="19" dur="500" fill="hold"/>
                                        <p:tgtEl>
                                          <p:spTgt spid="47107">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47107">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47107">
                                            <p:txEl>
                                              <p:pRg st="3" end="3"/>
                                            </p:txEl>
                                          </p:spTgt>
                                        </p:tgtEl>
                                        <p:attrNameLst>
                                          <p:attrName>style.visibility</p:attrName>
                                        </p:attrNameLst>
                                      </p:cBhvr>
                                      <p:to>
                                        <p:strVal val="visible"/>
                                      </p:to>
                                    </p:set>
                                    <p:anim calcmode="lin" valueType="num">
                                      <p:cBhvr>
                                        <p:cTn id="25" dur="500" fill="hold"/>
                                        <p:tgtEl>
                                          <p:spTgt spid="47107">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47107">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47107">
                                            <p:txEl>
                                              <p:pRg st="4" end="4"/>
                                            </p:txEl>
                                          </p:spTgt>
                                        </p:tgtEl>
                                        <p:attrNameLst>
                                          <p:attrName>style.visibility</p:attrName>
                                        </p:attrNameLst>
                                      </p:cBhvr>
                                      <p:to>
                                        <p:strVal val="visible"/>
                                      </p:to>
                                    </p:set>
                                    <p:anim calcmode="lin" valueType="num">
                                      <p:cBhvr>
                                        <p:cTn id="31" dur="500" fill="hold"/>
                                        <p:tgtEl>
                                          <p:spTgt spid="47107">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47107">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47107">
                                            <p:txEl>
                                              <p:pRg st="5" end="5"/>
                                            </p:txEl>
                                          </p:spTgt>
                                        </p:tgtEl>
                                        <p:attrNameLst>
                                          <p:attrName>style.visibility</p:attrName>
                                        </p:attrNameLst>
                                      </p:cBhvr>
                                      <p:to>
                                        <p:strVal val="visible"/>
                                      </p:to>
                                    </p:set>
                                    <p:anim calcmode="lin" valueType="num">
                                      <p:cBhvr>
                                        <p:cTn id="37" dur="500" fill="hold"/>
                                        <p:tgtEl>
                                          <p:spTgt spid="47107">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47107">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47107">
                                            <p:txEl>
                                              <p:pRg st="6" end="6"/>
                                            </p:txEl>
                                          </p:spTgt>
                                        </p:tgtEl>
                                        <p:attrNameLst>
                                          <p:attrName>style.visibility</p:attrName>
                                        </p:attrNameLst>
                                      </p:cBhvr>
                                      <p:to>
                                        <p:strVal val="visible"/>
                                      </p:to>
                                    </p:set>
                                    <p:anim calcmode="lin" valueType="num">
                                      <p:cBhvr>
                                        <p:cTn id="43" dur="500" fill="hold"/>
                                        <p:tgtEl>
                                          <p:spTgt spid="47107">
                                            <p:txEl>
                                              <p:pRg st="6" end="6"/>
                                            </p:txEl>
                                          </p:spTgt>
                                        </p:tgtEl>
                                        <p:attrNameLst>
                                          <p:attrName>ppt_w</p:attrName>
                                        </p:attrNameLst>
                                      </p:cBhvr>
                                      <p:tavLst>
                                        <p:tav tm="0">
                                          <p:val>
                                            <p:fltVal val="0"/>
                                          </p:val>
                                        </p:tav>
                                        <p:tav tm="100000">
                                          <p:val>
                                            <p:strVal val="#ppt_w"/>
                                          </p:val>
                                        </p:tav>
                                      </p:tavLst>
                                    </p:anim>
                                    <p:anim calcmode="lin" valueType="num">
                                      <p:cBhvr>
                                        <p:cTn id="44" dur="500" fill="hold"/>
                                        <p:tgtEl>
                                          <p:spTgt spid="47107">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47107">
                                            <p:txEl>
                                              <p:pRg st="7" end="7"/>
                                            </p:txEl>
                                          </p:spTgt>
                                        </p:tgtEl>
                                        <p:attrNameLst>
                                          <p:attrName>style.visibility</p:attrName>
                                        </p:attrNameLst>
                                      </p:cBhvr>
                                      <p:to>
                                        <p:strVal val="visible"/>
                                      </p:to>
                                    </p:set>
                                    <p:anim calcmode="lin" valueType="num">
                                      <p:cBhvr>
                                        <p:cTn id="49" dur="500" fill="hold"/>
                                        <p:tgtEl>
                                          <p:spTgt spid="47107">
                                            <p:txEl>
                                              <p:pRg st="7" end="7"/>
                                            </p:txEl>
                                          </p:spTgt>
                                        </p:tgtEl>
                                        <p:attrNameLst>
                                          <p:attrName>ppt_w</p:attrName>
                                        </p:attrNameLst>
                                      </p:cBhvr>
                                      <p:tavLst>
                                        <p:tav tm="0">
                                          <p:val>
                                            <p:fltVal val="0"/>
                                          </p:val>
                                        </p:tav>
                                        <p:tav tm="100000">
                                          <p:val>
                                            <p:strVal val="#ppt_w"/>
                                          </p:val>
                                        </p:tav>
                                      </p:tavLst>
                                    </p:anim>
                                    <p:anim calcmode="lin" valueType="num">
                                      <p:cBhvr>
                                        <p:cTn id="50" dur="500" fill="hold"/>
                                        <p:tgtEl>
                                          <p:spTgt spid="47107">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47107">
                                            <p:txEl>
                                              <p:pRg st="8" end="8"/>
                                            </p:txEl>
                                          </p:spTgt>
                                        </p:tgtEl>
                                        <p:attrNameLst>
                                          <p:attrName>style.visibility</p:attrName>
                                        </p:attrNameLst>
                                      </p:cBhvr>
                                      <p:to>
                                        <p:strVal val="visible"/>
                                      </p:to>
                                    </p:set>
                                    <p:anim calcmode="lin" valueType="num">
                                      <p:cBhvr>
                                        <p:cTn id="55" dur="500" fill="hold"/>
                                        <p:tgtEl>
                                          <p:spTgt spid="47107">
                                            <p:txEl>
                                              <p:pRg st="8" end="8"/>
                                            </p:txEl>
                                          </p:spTgt>
                                        </p:tgtEl>
                                        <p:attrNameLst>
                                          <p:attrName>ppt_w</p:attrName>
                                        </p:attrNameLst>
                                      </p:cBhvr>
                                      <p:tavLst>
                                        <p:tav tm="0">
                                          <p:val>
                                            <p:fltVal val="0"/>
                                          </p:val>
                                        </p:tav>
                                        <p:tav tm="100000">
                                          <p:val>
                                            <p:strVal val="#ppt_w"/>
                                          </p:val>
                                        </p:tav>
                                      </p:tavLst>
                                    </p:anim>
                                    <p:anim calcmode="lin" valueType="num">
                                      <p:cBhvr>
                                        <p:cTn id="56" dur="500" fill="hold"/>
                                        <p:tgtEl>
                                          <p:spTgt spid="47107">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7" presetClass="entr" presetSubtype="10" fill="hold" grpId="0" nodeType="clickEffect">
                                  <p:stCondLst>
                                    <p:cond delay="0"/>
                                  </p:stCondLst>
                                  <p:childTnLst>
                                    <p:set>
                                      <p:cBhvr>
                                        <p:cTn id="60" dur="1" fill="hold">
                                          <p:stCondLst>
                                            <p:cond delay="0"/>
                                          </p:stCondLst>
                                        </p:cTn>
                                        <p:tgtEl>
                                          <p:spTgt spid="47107">
                                            <p:txEl>
                                              <p:pRg st="9" end="9"/>
                                            </p:txEl>
                                          </p:spTgt>
                                        </p:tgtEl>
                                        <p:attrNameLst>
                                          <p:attrName>style.visibility</p:attrName>
                                        </p:attrNameLst>
                                      </p:cBhvr>
                                      <p:to>
                                        <p:strVal val="visible"/>
                                      </p:to>
                                    </p:set>
                                    <p:anim calcmode="lin" valueType="num">
                                      <p:cBhvr>
                                        <p:cTn id="61" dur="500" fill="hold"/>
                                        <p:tgtEl>
                                          <p:spTgt spid="47107">
                                            <p:txEl>
                                              <p:pRg st="9" end="9"/>
                                            </p:txEl>
                                          </p:spTgt>
                                        </p:tgtEl>
                                        <p:attrNameLst>
                                          <p:attrName>ppt_w</p:attrName>
                                        </p:attrNameLst>
                                      </p:cBhvr>
                                      <p:tavLst>
                                        <p:tav tm="0">
                                          <p:val>
                                            <p:fltVal val="0"/>
                                          </p:val>
                                        </p:tav>
                                        <p:tav tm="100000">
                                          <p:val>
                                            <p:strVal val="#ppt_w"/>
                                          </p:val>
                                        </p:tav>
                                      </p:tavLst>
                                    </p:anim>
                                    <p:anim calcmode="lin" valueType="num">
                                      <p:cBhvr>
                                        <p:cTn id="62" dur="500" fill="hold"/>
                                        <p:tgtEl>
                                          <p:spTgt spid="47107">
                                            <p:txEl>
                                              <p:pRg st="9" end="9"/>
                                            </p:txEl>
                                          </p:spTgt>
                                        </p:tgtEl>
                                        <p:attrNameLst>
                                          <p:attrName>ppt_h</p:attrName>
                                        </p:attrNameLst>
                                      </p:cBhvr>
                                      <p:tavLst>
                                        <p:tav tm="0">
                                          <p:val>
                                            <p:strVal val="#ppt_h"/>
                                          </p:val>
                                        </p:tav>
                                        <p:tav tm="100000">
                                          <p:val>
                                            <p:strVal val="#ppt_h"/>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7" presetClass="entr" presetSubtype="10" fill="hold" grpId="0" nodeType="clickEffect">
                                  <p:stCondLst>
                                    <p:cond delay="0"/>
                                  </p:stCondLst>
                                  <p:childTnLst>
                                    <p:set>
                                      <p:cBhvr>
                                        <p:cTn id="66" dur="1" fill="hold">
                                          <p:stCondLst>
                                            <p:cond delay="0"/>
                                          </p:stCondLst>
                                        </p:cTn>
                                        <p:tgtEl>
                                          <p:spTgt spid="47107">
                                            <p:txEl>
                                              <p:pRg st="10" end="10"/>
                                            </p:txEl>
                                          </p:spTgt>
                                        </p:tgtEl>
                                        <p:attrNameLst>
                                          <p:attrName>style.visibility</p:attrName>
                                        </p:attrNameLst>
                                      </p:cBhvr>
                                      <p:to>
                                        <p:strVal val="visible"/>
                                      </p:to>
                                    </p:set>
                                    <p:anim calcmode="lin" valueType="num">
                                      <p:cBhvr>
                                        <p:cTn id="67" dur="500" fill="hold"/>
                                        <p:tgtEl>
                                          <p:spTgt spid="47107">
                                            <p:txEl>
                                              <p:pRg st="10" end="10"/>
                                            </p:txEl>
                                          </p:spTgt>
                                        </p:tgtEl>
                                        <p:attrNameLst>
                                          <p:attrName>ppt_w</p:attrName>
                                        </p:attrNameLst>
                                      </p:cBhvr>
                                      <p:tavLst>
                                        <p:tav tm="0">
                                          <p:val>
                                            <p:fltVal val="0"/>
                                          </p:val>
                                        </p:tav>
                                        <p:tav tm="100000">
                                          <p:val>
                                            <p:strVal val="#ppt_w"/>
                                          </p:val>
                                        </p:tav>
                                      </p:tavLst>
                                    </p:anim>
                                    <p:anim calcmode="lin" valueType="num">
                                      <p:cBhvr>
                                        <p:cTn id="68" dur="500" fill="hold"/>
                                        <p:tgtEl>
                                          <p:spTgt spid="47107">
                                            <p:txEl>
                                              <p:pRg st="10" end="10"/>
                                            </p:txEl>
                                          </p:spTgt>
                                        </p:tgtEl>
                                        <p:attrNameLst>
                                          <p:attrName>ppt_h</p:attrName>
                                        </p:attrNameLst>
                                      </p:cBhvr>
                                      <p:tavLst>
                                        <p:tav tm="0">
                                          <p:val>
                                            <p:strVal val="#ppt_h"/>
                                          </p:val>
                                        </p:tav>
                                        <p:tav tm="100000">
                                          <p:val>
                                            <p:strVal val="#ppt_h"/>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17" presetClass="entr" presetSubtype="10" fill="hold" grpId="0" nodeType="clickEffect">
                                  <p:stCondLst>
                                    <p:cond delay="0"/>
                                  </p:stCondLst>
                                  <p:childTnLst>
                                    <p:set>
                                      <p:cBhvr>
                                        <p:cTn id="72" dur="1" fill="hold">
                                          <p:stCondLst>
                                            <p:cond delay="0"/>
                                          </p:stCondLst>
                                        </p:cTn>
                                        <p:tgtEl>
                                          <p:spTgt spid="47107">
                                            <p:txEl>
                                              <p:pRg st="11" end="11"/>
                                            </p:txEl>
                                          </p:spTgt>
                                        </p:tgtEl>
                                        <p:attrNameLst>
                                          <p:attrName>style.visibility</p:attrName>
                                        </p:attrNameLst>
                                      </p:cBhvr>
                                      <p:to>
                                        <p:strVal val="visible"/>
                                      </p:to>
                                    </p:set>
                                    <p:anim calcmode="lin" valueType="num">
                                      <p:cBhvr>
                                        <p:cTn id="73" dur="500" fill="hold"/>
                                        <p:tgtEl>
                                          <p:spTgt spid="47107">
                                            <p:txEl>
                                              <p:pRg st="11" end="11"/>
                                            </p:txEl>
                                          </p:spTgt>
                                        </p:tgtEl>
                                        <p:attrNameLst>
                                          <p:attrName>ppt_w</p:attrName>
                                        </p:attrNameLst>
                                      </p:cBhvr>
                                      <p:tavLst>
                                        <p:tav tm="0">
                                          <p:val>
                                            <p:fltVal val="0"/>
                                          </p:val>
                                        </p:tav>
                                        <p:tav tm="100000">
                                          <p:val>
                                            <p:strVal val="#ppt_w"/>
                                          </p:val>
                                        </p:tav>
                                      </p:tavLst>
                                    </p:anim>
                                    <p:anim calcmode="lin" valueType="num">
                                      <p:cBhvr>
                                        <p:cTn id="74" dur="500" fill="hold"/>
                                        <p:tgtEl>
                                          <p:spTgt spid="47107">
                                            <p:txEl>
                                              <p:pRg st="11" end="11"/>
                                            </p:txEl>
                                          </p:spTgt>
                                        </p:tgtEl>
                                        <p:attrNameLst>
                                          <p:attrName>ppt_h</p:attrName>
                                        </p:attrNameLst>
                                      </p:cBhvr>
                                      <p:tavLst>
                                        <p:tav tm="0">
                                          <p:val>
                                            <p:strVal val="#ppt_h"/>
                                          </p:val>
                                        </p:tav>
                                        <p:tav tm="100000">
                                          <p:val>
                                            <p:strVal val="#ppt_h"/>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7" presetClass="entr" presetSubtype="10" fill="hold" grpId="0" nodeType="clickEffect">
                                  <p:stCondLst>
                                    <p:cond delay="0"/>
                                  </p:stCondLst>
                                  <p:childTnLst>
                                    <p:set>
                                      <p:cBhvr>
                                        <p:cTn id="78" dur="1" fill="hold">
                                          <p:stCondLst>
                                            <p:cond delay="0"/>
                                          </p:stCondLst>
                                        </p:cTn>
                                        <p:tgtEl>
                                          <p:spTgt spid="47107">
                                            <p:txEl>
                                              <p:pRg st="12" end="12"/>
                                            </p:txEl>
                                          </p:spTgt>
                                        </p:tgtEl>
                                        <p:attrNameLst>
                                          <p:attrName>style.visibility</p:attrName>
                                        </p:attrNameLst>
                                      </p:cBhvr>
                                      <p:to>
                                        <p:strVal val="visible"/>
                                      </p:to>
                                    </p:set>
                                    <p:anim calcmode="lin" valueType="num">
                                      <p:cBhvr>
                                        <p:cTn id="79" dur="500" fill="hold"/>
                                        <p:tgtEl>
                                          <p:spTgt spid="47107">
                                            <p:txEl>
                                              <p:pRg st="12" end="12"/>
                                            </p:txEl>
                                          </p:spTgt>
                                        </p:tgtEl>
                                        <p:attrNameLst>
                                          <p:attrName>ppt_w</p:attrName>
                                        </p:attrNameLst>
                                      </p:cBhvr>
                                      <p:tavLst>
                                        <p:tav tm="0">
                                          <p:val>
                                            <p:fltVal val="0"/>
                                          </p:val>
                                        </p:tav>
                                        <p:tav tm="100000">
                                          <p:val>
                                            <p:strVal val="#ppt_w"/>
                                          </p:val>
                                        </p:tav>
                                      </p:tavLst>
                                    </p:anim>
                                    <p:anim calcmode="lin" valueType="num">
                                      <p:cBhvr>
                                        <p:cTn id="80" dur="500" fill="hold"/>
                                        <p:tgtEl>
                                          <p:spTgt spid="47107">
                                            <p:txEl>
                                              <p:pRg st="12" end="12"/>
                                            </p:txEl>
                                          </p:spTgt>
                                        </p:tgtEl>
                                        <p:attrNameLst>
                                          <p:attrName>ppt_h</p:attrName>
                                        </p:attrNameLst>
                                      </p:cBhvr>
                                      <p:tavLst>
                                        <p:tav tm="0">
                                          <p:val>
                                            <p:strVal val="#ppt_h"/>
                                          </p:val>
                                        </p:tav>
                                        <p:tav tm="100000">
                                          <p:val>
                                            <p:strVal val="#ppt_h"/>
                                          </p:val>
                                        </p:tav>
                                      </p:tavLst>
                                    </p:anim>
                                  </p:childTnLst>
                                </p:cTn>
                              </p:par>
                            </p:childTnLst>
                          </p:cTn>
                        </p:par>
                      </p:childTnLst>
                    </p:cTn>
                  </p:par>
                  <p:par>
                    <p:cTn id="81" fill="hold" nodeType="clickPar">
                      <p:stCondLst>
                        <p:cond delay="indefinite"/>
                      </p:stCondLst>
                      <p:childTnLst>
                        <p:par>
                          <p:cTn id="82" fill="hold" nodeType="withGroup">
                            <p:stCondLst>
                              <p:cond delay="0"/>
                            </p:stCondLst>
                            <p:childTnLst>
                              <p:par>
                                <p:cTn id="83" presetID="17" presetClass="entr" presetSubtype="10" fill="hold" grpId="0" nodeType="clickEffect">
                                  <p:stCondLst>
                                    <p:cond delay="0"/>
                                  </p:stCondLst>
                                  <p:childTnLst>
                                    <p:set>
                                      <p:cBhvr>
                                        <p:cTn id="84" dur="1" fill="hold">
                                          <p:stCondLst>
                                            <p:cond delay="0"/>
                                          </p:stCondLst>
                                        </p:cTn>
                                        <p:tgtEl>
                                          <p:spTgt spid="47107">
                                            <p:txEl>
                                              <p:pRg st="13" end="13"/>
                                            </p:txEl>
                                          </p:spTgt>
                                        </p:tgtEl>
                                        <p:attrNameLst>
                                          <p:attrName>style.visibility</p:attrName>
                                        </p:attrNameLst>
                                      </p:cBhvr>
                                      <p:to>
                                        <p:strVal val="visible"/>
                                      </p:to>
                                    </p:set>
                                    <p:anim calcmode="lin" valueType="num">
                                      <p:cBhvr>
                                        <p:cTn id="85" dur="500" fill="hold"/>
                                        <p:tgtEl>
                                          <p:spTgt spid="47107">
                                            <p:txEl>
                                              <p:pRg st="13" end="13"/>
                                            </p:txEl>
                                          </p:spTgt>
                                        </p:tgtEl>
                                        <p:attrNameLst>
                                          <p:attrName>ppt_w</p:attrName>
                                        </p:attrNameLst>
                                      </p:cBhvr>
                                      <p:tavLst>
                                        <p:tav tm="0">
                                          <p:val>
                                            <p:fltVal val="0"/>
                                          </p:val>
                                        </p:tav>
                                        <p:tav tm="100000">
                                          <p:val>
                                            <p:strVal val="#ppt_w"/>
                                          </p:val>
                                        </p:tav>
                                      </p:tavLst>
                                    </p:anim>
                                    <p:anim calcmode="lin" valueType="num">
                                      <p:cBhvr>
                                        <p:cTn id="86" dur="500" fill="hold"/>
                                        <p:tgtEl>
                                          <p:spTgt spid="47107">
                                            <p:txEl>
                                              <p:pRg st="13" end="13"/>
                                            </p:txEl>
                                          </p:spTgt>
                                        </p:tgtEl>
                                        <p:attrNameLst>
                                          <p:attrName>ppt_h</p:attrName>
                                        </p:attrNameLst>
                                      </p:cBhvr>
                                      <p:tavLst>
                                        <p:tav tm="0">
                                          <p:val>
                                            <p:strVal val="#ppt_h"/>
                                          </p:val>
                                        </p:tav>
                                        <p:tav tm="100000">
                                          <p:val>
                                            <p:strVal val="#ppt_h"/>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17" presetClass="entr" presetSubtype="10" fill="hold" grpId="0" nodeType="clickEffect">
                                  <p:stCondLst>
                                    <p:cond delay="0"/>
                                  </p:stCondLst>
                                  <p:childTnLst>
                                    <p:set>
                                      <p:cBhvr>
                                        <p:cTn id="90" dur="1" fill="hold">
                                          <p:stCondLst>
                                            <p:cond delay="0"/>
                                          </p:stCondLst>
                                        </p:cTn>
                                        <p:tgtEl>
                                          <p:spTgt spid="47107">
                                            <p:txEl>
                                              <p:pRg st="14" end="14"/>
                                            </p:txEl>
                                          </p:spTgt>
                                        </p:tgtEl>
                                        <p:attrNameLst>
                                          <p:attrName>style.visibility</p:attrName>
                                        </p:attrNameLst>
                                      </p:cBhvr>
                                      <p:to>
                                        <p:strVal val="visible"/>
                                      </p:to>
                                    </p:set>
                                    <p:anim calcmode="lin" valueType="num">
                                      <p:cBhvr>
                                        <p:cTn id="91" dur="500" fill="hold"/>
                                        <p:tgtEl>
                                          <p:spTgt spid="47107">
                                            <p:txEl>
                                              <p:pRg st="14" end="14"/>
                                            </p:txEl>
                                          </p:spTgt>
                                        </p:tgtEl>
                                        <p:attrNameLst>
                                          <p:attrName>ppt_w</p:attrName>
                                        </p:attrNameLst>
                                      </p:cBhvr>
                                      <p:tavLst>
                                        <p:tav tm="0">
                                          <p:val>
                                            <p:fltVal val="0"/>
                                          </p:val>
                                        </p:tav>
                                        <p:tav tm="100000">
                                          <p:val>
                                            <p:strVal val="#ppt_w"/>
                                          </p:val>
                                        </p:tav>
                                      </p:tavLst>
                                    </p:anim>
                                    <p:anim calcmode="lin" valueType="num">
                                      <p:cBhvr>
                                        <p:cTn id="92" dur="500" fill="hold"/>
                                        <p:tgtEl>
                                          <p:spTgt spid="47107">
                                            <p:txEl>
                                              <p:pRg st="14" end="14"/>
                                            </p:txEl>
                                          </p:spTgt>
                                        </p:tgtEl>
                                        <p:attrNameLst>
                                          <p:attrName>ppt_h</p:attrName>
                                        </p:attrNameLst>
                                      </p:cBhvr>
                                      <p:tavLst>
                                        <p:tav tm="0">
                                          <p:val>
                                            <p:strVal val="#ppt_h"/>
                                          </p:val>
                                        </p:tav>
                                        <p:tav tm="100000">
                                          <p:val>
                                            <p:strVal val="#ppt_h"/>
                                          </p:val>
                                        </p:tav>
                                      </p:tavLst>
                                    </p:anim>
                                  </p:childTnLst>
                                </p:cTn>
                              </p:par>
                            </p:childTnLst>
                          </p:cTn>
                        </p:par>
                      </p:childTnLst>
                    </p:cTn>
                  </p:par>
                  <p:par>
                    <p:cTn id="93" fill="hold" nodeType="clickPar">
                      <p:stCondLst>
                        <p:cond delay="indefinite"/>
                      </p:stCondLst>
                      <p:childTnLst>
                        <p:par>
                          <p:cTn id="94" fill="hold" nodeType="withGroup">
                            <p:stCondLst>
                              <p:cond delay="0"/>
                            </p:stCondLst>
                            <p:childTnLst>
                              <p:par>
                                <p:cTn id="95" presetID="17" presetClass="entr" presetSubtype="10" fill="hold" grpId="0" nodeType="clickEffect">
                                  <p:stCondLst>
                                    <p:cond delay="0"/>
                                  </p:stCondLst>
                                  <p:childTnLst>
                                    <p:set>
                                      <p:cBhvr>
                                        <p:cTn id="96" dur="1" fill="hold">
                                          <p:stCondLst>
                                            <p:cond delay="0"/>
                                          </p:stCondLst>
                                        </p:cTn>
                                        <p:tgtEl>
                                          <p:spTgt spid="47107">
                                            <p:txEl>
                                              <p:pRg st="15" end="15"/>
                                            </p:txEl>
                                          </p:spTgt>
                                        </p:tgtEl>
                                        <p:attrNameLst>
                                          <p:attrName>style.visibility</p:attrName>
                                        </p:attrNameLst>
                                      </p:cBhvr>
                                      <p:to>
                                        <p:strVal val="visible"/>
                                      </p:to>
                                    </p:set>
                                    <p:anim calcmode="lin" valueType="num">
                                      <p:cBhvr>
                                        <p:cTn id="97" dur="500" fill="hold"/>
                                        <p:tgtEl>
                                          <p:spTgt spid="47107">
                                            <p:txEl>
                                              <p:pRg st="15" end="15"/>
                                            </p:txEl>
                                          </p:spTgt>
                                        </p:tgtEl>
                                        <p:attrNameLst>
                                          <p:attrName>ppt_w</p:attrName>
                                        </p:attrNameLst>
                                      </p:cBhvr>
                                      <p:tavLst>
                                        <p:tav tm="0">
                                          <p:val>
                                            <p:fltVal val="0"/>
                                          </p:val>
                                        </p:tav>
                                        <p:tav tm="100000">
                                          <p:val>
                                            <p:strVal val="#ppt_w"/>
                                          </p:val>
                                        </p:tav>
                                      </p:tavLst>
                                    </p:anim>
                                    <p:anim calcmode="lin" valueType="num">
                                      <p:cBhvr>
                                        <p:cTn id="98" dur="500" fill="hold"/>
                                        <p:tgtEl>
                                          <p:spTgt spid="47107">
                                            <p:txEl>
                                              <p:pRg st="15" end="15"/>
                                            </p:txEl>
                                          </p:spTgt>
                                        </p:tgtEl>
                                        <p:attrNameLst>
                                          <p:attrName>ppt_h</p:attrName>
                                        </p:attrNameLst>
                                      </p:cBhvr>
                                      <p:tavLst>
                                        <p:tav tm="0">
                                          <p:val>
                                            <p:strVal val="#ppt_h"/>
                                          </p:val>
                                        </p:tav>
                                        <p:tav tm="100000">
                                          <p:val>
                                            <p:strVal val="#ppt_h"/>
                                          </p:val>
                                        </p:tav>
                                      </p:tavLst>
                                    </p:anim>
                                  </p:childTnLst>
                                </p:cTn>
                              </p:par>
                            </p:childTnLst>
                          </p:cTn>
                        </p:par>
                      </p:childTnLst>
                    </p:cTn>
                  </p:par>
                  <p:par>
                    <p:cTn id="99" fill="hold" nodeType="clickPar">
                      <p:stCondLst>
                        <p:cond delay="indefinite"/>
                      </p:stCondLst>
                      <p:childTnLst>
                        <p:par>
                          <p:cTn id="100" fill="hold" nodeType="withGroup">
                            <p:stCondLst>
                              <p:cond delay="0"/>
                            </p:stCondLst>
                            <p:childTnLst>
                              <p:par>
                                <p:cTn id="101" presetID="17" presetClass="entr" presetSubtype="10" fill="hold" grpId="0" nodeType="clickEffect">
                                  <p:stCondLst>
                                    <p:cond delay="0"/>
                                  </p:stCondLst>
                                  <p:childTnLst>
                                    <p:set>
                                      <p:cBhvr>
                                        <p:cTn id="102" dur="1" fill="hold">
                                          <p:stCondLst>
                                            <p:cond delay="0"/>
                                          </p:stCondLst>
                                        </p:cTn>
                                        <p:tgtEl>
                                          <p:spTgt spid="47107">
                                            <p:txEl>
                                              <p:pRg st="16" end="16"/>
                                            </p:txEl>
                                          </p:spTgt>
                                        </p:tgtEl>
                                        <p:attrNameLst>
                                          <p:attrName>style.visibility</p:attrName>
                                        </p:attrNameLst>
                                      </p:cBhvr>
                                      <p:to>
                                        <p:strVal val="visible"/>
                                      </p:to>
                                    </p:set>
                                    <p:anim calcmode="lin" valueType="num">
                                      <p:cBhvr>
                                        <p:cTn id="103" dur="500" fill="hold"/>
                                        <p:tgtEl>
                                          <p:spTgt spid="47107">
                                            <p:txEl>
                                              <p:pRg st="16" end="16"/>
                                            </p:txEl>
                                          </p:spTgt>
                                        </p:tgtEl>
                                        <p:attrNameLst>
                                          <p:attrName>ppt_w</p:attrName>
                                        </p:attrNameLst>
                                      </p:cBhvr>
                                      <p:tavLst>
                                        <p:tav tm="0">
                                          <p:val>
                                            <p:fltVal val="0"/>
                                          </p:val>
                                        </p:tav>
                                        <p:tav tm="100000">
                                          <p:val>
                                            <p:strVal val="#ppt_w"/>
                                          </p:val>
                                        </p:tav>
                                      </p:tavLst>
                                    </p:anim>
                                    <p:anim calcmode="lin" valueType="num">
                                      <p:cBhvr>
                                        <p:cTn id="104" dur="500" fill="hold"/>
                                        <p:tgtEl>
                                          <p:spTgt spid="47107">
                                            <p:txEl>
                                              <p:pRg st="16" end="16"/>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7" grpId="0" build="p"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Oval 17"/>
          <p:cNvSpPr/>
          <p:nvPr/>
        </p:nvSpPr>
        <p:spPr>
          <a:xfrm>
            <a:off x="3276600" y="685800"/>
            <a:ext cx="5486400" cy="5410200"/>
          </a:xfrm>
          <a:prstGeom prst="ellipse">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0" scaled="1"/>
            <a:tileRect/>
          </a:gra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nvGrpSpPr>
          <p:cNvPr id="33" name="Group 32"/>
          <p:cNvGrpSpPr/>
          <p:nvPr/>
        </p:nvGrpSpPr>
        <p:grpSpPr>
          <a:xfrm>
            <a:off x="3496147" y="873544"/>
            <a:ext cx="5051950" cy="5050032"/>
            <a:chOff x="1972147" y="873544"/>
            <a:chExt cx="5051950" cy="5050032"/>
          </a:xfrm>
        </p:grpSpPr>
        <p:grpSp>
          <p:nvGrpSpPr>
            <p:cNvPr id="32" name="Group 31"/>
            <p:cNvGrpSpPr/>
            <p:nvPr/>
          </p:nvGrpSpPr>
          <p:grpSpPr>
            <a:xfrm>
              <a:off x="1972147" y="873544"/>
              <a:ext cx="5051950" cy="5050032"/>
              <a:chOff x="1972147" y="873544"/>
              <a:chExt cx="5051950" cy="5050032"/>
            </a:xfrm>
          </p:grpSpPr>
          <p:sp>
            <p:nvSpPr>
              <p:cNvPr id="21" name="Pie 20"/>
              <p:cNvSpPr/>
              <p:nvPr/>
            </p:nvSpPr>
            <p:spPr>
              <a:xfrm>
                <a:off x="1972147" y="874412"/>
                <a:ext cx="5029200" cy="5029200"/>
              </a:xfrm>
              <a:prstGeom prst="pie">
                <a:avLst>
                  <a:gd name="adj1" fmla="val 8965334"/>
                  <a:gd name="adj2" fmla="val 16200000"/>
                </a:avLst>
              </a:prstGeom>
              <a:solidFill>
                <a:srgbClr val="AEFF1D"/>
              </a:soli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latin typeface="Calibri"/>
                </a:endParaRPr>
              </a:p>
            </p:txBody>
          </p:sp>
          <p:sp>
            <p:nvSpPr>
              <p:cNvPr id="22" name="Pie 21"/>
              <p:cNvSpPr/>
              <p:nvPr/>
            </p:nvSpPr>
            <p:spPr>
              <a:xfrm rot="7229183">
                <a:off x="1994897" y="873544"/>
                <a:ext cx="5029200" cy="5029200"/>
              </a:xfrm>
              <a:prstGeom prst="pie">
                <a:avLst>
                  <a:gd name="adj1" fmla="val 8965334"/>
                  <a:gd name="adj2" fmla="val 16200000"/>
                </a:avLst>
              </a:prstGeom>
              <a:solidFill>
                <a:srgbClr val="FF9900"/>
              </a:soli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23" name="Pie 22"/>
              <p:cNvSpPr/>
              <p:nvPr/>
            </p:nvSpPr>
            <p:spPr>
              <a:xfrm rot="14381274">
                <a:off x="1985579" y="894376"/>
                <a:ext cx="5029200" cy="5029200"/>
              </a:xfrm>
              <a:prstGeom prst="pie">
                <a:avLst>
                  <a:gd name="adj1" fmla="val 8965334"/>
                  <a:gd name="adj2" fmla="val 16200000"/>
                </a:avLst>
              </a:prstGeom>
              <a:solidFill>
                <a:srgbClr val="3399FF"/>
              </a:soli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grpSp>
        <p:sp>
          <p:nvSpPr>
            <p:cNvPr id="13" name="TextBox 12"/>
            <p:cNvSpPr txBox="1"/>
            <p:nvPr/>
          </p:nvSpPr>
          <p:spPr>
            <a:xfrm>
              <a:off x="2362200" y="2364118"/>
              <a:ext cx="1981200" cy="646331"/>
            </a:xfrm>
            <a:prstGeom prst="rect">
              <a:avLst/>
            </a:prstGeom>
            <a:solidFill>
              <a:srgbClr val="AEFF1D"/>
            </a:solidFill>
          </p:spPr>
          <p:txBody>
            <a:bodyPr wrap="square" rtlCol="0">
              <a:spAutoFit/>
            </a:bodyPr>
            <a:lstStyle/>
            <a:p>
              <a:pPr algn="ctr"/>
              <a:r>
                <a:rPr lang="en-US" sz="3600" b="1" cap="all" dirty="0">
                  <a:solidFill>
                    <a:prstClr val="black"/>
                  </a:solidFill>
                  <a:latin typeface="Calibri"/>
                </a:rPr>
                <a:t>Father</a:t>
              </a:r>
              <a:endParaRPr lang="en-US" sz="2800" b="1" cap="all" dirty="0">
                <a:solidFill>
                  <a:prstClr val="black"/>
                </a:solidFill>
                <a:latin typeface="Calibri"/>
              </a:endParaRPr>
            </a:p>
          </p:txBody>
        </p:sp>
        <p:sp>
          <p:nvSpPr>
            <p:cNvPr id="20" name="TextBox 19"/>
            <p:cNvSpPr txBox="1"/>
            <p:nvPr/>
          </p:nvSpPr>
          <p:spPr>
            <a:xfrm>
              <a:off x="3505200" y="4497718"/>
              <a:ext cx="1981200" cy="646331"/>
            </a:xfrm>
            <a:prstGeom prst="rect">
              <a:avLst/>
            </a:prstGeom>
            <a:solidFill>
              <a:srgbClr val="3399FF"/>
            </a:solidFill>
          </p:spPr>
          <p:txBody>
            <a:bodyPr wrap="square" rtlCol="0">
              <a:spAutoFit/>
            </a:bodyPr>
            <a:lstStyle/>
            <a:p>
              <a:pPr algn="ctr"/>
              <a:r>
                <a:rPr lang="en-US" sz="3600" b="1" cap="all" dirty="0">
                  <a:solidFill>
                    <a:prstClr val="black"/>
                  </a:solidFill>
                  <a:latin typeface="Calibri"/>
                </a:rPr>
                <a:t>spirit</a:t>
              </a:r>
              <a:endParaRPr lang="en-US" sz="2800" b="1" cap="all" dirty="0">
                <a:solidFill>
                  <a:prstClr val="black"/>
                </a:solidFill>
                <a:latin typeface="Calibri"/>
              </a:endParaRPr>
            </a:p>
          </p:txBody>
        </p:sp>
        <p:sp>
          <p:nvSpPr>
            <p:cNvPr id="29" name="TextBox 28"/>
            <p:cNvSpPr txBox="1"/>
            <p:nvPr/>
          </p:nvSpPr>
          <p:spPr>
            <a:xfrm>
              <a:off x="4643834" y="2371531"/>
              <a:ext cx="1981200" cy="646331"/>
            </a:xfrm>
            <a:prstGeom prst="rect">
              <a:avLst/>
            </a:prstGeom>
            <a:solidFill>
              <a:srgbClr val="FF9900"/>
            </a:solidFill>
          </p:spPr>
          <p:txBody>
            <a:bodyPr wrap="square" rtlCol="0">
              <a:spAutoFit/>
            </a:bodyPr>
            <a:lstStyle/>
            <a:p>
              <a:pPr algn="ctr"/>
              <a:r>
                <a:rPr lang="en-US" sz="3600" b="1" cap="all" dirty="0">
                  <a:solidFill>
                    <a:prstClr val="black"/>
                  </a:solidFill>
                  <a:latin typeface="Calibri"/>
                </a:rPr>
                <a:t>Son</a:t>
              </a:r>
            </a:p>
          </p:txBody>
        </p:sp>
      </p:grpSp>
      <p:sp>
        <p:nvSpPr>
          <p:cNvPr id="24" name="Rounded Rectangle 23"/>
          <p:cNvSpPr/>
          <p:nvPr/>
        </p:nvSpPr>
        <p:spPr>
          <a:xfrm rot="5400000">
            <a:off x="5410200" y="2286000"/>
            <a:ext cx="1219200"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Calibri"/>
              </a:rPr>
              <a:t>Mk. 13:32</a:t>
            </a:r>
          </a:p>
        </p:txBody>
      </p:sp>
      <p:sp>
        <p:nvSpPr>
          <p:cNvPr id="8" name="Oval 7"/>
          <p:cNvSpPr/>
          <p:nvPr/>
        </p:nvSpPr>
        <p:spPr>
          <a:xfrm>
            <a:off x="5782186" y="1424539"/>
            <a:ext cx="483860" cy="480461"/>
          </a:xfrm>
          <a:prstGeom prst="ellipse">
            <a:avLst/>
          </a:prstGeom>
          <a:solidFill>
            <a:srgbClr val="FF0000"/>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200"/>
              </a:lnSpc>
            </a:pPr>
            <a:r>
              <a:rPr lang="en-US" sz="1400" b="1" dirty="0">
                <a:solidFill>
                  <a:prstClr val="white"/>
                </a:solidFill>
                <a:latin typeface="Calibri"/>
              </a:rPr>
              <a:t>IS </a:t>
            </a:r>
            <a:r>
              <a:rPr lang="en-US" sz="1400" b="1" i="1" dirty="0">
                <a:solidFill>
                  <a:prstClr val="white"/>
                </a:solidFill>
                <a:latin typeface="Calibri"/>
              </a:rPr>
              <a:t>NOT</a:t>
            </a:r>
          </a:p>
        </p:txBody>
      </p:sp>
      <p:sp>
        <p:nvSpPr>
          <p:cNvPr id="25" name="Rounded Rectangle 24"/>
          <p:cNvSpPr/>
          <p:nvPr/>
        </p:nvSpPr>
        <p:spPr>
          <a:xfrm rot="19819360">
            <a:off x="4567493" y="3756768"/>
            <a:ext cx="1219200"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Calibri"/>
              </a:rPr>
              <a:t>Gal. 4:6</a:t>
            </a:r>
          </a:p>
        </p:txBody>
      </p:sp>
      <p:sp>
        <p:nvSpPr>
          <p:cNvPr id="9" name="Oval 8"/>
          <p:cNvSpPr/>
          <p:nvPr/>
        </p:nvSpPr>
        <p:spPr>
          <a:xfrm>
            <a:off x="4302493" y="4038600"/>
            <a:ext cx="498107" cy="457200"/>
          </a:xfrm>
          <a:prstGeom prst="ellipse">
            <a:avLst/>
          </a:prstGeom>
          <a:solidFill>
            <a:srgbClr val="FF0000"/>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200"/>
              </a:lnSpc>
            </a:pPr>
            <a:r>
              <a:rPr lang="en-US" sz="1400" b="1" dirty="0">
                <a:solidFill>
                  <a:prstClr val="white"/>
                </a:solidFill>
                <a:latin typeface="Calibri"/>
              </a:rPr>
              <a:t>IS </a:t>
            </a:r>
            <a:r>
              <a:rPr lang="en-US" sz="1400" b="1" i="1" dirty="0">
                <a:solidFill>
                  <a:prstClr val="white"/>
                </a:solidFill>
                <a:latin typeface="Calibri"/>
              </a:rPr>
              <a:t>NOT</a:t>
            </a:r>
          </a:p>
        </p:txBody>
      </p:sp>
      <p:sp>
        <p:nvSpPr>
          <p:cNvPr id="26" name="Rounded Rectangle 25"/>
          <p:cNvSpPr/>
          <p:nvPr/>
        </p:nvSpPr>
        <p:spPr>
          <a:xfrm rot="1824855">
            <a:off x="6546464" y="3869037"/>
            <a:ext cx="1219200" cy="304800"/>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FF0000"/>
                </a:solidFill>
                <a:latin typeface="Calibri"/>
              </a:rPr>
              <a:t>Jn. 14:16</a:t>
            </a:r>
          </a:p>
        </p:txBody>
      </p:sp>
      <p:sp>
        <p:nvSpPr>
          <p:cNvPr id="10" name="Oval 9"/>
          <p:cNvSpPr/>
          <p:nvPr/>
        </p:nvSpPr>
        <p:spPr>
          <a:xfrm>
            <a:off x="6266046" y="3429000"/>
            <a:ext cx="515754" cy="457200"/>
          </a:xfrm>
          <a:prstGeom prst="ellipse">
            <a:avLst/>
          </a:prstGeom>
          <a:solidFill>
            <a:srgbClr val="FF0000"/>
          </a:solidFill>
          <a:ln>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lnSpc>
                <a:spcPts val="1200"/>
              </a:lnSpc>
            </a:pPr>
            <a:r>
              <a:rPr lang="en-US" sz="1400" b="1" dirty="0">
                <a:solidFill>
                  <a:prstClr val="white"/>
                </a:solidFill>
                <a:latin typeface="Calibri"/>
              </a:rPr>
              <a:t>IS </a:t>
            </a:r>
            <a:r>
              <a:rPr lang="en-US" sz="1400" b="1" i="1" dirty="0">
                <a:solidFill>
                  <a:prstClr val="white"/>
                </a:solidFill>
                <a:latin typeface="Calibri"/>
              </a:rPr>
              <a:t>NOT</a:t>
            </a:r>
          </a:p>
        </p:txBody>
      </p:sp>
      <p:sp>
        <p:nvSpPr>
          <p:cNvPr id="30" name="TextBox 29"/>
          <p:cNvSpPr txBox="1"/>
          <p:nvPr/>
        </p:nvSpPr>
        <p:spPr>
          <a:xfrm>
            <a:off x="2012135" y="426928"/>
            <a:ext cx="1981200" cy="1554272"/>
          </a:xfrm>
          <a:prstGeom prst="rect">
            <a:avLst/>
          </a:prstGeom>
          <a:noFill/>
        </p:spPr>
        <p:txBody>
          <a:bodyPr wrap="square" rtlCol="0">
            <a:spAutoFit/>
          </a:bodyPr>
          <a:lstStyle/>
          <a:p>
            <a:pPr>
              <a:lnSpc>
                <a:spcPts val="3800"/>
              </a:lnSpc>
            </a:pPr>
            <a:r>
              <a:rPr lang="en-US" sz="2400" b="1" dirty="0">
                <a:solidFill>
                  <a:prstClr val="black"/>
                </a:solidFill>
                <a:latin typeface="Arial" pitchFamily="34" charset="0"/>
                <a:cs typeface="Arial" pitchFamily="34" charset="0"/>
              </a:rPr>
              <a:t> </a:t>
            </a:r>
            <a:r>
              <a:rPr lang="en-US" sz="2000" b="1" i="1" dirty="0">
                <a:solidFill>
                  <a:prstClr val="black"/>
                </a:solidFill>
                <a:latin typeface="Arial" pitchFamily="34" charset="0"/>
                <a:cs typeface="Arial" pitchFamily="34" charset="0"/>
              </a:rPr>
              <a:t>the</a:t>
            </a:r>
            <a:endParaRPr lang="en-US" sz="3600" b="1" i="1" dirty="0">
              <a:solidFill>
                <a:prstClr val="black"/>
              </a:solidFill>
              <a:latin typeface="Arial" pitchFamily="34" charset="0"/>
              <a:cs typeface="Arial" pitchFamily="34" charset="0"/>
            </a:endParaRPr>
          </a:p>
          <a:p>
            <a:pPr>
              <a:lnSpc>
                <a:spcPts val="3800"/>
              </a:lnSpc>
            </a:pPr>
            <a:r>
              <a:rPr lang="en-US" sz="4000" b="1" i="1" dirty="0">
                <a:solidFill>
                  <a:prstClr val="black"/>
                </a:solidFill>
                <a:latin typeface="Bookman Old Style" pitchFamily="18" charset="0"/>
              </a:rPr>
              <a:t>Divine</a:t>
            </a:r>
          </a:p>
          <a:p>
            <a:pPr>
              <a:lnSpc>
                <a:spcPts val="3800"/>
              </a:lnSpc>
            </a:pPr>
            <a:r>
              <a:rPr lang="en-US" sz="4000" b="1" i="1" dirty="0">
                <a:solidFill>
                  <a:prstClr val="black"/>
                </a:solidFill>
                <a:latin typeface="Bookman Old Style" pitchFamily="18" charset="0"/>
              </a:rPr>
              <a:t>Three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p:stCondLst>
                              <p:cond delay="500"/>
                            </p:stCondLst>
                            <p:childTnLst>
                              <p:par>
                                <p:cTn id="11" presetID="55" presetClass="entr" presetSubtype="0" fill="hold" grpId="0" nodeType="afterEffect">
                                  <p:stCondLst>
                                    <p:cond delay="0"/>
                                  </p:stCondLst>
                                  <p:childTnLst>
                                    <p:set>
                                      <p:cBhvr>
                                        <p:cTn id="12" dur="1" fill="hold">
                                          <p:stCondLst>
                                            <p:cond delay="0"/>
                                          </p:stCondLst>
                                        </p:cTn>
                                        <p:tgtEl>
                                          <p:spTgt spid="24"/>
                                        </p:tgtEl>
                                        <p:attrNameLst>
                                          <p:attrName>style.visibility</p:attrName>
                                        </p:attrNameLst>
                                      </p:cBhvr>
                                      <p:to>
                                        <p:strVal val="visible"/>
                                      </p:to>
                                    </p:set>
                                    <p:anim calcmode="lin" valueType="num">
                                      <p:cBhvr>
                                        <p:cTn id="13" dur="1000" fill="hold"/>
                                        <p:tgtEl>
                                          <p:spTgt spid="24"/>
                                        </p:tgtEl>
                                        <p:attrNameLst>
                                          <p:attrName>ppt_w</p:attrName>
                                        </p:attrNameLst>
                                      </p:cBhvr>
                                      <p:tavLst>
                                        <p:tav tm="0">
                                          <p:val>
                                            <p:strVal val="#ppt_w*0.70"/>
                                          </p:val>
                                        </p:tav>
                                        <p:tav tm="100000">
                                          <p:val>
                                            <p:strVal val="#ppt_w"/>
                                          </p:val>
                                        </p:tav>
                                      </p:tavLst>
                                    </p:anim>
                                    <p:anim calcmode="lin" valueType="num">
                                      <p:cBhvr>
                                        <p:cTn id="14" dur="1000" fill="hold"/>
                                        <p:tgtEl>
                                          <p:spTgt spid="24"/>
                                        </p:tgtEl>
                                        <p:attrNameLst>
                                          <p:attrName>ppt_h</p:attrName>
                                        </p:attrNameLst>
                                      </p:cBhvr>
                                      <p:tavLst>
                                        <p:tav tm="0">
                                          <p:val>
                                            <p:strVal val="#ppt_h"/>
                                          </p:val>
                                        </p:tav>
                                        <p:tav tm="100000">
                                          <p:val>
                                            <p:strVal val="#ppt_h"/>
                                          </p:val>
                                        </p:tav>
                                      </p:tavLst>
                                    </p:anim>
                                    <p:animEffect transition="in" filter="fade">
                                      <p:cBhvr>
                                        <p:cTn id="15" dur="1000"/>
                                        <p:tgtEl>
                                          <p:spTgt spid="24"/>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0"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childTnLst>
                                </p:cTn>
                              </p:par>
                            </p:childTnLst>
                          </p:cTn>
                        </p:par>
                        <p:par>
                          <p:cTn id="23" fill="hold">
                            <p:stCondLst>
                              <p:cond delay="500"/>
                            </p:stCondLst>
                            <p:childTnLst>
                              <p:par>
                                <p:cTn id="24" presetID="55" presetClass="entr" presetSubtype="0" fill="hold" grpId="0" nodeType="after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1000" fill="hold"/>
                                        <p:tgtEl>
                                          <p:spTgt spid="25"/>
                                        </p:tgtEl>
                                        <p:attrNameLst>
                                          <p:attrName>ppt_w</p:attrName>
                                        </p:attrNameLst>
                                      </p:cBhvr>
                                      <p:tavLst>
                                        <p:tav tm="0">
                                          <p:val>
                                            <p:strVal val="#ppt_w*0.70"/>
                                          </p:val>
                                        </p:tav>
                                        <p:tav tm="100000">
                                          <p:val>
                                            <p:strVal val="#ppt_w"/>
                                          </p:val>
                                        </p:tav>
                                      </p:tavLst>
                                    </p:anim>
                                    <p:anim calcmode="lin" valueType="num">
                                      <p:cBhvr>
                                        <p:cTn id="27" dur="1000" fill="hold"/>
                                        <p:tgtEl>
                                          <p:spTgt spid="25"/>
                                        </p:tgtEl>
                                        <p:attrNameLst>
                                          <p:attrName>ppt_h</p:attrName>
                                        </p:attrNameLst>
                                      </p:cBhvr>
                                      <p:tavLst>
                                        <p:tav tm="0">
                                          <p:val>
                                            <p:strVal val="#ppt_h"/>
                                          </p:val>
                                        </p:tav>
                                        <p:tav tm="100000">
                                          <p:val>
                                            <p:strVal val="#ppt_h"/>
                                          </p:val>
                                        </p:tav>
                                      </p:tavLst>
                                    </p:anim>
                                    <p:animEffect transition="in" filter="fade">
                                      <p:cBhvr>
                                        <p:cTn id="28" dur="1000"/>
                                        <p:tgtEl>
                                          <p:spTgt spid="2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fltVal val="0"/>
                                          </p:val>
                                        </p:tav>
                                        <p:tav tm="100000">
                                          <p:val>
                                            <p:strVal val="#ppt_h"/>
                                          </p:val>
                                        </p:tav>
                                      </p:tavLst>
                                    </p:anim>
                                    <p:animEffect transition="in" filter="fade">
                                      <p:cBhvr>
                                        <p:cTn id="35" dur="500"/>
                                        <p:tgtEl>
                                          <p:spTgt spid="10"/>
                                        </p:tgtEl>
                                      </p:cBhvr>
                                    </p:animEffect>
                                  </p:childTnLst>
                                </p:cTn>
                              </p:par>
                            </p:childTnLst>
                          </p:cTn>
                        </p:par>
                        <p:par>
                          <p:cTn id="36" fill="hold">
                            <p:stCondLst>
                              <p:cond delay="500"/>
                            </p:stCondLst>
                            <p:childTnLst>
                              <p:par>
                                <p:cTn id="37" presetID="55" presetClass="entr" presetSubtype="0" fill="hold" grpId="0" nodeType="afterEffect">
                                  <p:stCondLst>
                                    <p:cond delay="0"/>
                                  </p:stCondLst>
                                  <p:childTnLst>
                                    <p:set>
                                      <p:cBhvr>
                                        <p:cTn id="38" dur="1" fill="hold">
                                          <p:stCondLst>
                                            <p:cond delay="0"/>
                                          </p:stCondLst>
                                        </p:cTn>
                                        <p:tgtEl>
                                          <p:spTgt spid="26"/>
                                        </p:tgtEl>
                                        <p:attrNameLst>
                                          <p:attrName>style.visibility</p:attrName>
                                        </p:attrNameLst>
                                      </p:cBhvr>
                                      <p:to>
                                        <p:strVal val="visible"/>
                                      </p:to>
                                    </p:set>
                                    <p:anim calcmode="lin" valueType="num">
                                      <p:cBhvr>
                                        <p:cTn id="39" dur="1000" fill="hold"/>
                                        <p:tgtEl>
                                          <p:spTgt spid="26"/>
                                        </p:tgtEl>
                                        <p:attrNameLst>
                                          <p:attrName>ppt_w</p:attrName>
                                        </p:attrNameLst>
                                      </p:cBhvr>
                                      <p:tavLst>
                                        <p:tav tm="0">
                                          <p:val>
                                            <p:strVal val="#ppt_w*0.70"/>
                                          </p:val>
                                        </p:tav>
                                        <p:tav tm="100000">
                                          <p:val>
                                            <p:strVal val="#ppt_w"/>
                                          </p:val>
                                        </p:tav>
                                      </p:tavLst>
                                    </p:anim>
                                    <p:anim calcmode="lin" valueType="num">
                                      <p:cBhvr>
                                        <p:cTn id="40" dur="1000" fill="hold"/>
                                        <p:tgtEl>
                                          <p:spTgt spid="26"/>
                                        </p:tgtEl>
                                        <p:attrNameLst>
                                          <p:attrName>ppt_h</p:attrName>
                                        </p:attrNameLst>
                                      </p:cBhvr>
                                      <p:tavLst>
                                        <p:tav tm="0">
                                          <p:val>
                                            <p:strVal val="#ppt_h"/>
                                          </p:val>
                                        </p:tav>
                                        <p:tav tm="100000">
                                          <p:val>
                                            <p:strVal val="#ppt_h"/>
                                          </p:val>
                                        </p:tav>
                                      </p:tavLst>
                                    </p:anim>
                                    <p:animEffect transition="in" filter="fade">
                                      <p:cBhvr>
                                        <p:cTn id="41" dur="10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8" grpId="0" animBg="1"/>
      <p:bldP spid="25" grpId="0" animBg="1"/>
      <p:bldP spid="9" grpId="0" animBg="1"/>
      <p:bldP spid="26" grpId="0" animBg="1"/>
      <p:bldP spid="10" grpId="0" animBg="1"/>
    </p:bldLst>
  </p:timing>
</p:sld>
</file>

<file path=ppt/slides/slide180.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3195586"/>
            <a:ext cx="9567511" cy="1486475"/>
          </a:xfrm>
        </p:spPr>
        <p:txBody>
          <a:bodyPr/>
          <a:lstStyle/>
          <a:p>
            <a:r>
              <a:rPr lang="en-US" b="1" dirty="0">
                <a:solidFill>
                  <a:srgbClr val="8B2939"/>
                </a:solidFill>
                <a:effectLst>
                  <a:outerShdw blurRad="38100" dist="38100" dir="2700000" algn="tl">
                    <a:srgbClr val="000000">
                      <a:alpha val="43137"/>
                    </a:srgbClr>
                  </a:outerShdw>
                </a:effectLst>
                <a:latin typeface="Papyrus" panose="03070502060502030205" pitchFamily="66" charset="0"/>
              </a:rPr>
              <a:t>Honesty </a:t>
            </a:r>
            <a:br>
              <a:rPr lang="en-US" b="1" dirty="0">
                <a:solidFill>
                  <a:srgbClr val="8B2939"/>
                </a:solidFill>
                <a:effectLst>
                  <a:outerShdw blurRad="38100" dist="38100" dir="2700000" algn="tl">
                    <a:srgbClr val="000000">
                      <a:alpha val="43137"/>
                    </a:srgbClr>
                  </a:outerShdw>
                </a:effectLst>
                <a:latin typeface="Papyrus" panose="03070502060502030205" pitchFamily="66" charset="0"/>
              </a:rPr>
            </a:br>
            <a:r>
              <a:rPr lang="en-US" b="1" dirty="0">
                <a:solidFill>
                  <a:srgbClr val="8B2939"/>
                </a:solidFill>
                <a:effectLst>
                  <a:outerShdw blurRad="38100" dist="38100" dir="2700000" algn="tl">
                    <a:srgbClr val="000000">
                      <a:alpha val="43137"/>
                    </a:srgbClr>
                  </a:outerShdw>
                </a:effectLst>
                <a:latin typeface="Papyrus" panose="03070502060502030205" pitchFamily="66" charset="0"/>
              </a:rPr>
              <a:t>&amp; Humility</a:t>
            </a:r>
            <a:br>
              <a:rPr lang="en-US" b="1" dirty="0">
                <a:solidFill>
                  <a:srgbClr val="8B2939"/>
                </a:solidFill>
                <a:effectLst>
                  <a:outerShdw blurRad="38100" dist="38100" dir="2700000" algn="tl">
                    <a:srgbClr val="000000">
                      <a:alpha val="43137"/>
                    </a:srgbClr>
                  </a:outerShdw>
                </a:effectLst>
                <a:latin typeface="Papyrus" panose="03070502060502030205" pitchFamily="66" charset="0"/>
              </a:rPr>
            </a:br>
            <a:endParaRPr lang="en-US" b="1" dirty="0">
              <a:solidFill>
                <a:srgbClr val="8B2939"/>
              </a:solidFill>
              <a:effectLst>
                <a:outerShdw blurRad="38100" dist="38100" dir="2700000" algn="tl">
                  <a:srgbClr val="000000">
                    <a:alpha val="43137"/>
                  </a:srgbClr>
                </a:outerShdw>
              </a:effectLst>
              <a:latin typeface="Papyrus" panose="03070502060502030205" pitchFamily="66" charset="0"/>
            </a:endParaRPr>
          </a:p>
        </p:txBody>
      </p:sp>
      <p:sp>
        <p:nvSpPr>
          <p:cNvPr id="3" name="Action Button: Go Back or Previous 2">
            <a:hlinkClick r:id="rId2" action="ppaction://hlinksldjump" highlightClick="1"/>
            <a:extLst>
              <a:ext uri="{FF2B5EF4-FFF2-40B4-BE49-F238E27FC236}">
                <a16:creationId xmlns:a16="http://schemas.microsoft.com/office/drawing/2014/main" id="{40665DCE-6844-41A9-855C-6AC899DC9AA2}"/>
              </a:ext>
            </a:extLst>
          </p:cNvPr>
          <p:cNvSpPr/>
          <p:nvPr/>
        </p:nvSpPr>
        <p:spPr>
          <a:xfrm>
            <a:off x="9942897" y="4812632"/>
            <a:ext cx="792158" cy="613462"/>
          </a:xfrm>
          <a:prstGeom prst="actionButtonBackPrevious">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2873155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86050" name="Rectangle 3">
            <a:extLst>
              <a:ext uri="{FF2B5EF4-FFF2-40B4-BE49-F238E27FC236}">
                <a16:creationId xmlns:a16="http://schemas.microsoft.com/office/drawing/2014/main" id="{44052840-46F9-468E-A2C5-BE1F0A87E520}"/>
              </a:ext>
            </a:extLst>
          </p:cNvPr>
          <p:cNvSpPr>
            <a:spLocks noGrp="1" noChangeArrowheads="1"/>
          </p:cNvSpPr>
          <p:nvPr>
            <p:ph type="ctrTitle"/>
          </p:nvPr>
        </p:nvSpPr>
        <p:spPr>
          <a:xfrm flipV="1">
            <a:off x="2209800" y="-109538"/>
            <a:ext cx="7772400" cy="109538"/>
          </a:xfrm>
        </p:spPr>
        <p:txBody>
          <a:bodyPr/>
          <a:lstStyle/>
          <a:p>
            <a:pPr eaLnBrk="1" hangingPunct="1"/>
            <a:endParaRPr lang="en-US" altLang="en-US"/>
          </a:p>
        </p:txBody>
      </p:sp>
      <p:sp>
        <p:nvSpPr>
          <p:cNvPr id="10244" name="Rectangle 4">
            <a:extLst>
              <a:ext uri="{FF2B5EF4-FFF2-40B4-BE49-F238E27FC236}">
                <a16:creationId xmlns:a16="http://schemas.microsoft.com/office/drawing/2014/main" id="{466B9A0E-76DC-4DCC-80DF-E95FF8216102}"/>
              </a:ext>
            </a:extLst>
          </p:cNvPr>
          <p:cNvSpPr>
            <a:spLocks noGrp="1" noChangeArrowheads="1"/>
          </p:cNvSpPr>
          <p:nvPr>
            <p:ph type="subTitle" idx="1"/>
          </p:nvPr>
        </p:nvSpPr>
        <p:spPr>
          <a:xfrm>
            <a:off x="0" y="5410200"/>
            <a:ext cx="12192000" cy="1447800"/>
          </a:xfrm>
        </p:spPr>
        <p:txBody>
          <a:bodyPr/>
          <a:lstStyle/>
          <a:p>
            <a:pPr eaLnBrk="1" hangingPunct="1">
              <a:defRPr/>
            </a:pPr>
            <a:r>
              <a:rPr lang="en-US" sz="8800" dirty="0">
                <a:solidFill>
                  <a:srgbClr val="00B0F0"/>
                </a:solidFill>
                <a:effectLst>
                  <a:outerShdw blurRad="38100" dist="38100" dir="2700000" algn="tl">
                    <a:srgbClr val="C0C0C0"/>
                  </a:outerShdw>
                </a:effectLst>
                <a:latin typeface="Jokerman" panose="04090605060D06020702" pitchFamily="82" charset="0"/>
              </a:rPr>
              <a:t>Honesty In Prayer</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6146" name="Rectangle 2" descr="Papyrus">
            <a:extLst>
              <a:ext uri="{FF2B5EF4-FFF2-40B4-BE49-F238E27FC236}">
                <a16:creationId xmlns:a16="http://schemas.microsoft.com/office/drawing/2014/main" id="{6768FB0D-F17B-4F3C-B5BF-58AE52FA029A}"/>
              </a:ext>
            </a:extLst>
          </p:cNvPr>
          <p:cNvSpPr>
            <a:spLocks noGrp="1" noChangeArrowheads="1"/>
          </p:cNvSpPr>
          <p:nvPr>
            <p:ph type="title"/>
          </p:nvPr>
        </p:nvSpPr>
        <p:spPr>
          <a:xfrm>
            <a:off x="1524000" y="0"/>
            <a:ext cx="9144000" cy="762000"/>
          </a:xfrm>
          <a:blipFill dpi="0" rotWithShape="0">
            <a:blip r:embed="rId4" cstate="print"/>
            <a:srcRect/>
            <a:tile tx="0" ty="0" sx="100000" sy="100000" flip="none" algn="tl"/>
          </a:blipFill>
        </p:spPr>
        <p:txBody>
          <a:bodyPr/>
          <a:lstStyle/>
          <a:p>
            <a:pPr eaLnBrk="1" hangingPunct="1">
              <a:defRPr/>
            </a:pPr>
            <a:r>
              <a:rPr lang="en-US">
                <a:solidFill>
                  <a:schemeClr val="bg1"/>
                </a:solidFill>
                <a:effectLst>
                  <a:outerShdw blurRad="38100" dist="38100" dir="2700000" algn="tl">
                    <a:srgbClr val="000000"/>
                  </a:outerShdw>
                </a:effectLst>
              </a:rPr>
              <a:t>E. M. Bounds:  Prayer &amp; Humility</a:t>
            </a:r>
          </a:p>
        </p:txBody>
      </p:sp>
      <p:sp>
        <p:nvSpPr>
          <p:cNvPr id="6147" name="Rectangle 3">
            <a:extLst>
              <a:ext uri="{FF2B5EF4-FFF2-40B4-BE49-F238E27FC236}">
                <a16:creationId xmlns:a16="http://schemas.microsoft.com/office/drawing/2014/main" id="{80201185-C544-4F64-98AF-5F45A54A8B95}"/>
              </a:ext>
            </a:extLst>
          </p:cNvPr>
          <p:cNvSpPr>
            <a:spLocks noGrp="1" noChangeArrowheads="1"/>
          </p:cNvSpPr>
          <p:nvPr>
            <p:ph type="body" idx="1"/>
          </p:nvPr>
        </p:nvSpPr>
        <p:spPr>
          <a:xfrm>
            <a:off x="1981200" y="762001"/>
            <a:ext cx="8229600" cy="5364163"/>
          </a:xfrm>
        </p:spPr>
        <p:txBody>
          <a:bodyPr/>
          <a:lstStyle/>
          <a:p>
            <a:pPr eaLnBrk="1" hangingPunct="1">
              <a:lnSpc>
                <a:spcPct val="90000"/>
              </a:lnSpc>
              <a:defRPr/>
            </a:pPr>
            <a:r>
              <a:rPr lang="en-US" sz="2800" dirty="0">
                <a:effectLst>
                  <a:outerShdw blurRad="38100" dist="38100" dir="2700000" algn="tl">
                    <a:srgbClr val="FFFFFF"/>
                  </a:outerShdw>
                </a:effectLst>
              </a:rPr>
              <a:t>Humility Is In Retirement From Public Attention</a:t>
            </a:r>
          </a:p>
          <a:p>
            <a:pPr eaLnBrk="1" hangingPunct="1">
              <a:lnSpc>
                <a:spcPct val="90000"/>
              </a:lnSpc>
              <a:defRPr/>
            </a:pPr>
            <a:r>
              <a:rPr lang="en-US" sz="2800" dirty="0">
                <a:effectLst>
                  <a:outerShdw blurRad="38100" dist="38100" dir="2700000" algn="tl">
                    <a:srgbClr val="FFFFFF"/>
                  </a:outerShdw>
                </a:effectLst>
              </a:rPr>
              <a:t>Humility Is In Disposition Given To Others Praise</a:t>
            </a:r>
          </a:p>
          <a:p>
            <a:pPr eaLnBrk="1" hangingPunct="1">
              <a:lnSpc>
                <a:spcPct val="90000"/>
              </a:lnSpc>
              <a:defRPr/>
            </a:pPr>
            <a:r>
              <a:rPr lang="en-US" sz="2800" dirty="0">
                <a:effectLst>
                  <a:outerShdw blurRad="38100" dist="38100" dir="2700000" algn="tl">
                    <a:srgbClr val="FFFFFF"/>
                  </a:outerShdw>
                </a:effectLst>
              </a:rPr>
              <a:t>Humility Is In Being Poor In Inner Spirit, Meek In Outer Behavior, &amp; Lowly In Heart Before God</a:t>
            </a:r>
          </a:p>
          <a:p>
            <a:pPr eaLnBrk="1" hangingPunct="1">
              <a:lnSpc>
                <a:spcPct val="90000"/>
              </a:lnSpc>
              <a:defRPr/>
            </a:pPr>
            <a:r>
              <a:rPr lang="en-US" sz="2800" dirty="0">
                <a:effectLst>
                  <a:outerShdw blurRad="38100" dist="38100" dir="2700000" algn="tl">
                    <a:srgbClr val="FFFFFF"/>
                  </a:outerShdw>
                </a:effectLst>
              </a:rPr>
              <a:t>Parable Of Pharisee &amp; Publican Is A Sermon In Brief On Improper Self-Praise &amp; Proper Humility:</a:t>
            </a:r>
          </a:p>
          <a:p>
            <a:pPr eaLnBrk="1" hangingPunct="1">
              <a:lnSpc>
                <a:spcPct val="90000"/>
              </a:lnSpc>
              <a:buFontTx/>
              <a:buNone/>
              <a:defRPr/>
            </a:pPr>
            <a:r>
              <a:rPr lang="en-US" sz="2800" b="1" dirty="0">
                <a:effectLst>
                  <a:outerShdw blurRad="38100" dist="38100" dir="2700000" algn="tl">
                    <a:srgbClr val="FFFFFF"/>
                  </a:outerShdw>
                </a:effectLst>
              </a:rPr>
              <a:t>   </a:t>
            </a:r>
            <a:r>
              <a:rPr lang="en-US" sz="2000" b="1" dirty="0">
                <a:effectLst>
                  <a:outerShdw blurRad="38100" dist="38100" dir="2700000" algn="tl">
                    <a:srgbClr val="FFFFFF"/>
                  </a:outerShdw>
                </a:effectLst>
              </a:rPr>
              <a:t>“The Pharisee seemed to be inured to prayer.  He leaves business and business hours and walks with steady and fixed steps up to the house of prayer.  The position and place are well chosen by him.  There is the sacred place, the sacred hour, and the sacred name, each and all invoked by this seemingly praying man.  But this praying ecclesiastic, though schooled in prayer, by training and by habit, prays not.  Words are uttered by him, but words are not prayer.  God hears his words only to condemn him… On the other hand, the publican…a sense of sin and a realization of utter unworthiness has fixed the roots of humility deep down in his soul, and has oppressed self and eye and heart, downward to the dust.”</a:t>
            </a:r>
            <a:endParaRPr lang="en-US" sz="2800" b="1" dirty="0">
              <a:effectLst>
                <a:outerShdw blurRad="38100" dist="38100" dir="2700000" algn="tl">
                  <a:srgbClr val="FFFFFF"/>
                </a:outerShdw>
              </a:effectLst>
            </a:endParaRPr>
          </a:p>
          <a:p>
            <a:pPr eaLnBrk="1" hangingPunct="1">
              <a:lnSpc>
                <a:spcPct val="90000"/>
              </a:lnSpc>
              <a:defRPr/>
            </a:pPr>
            <a:endParaRPr lang="en-US" sz="2800" dirty="0">
              <a:solidFill>
                <a:srgbClr val="FF9900"/>
              </a:solidFill>
              <a:effectLst>
                <a:outerShdw blurRad="38100" dist="38100" dir="2700000" algn="tl">
                  <a:srgbClr val="000000"/>
                </a:outerShdw>
              </a:effectLst>
            </a:endParaRPr>
          </a:p>
        </p:txBody>
      </p:sp>
      <p:sp>
        <p:nvSpPr>
          <p:cNvPr id="6148" name="Comment 4">
            <a:extLst>
              <a:ext uri="{FF2B5EF4-FFF2-40B4-BE49-F238E27FC236}">
                <a16:creationId xmlns:a16="http://schemas.microsoft.com/office/drawing/2014/main" id="{025B9DAF-72E0-410B-9765-8680EA0683A9}"/>
              </a:ext>
            </a:extLst>
          </p:cNvPr>
          <p:cNvSpPr>
            <a:spLocks noChangeArrowheads="1"/>
          </p:cNvSpPr>
          <p:nvPr/>
        </p:nvSpPr>
        <p:spPr bwMode="auto">
          <a:xfrm>
            <a:off x="1539876" y="-1143000"/>
            <a:ext cx="48609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fontAlgn="base">
              <a:spcBef>
                <a:spcPct val="50000"/>
              </a:spcBef>
              <a:spcAft>
                <a:spcPct val="0"/>
              </a:spcAft>
              <a:defRPr/>
            </a:pPr>
            <a:r>
              <a:rPr lang="en-US" sz="1600" b="1">
                <a:solidFill>
                  <a:srgbClr val="000000"/>
                </a:solidFill>
                <a:latin typeface="Arial" charset="0"/>
              </a:rPr>
              <a:t>David Lee Burris:  Personal Prayer Unobserved &amp; Unheard Or Else Labeled Hypocritical</a:t>
            </a:r>
            <a:endParaRPr lang="en-US" sz="1600">
              <a:solidFill>
                <a:srgbClr val="000000"/>
              </a:solidFill>
              <a:latin typeface="Arial" charset="0"/>
            </a:endParaRPr>
          </a:p>
          <a:p>
            <a:pPr fontAlgn="base">
              <a:spcBef>
                <a:spcPct val="50000"/>
              </a:spcBef>
              <a:spcAft>
                <a:spcPct val="0"/>
              </a:spcAft>
              <a:defRPr/>
            </a:pPr>
            <a:r>
              <a:rPr lang="en-US" sz="1600">
                <a:solidFill>
                  <a:srgbClr val="000000"/>
                </a:solidFill>
                <a:latin typeface="Arial" charset="0"/>
              </a:rPr>
              <a:t>Maya Angelou – “When I Say…  I Am A </a:t>
            </a:r>
            <a:r>
              <a:rPr lang="en-US" sz="1600" i="1">
                <a:solidFill>
                  <a:srgbClr val="000000"/>
                </a:solidFill>
                <a:latin typeface="Arial" charset="0"/>
              </a:rPr>
              <a:t>Christian</a:t>
            </a:r>
            <a:r>
              <a:rPr lang="en-US" sz="1600">
                <a:solidFill>
                  <a:srgbClr val="000000"/>
                </a:solidFill>
                <a:latin typeface="Arial"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147">
                                            <p:txEl>
                                              <p:pRg st="0" end="0"/>
                                            </p:txEl>
                                          </p:spTgt>
                                        </p:tgtEl>
                                        <p:attrNameLst>
                                          <p:attrName>style.visibility</p:attrName>
                                        </p:attrNameLst>
                                      </p:cBhvr>
                                      <p:to>
                                        <p:strVal val="visible"/>
                                      </p:to>
                                    </p:set>
                                    <p:anim calcmode="lin" valueType="num">
                                      <p:cBhvr>
                                        <p:cTn id="7" dur="500" fill="hold"/>
                                        <p:tgtEl>
                                          <p:spTgt spid="614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14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6147">
                                            <p:txEl>
                                              <p:pRg st="1" end="1"/>
                                            </p:txEl>
                                          </p:spTgt>
                                        </p:tgtEl>
                                        <p:attrNameLst>
                                          <p:attrName>style.visibility</p:attrName>
                                        </p:attrNameLst>
                                      </p:cBhvr>
                                      <p:to>
                                        <p:strVal val="visible"/>
                                      </p:to>
                                    </p:set>
                                    <p:anim calcmode="lin" valueType="num">
                                      <p:cBhvr>
                                        <p:cTn id="13" dur="500" fill="hold"/>
                                        <p:tgtEl>
                                          <p:spTgt spid="6147">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6147">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6147">
                                            <p:txEl>
                                              <p:pRg st="2" end="2"/>
                                            </p:txEl>
                                          </p:spTgt>
                                        </p:tgtEl>
                                        <p:attrNameLst>
                                          <p:attrName>style.visibility</p:attrName>
                                        </p:attrNameLst>
                                      </p:cBhvr>
                                      <p:to>
                                        <p:strVal val="visible"/>
                                      </p:to>
                                    </p:set>
                                    <p:anim calcmode="lin" valueType="num">
                                      <p:cBhvr>
                                        <p:cTn id="19" dur="500" fill="hold"/>
                                        <p:tgtEl>
                                          <p:spTgt spid="6147">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6147">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6147">
                                            <p:txEl>
                                              <p:pRg st="3" end="3"/>
                                            </p:txEl>
                                          </p:spTgt>
                                        </p:tgtEl>
                                        <p:attrNameLst>
                                          <p:attrName>style.visibility</p:attrName>
                                        </p:attrNameLst>
                                      </p:cBhvr>
                                      <p:to>
                                        <p:strVal val="visible"/>
                                      </p:to>
                                    </p:set>
                                    <p:anim calcmode="lin" valueType="num">
                                      <p:cBhvr>
                                        <p:cTn id="25" dur="500" fill="hold"/>
                                        <p:tgtEl>
                                          <p:spTgt spid="6147">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6147">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6147">
                                            <p:txEl>
                                              <p:pRg st="4" end="4"/>
                                            </p:txEl>
                                          </p:spTgt>
                                        </p:tgtEl>
                                        <p:attrNameLst>
                                          <p:attrName>style.visibility</p:attrName>
                                        </p:attrNameLst>
                                      </p:cBhvr>
                                      <p:to>
                                        <p:strVal val="visible"/>
                                      </p:to>
                                    </p:set>
                                    <p:anim calcmode="lin" valueType="num">
                                      <p:cBhvr>
                                        <p:cTn id="31" dur="500" fill="hold"/>
                                        <p:tgtEl>
                                          <p:spTgt spid="6147">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6147">
                                            <p:txEl>
                                              <p:pRg st="4" end="4"/>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7" grpId="0" build="p" autoUpdateAnimBg="0"/>
    </p:bldLst>
  </p:timing>
</p:sld>
</file>

<file path=ppt/slides/slide18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717251" name="WordArt 3">
            <a:extLst>
              <a:ext uri="{FF2B5EF4-FFF2-40B4-BE49-F238E27FC236}">
                <a16:creationId xmlns:a16="http://schemas.microsoft.com/office/drawing/2014/main" id="{935FEED4-74E2-44D0-9BD7-6B3A1F763C62}"/>
              </a:ext>
            </a:extLst>
          </p:cNvPr>
          <p:cNvSpPr>
            <a:spLocks noChangeArrowheads="1" noChangeShapeType="1" noTextEdit="1"/>
          </p:cNvSpPr>
          <p:nvPr/>
        </p:nvSpPr>
        <p:spPr bwMode="auto">
          <a:xfrm>
            <a:off x="6248400" y="228600"/>
            <a:ext cx="4362450" cy="194310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contourClr>
                <a:srgbClr val="DCEBF5"/>
              </a:contourClr>
            </a:sp3d>
          </a:bodyPr>
          <a:lstStyle/>
          <a:p>
            <a:pPr algn="ctr" fontAlgn="base">
              <a:spcBef>
                <a:spcPct val="0"/>
              </a:spcBef>
              <a:spcAft>
                <a:spcPct val="0"/>
              </a:spcAft>
            </a:pPr>
            <a:r>
              <a:rPr lang="en-US" sz="3600" kern="1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panose="020B0A04020102020204" pitchFamily="34" charset="0"/>
              </a:rPr>
              <a:t>Early Christians</a:t>
            </a:r>
          </a:p>
          <a:p>
            <a:pPr algn="ctr" fontAlgn="base">
              <a:spcBef>
                <a:spcPct val="0"/>
              </a:spcBef>
              <a:spcAft>
                <a:spcPct val="0"/>
              </a:spcAft>
            </a:pPr>
            <a:r>
              <a:rPr lang="en-US" sz="3600" kern="1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panose="020B0A04020102020204" pitchFamily="34" charset="0"/>
              </a:rPr>
              <a:t>Stood In Prayer</a:t>
            </a:r>
          </a:p>
          <a:p>
            <a:pPr algn="ctr" fontAlgn="base">
              <a:spcBef>
                <a:spcPct val="0"/>
              </a:spcBef>
              <a:spcAft>
                <a:spcPct val="0"/>
              </a:spcAft>
            </a:pPr>
            <a:r>
              <a:rPr lang="en-US" sz="3600" kern="1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panose="020B0A04020102020204" pitchFamily="34" charset="0"/>
              </a:rPr>
              <a:t>Only On Sundays </a:t>
            </a:r>
          </a:p>
        </p:txBody>
      </p:sp>
      <p:sp>
        <p:nvSpPr>
          <p:cNvPr id="1717252" name="Comment 4">
            <a:extLst>
              <a:ext uri="{FF2B5EF4-FFF2-40B4-BE49-F238E27FC236}">
                <a16:creationId xmlns:a16="http://schemas.microsoft.com/office/drawing/2014/main" id="{39C32CBA-3264-47CA-A6BC-CAC4C50EBA98}"/>
              </a:ext>
            </a:extLst>
          </p:cNvPr>
          <p:cNvSpPr>
            <a:spLocks noChangeArrowheads="1"/>
          </p:cNvSpPr>
          <p:nvPr/>
        </p:nvSpPr>
        <p:spPr bwMode="auto">
          <a:xfrm>
            <a:off x="1539876" y="-1295400"/>
            <a:ext cx="2270125" cy="957262"/>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fontAlgn="base">
              <a:spcBef>
                <a:spcPct val="50000"/>
              </a:spcBef>
              <a:spcAft>
                <a:spcPct val="0"/>
              </a:spcAft>
              <a:defRPr/>
            </a:pPr>
            <a:r>
              <a:rPr lang="en-US" sz="1600" b="1">
                <a:solidFill>
                  <a:srgbClr val="000000"/>
                </a:solidFill>
                <a:latin typeface="Arial" charset="0"/>
              </a:rPr>
              <a:t>David Lee Burris:</a:t>
            </a:r>
            <a:endParaRPr lang="en-US" sz="1600">
              <a:solidFill>
                <a:srgbClr val="000000"/>
              </a:solidFill>
              <a:latin typeface="Arial" charset="0"/>
            </a:endParaRPr>
          </a:p>
          <a:p>
            <a:pPr fontAlgn="base">
              <a:spcBef>
                <a:spcPct val="50000"/>
              </a:spcBef>
              <a:spcAft>
                <a:spcPct val="0"/>
              </a:spcAft>
              <a:defRPr/>
            </a:pPr>
            <a:r>
              <a:rPr lang="en-US" sz="1600" i="1">
                <a:solidFill>
                  <a:srgbClr val="000000"/>
                </a:solidFill>
                <a:latin typeface="Arial" charset="0"/>
              </a:rPr>
              <a:t>Because He Rose On Sunday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72" fill="hold" nodeType="clickEffect">
                                  <p:stCondLst>
                                    <p:cond delay="0"/>
                                  </p:stCondLst>
                                  <p:childTnLst>
                                    <p:set>
                                      <p:cBhvr>
                                        <p:cTn id="6" dur="1" fill="hold">
                                          <p:stCondLst>
                                            <p:cond delay="0"/>
                                          </p:stCondLst>
                                        </p:cTn>
                                        <p:tgtEl>
                                          <p:spTgt spid="1717251"/>
                                        </p:tgtEl>
                                        <p:attrNameLst>
                                          <p:attrName>style.visibility</p:attrName>
                                        </p:attrNameLst>
                                      </p:cBhvr>
                                      <p:to>
                                        <p:strVal val="visible"/>
                                      </p:to>
                                    </p:set>
                                    <p:anim calcmode="lin" valueType="num">
                                      <p:cBhvr>
                                        <p:cTn id="7" dur="500" fill="hold"/>
                                        <p:tgtEl>
                                          <p:spTgt spid="1717251"/>
                                        </p:tgtEl>
                                        <p:attrNameLst>
                                          <p:attrName>ppt_w</p:attrName>
                                        </p:attrNameLst>
                                      </p:cBhvr>
                                      <p:tavLst>
                                        <p:tav tm="0">
                                          <p:val>
                                            <p:strVal val="2/3*#ppt_w"/>
                                          </p:val>
                                        </p:tav>
                                        <p:tav tm="100000">
                                          <p:val>
                                            <p:strVal val="#ppt_w"/>
                                          </p:val>
                                        </p:tav>
                                      </p:tavLst>
                                    </p:anim>
                                    <p:anim calcmode="lin" valueType="num">
                                      <p:cBhvr>
                                        <p:cTn id="8" dur="500" fill="hold"/>
                                        <p:tgtEl>
                                          <p:spTgt spid="1717251"/>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1715203" name="WordArt 3">
            <a:extLst>
              <a:ext uri="{FF2B5EF4-FFF2-40B4-BE49-F238E27FC236}">
                <a16:creationId xmlns:a16="http://schemas.microsoft.com/office/drawing/2014/main" id="{D16924F3-E63A-4682-ACB3-916510B9BD2A}"/>
              </a:ext>
            </a:extLst>
          </p:cNvPr>
          <p:cNvSpPr>
            <a:spLocks noChangeArrowheads="1" noChangeShapeType="1" noTextEdit="1"/>
          </p:cNvSpPr>
          <p:nvPr/>
        </p:nvSpPr>
        <p:spPr bwMode="auto">
          <a:xfrm>
            <a:off x="6248400" y="304800"/>
            <a:ext cx="4362450" cy="167640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contourClr>
                <a:srgbClr val="DCEBF5"/>
              </a:contourClr>
            </a:sp3d>
          </a:bodyPr>
          <a:lstStyle/>
          <a:p>
            <a:pPr algn="ctr" fontAlgn="base">
              <a:spcBef>
                <a:spcPct val="0"/>
              </a:spcBef>
              <a:spcAft>
                <a:spcPct val="0"/>
              </a:spcAft>
            </a:pPr>
            <a:r>
              <a:rPr lang="en-US" sz="3600" kern="1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panose="020B0A04020102020204" pitchFamily="34" charset="0"/>
              </a:rPr>
              <a:t>With Arms Outstretched</a:t>
            </a:r>
          </a:p>
          <a:p>
            <a:pPr algn="ctr" fontAlgn="base">
              <a:spcBef>
                <a:spcPct val="0"/>
              </a:spcBef>
              <a:spcAft>
                <a:spcPct val="0"/>
              </a:spcAft>
            </a:pPr>
            <a:r>
              <a:rPr lang="en-US" sz="3600" kern="1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panose="020B0A04020102020204" pitchFamily="34" charset="0"/>
              </a:rPr>
              <a:t>   As If On Christ's Cross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88" fill="hold" nodeType="clickEffect">
                                  <p:stCondLst>
                                    <p:cond delay="0"/>
                                  </p:stCondLst>
                                  <p:childTnLst>
                                    <p:set>
                                      <p:cBhvr>
                                        <p:cTn id="6" dur="1" fill="hold">
                                          <p:stCondLst>
                                            <p:cond delay="0"/>
                                          </p:stCondLst>
                                        </p:cTn>
                                        <p:tgtEl>
                                          <p:spTgt spid="1715203"/>
                                        </p:tgtEl>
                                        <p:attrNameLst>
                                          <p:attrName>style.visibility</p:attrName>
                                        </p:attrNameLst>
                                      </p:cBhvr>
                                      <p:to>
                                        <p:strVal val="visible"/>
                                      </p:to>
                                    </p:set>
                                    <p:anim calcmode="lin" valueType="num">
                                      <p:cBhvr>
                                        <p:cTn id="7" dur="500" fill="hold"/>
                                        <p:tgtEl>
                                          <p:spTgt spid="1715203"/>
                                        </p:tgtEl>
                                        <p:attrNameLst>
                                          <p:attrName>ppt_w</p:attrName>
                                        </p:attrNameLst>
                                      </p:cBhvr>
                                      <p:tavLst>
                                        <p:tav tm="0">
                                          <p:val>
                                            <p:strVal val="4/3*#ppt_w"/>
                                          </p:val>
                                        </p:tav>
                                        <p:tav tm="100000">
                                          <p:val>
                                            <p:strVal val="#ppt_w"/>
                                          </p:val>
                                        </p:tav>
                                      </p:tavLst>
                                    </p:anim>
                                    <p:anim calcmode="lin" valueType="num">
                                      <p:cBhvr>
                                        <p:cTn id="8" dur="500" fill="hold"/>
                                        <p:tgtEl>
                                          <p:spTgt spid="1715203"/>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43338D7-5B9C-472A-B124-3452F8D771CE}"/>
              </a:ext>
            </a:extLst>
          </p:cNvPr>
          <p:cNvSpPr/>
          <p:nvPr/>
        </p:nvSpPr>
        <p:spPr>
          <a:xfrm>
            <a:off x="413886" y="1066801"/>
            <a:ext cx="11290433" cy="4154984"/>
          </a:xfrm>
          <a:prstGeom prst="rect">
            <a:avLst/>
          </a:prstGeom>
          <a:noFill/>
        </p:spPr>
        <p:txBody>
          <a:bodyPr wrap="square">
            <a:spAutoFit/>
          </a:bodyPr>
          <a:lstStyle/>
          <a:p>
            <a:pPr algn="ctr" fontAlgn="base">
              <a:spcBef>
                <a:spcPct val="0"/>
              </a:spcBef>
              <a:spcAft>
                <a:spcPct val="0"/>
              </a:spcAft>
              <a:defRPr/>
            </a:pPr>
            <a:r>
              <a:rPr lang="en-US" sz="4400" b="1" dirty="0">
                <a:ln w="31550" cmpd="sng">
                  <a:gradFill>
                    <a:gsLst>
                      <a:gs pos="25000">
                        <a:srgbClr val="BBE0E3">
                          <a:shade val="25000"/>
                          <a:satMod val="190000"/>
                        </a:srgbClr>
                      </a:gs>
                      <a:gs pos="80000">
                        <a:srgbClr val="BBE0E3">
                          <a:tint val="75000"/>
                          <a:satMod val="190000"/>
                        </a:srgbClr>
                      </a:gs>
                    </a:gsLst>
                    <a:lin ang="5400000"/>
                  </a:gradFill>
                  <a:prstDash val="solid"/>
                </a:ln>
                <a:solidFill>
                  <a:srgbClr val="FFFFFF"/>
                </a:solidFill>
                <a:effectLst>
                  <a:outerShdw blurRad="41275" dist="12700" dir="12000000" algn="tl" rotWithShape="0">
                    <a:srgbClr val="000000">
                      <a:alpha val="40000"/>
                    </a:srgbClr>
                  </a:outerShdw>
                </a:effectLst>
                <a:latin typeface="Calligrapher" pitchFamily="2" charset="0"/>
              </a:rPr>
              <a:t>“One cannot imagine anything more absurd than wise,  sublime and heavenly prayers,  tagged onto a foolish worthless life where neither work nor leisure, time nor money, are under the direction of those same wise and heavenly prayers.”  -  William Law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anim calcmode="discrete" valueType="clr">
                                      <p:cBhvr override="childStyle">
                                        <p:cTn id="7" dur="80"/>
                                        <p:tgtEl>
                                          <p:spTgt spid="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6.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3301466"/>
            <a:ext cx="9567511" cy="1380596"/>
          </a:xfrm>
        </p:spPr>
        <p:txBody>
          <a:bodyPr/>
          <a:lstStyle/>
          <a:p>
            <a:r>
              <a:rPr lang="en-US" b="1" dirty="0">
                <a:solidFill>
                  <a:srgbClr val="8B2939"/>
                </a:solidFill>
                <a:effectLst>
                  <a:outerShdw blurRad="38100" dist="38100" dir="2700000" algn="tl">
                    <a:srgbClr val="000000">
                      <a:alpha val="43137"/>
                    </a:srgbClr>
                  </a:outerShdw>
                </a:effectLst>
                <a:latin typeface="Papyrus" panose="03070502060502030205" pitchFamily="66" charset="0"/>
              </a:rPr>
              <a:t>Standing on the Promises</a:t>
            </a:r>
            <a:br>
              <a:rPr lang="en-US" b="1" dirty="0">
                <a:solidFill>
                  <a:srgbClr val="8B2939"/>
                </a:solidFill>
                <a:effectLst>
                  <a:outerShdw blurRad="38100" dist="38100" dir="2700000" algn="tl">
                    <a:srgbClr val="000000">
                      <a:alpha val="43137"/>
                    </a:srgbClr>
                  </a:outerShdw>
                </a:effectLst>
                <a:latin typeface="Papyrus" panose="03070502060502030205" pitchFamily="66" charset="0"/>
              </a:rPr>
            </a:br>
            <a:endParaRPr lang="en-US" b="1" dirty="0">
              <a:solidFill>
                <a:srgbClr val="8B2939"/>
              </a:solidFill>
              <a:effectLst>
                <a:outerShdw blurRad="38100" dist="38100" dir="2700000" algn="tl">
                  <a:srgbClr val="000000">
                    <a:alpha val="43137"/>
                  </a:srgbClr>
                </a:outerShdw>
              </a:effectLst>
              <a:latin typeface="Papyrus" panose="03070502060502030205" pitchFamily="66" charset="0"/>
            </a:endParaRPr>
          </a:p>
        </p:txBody>
      </p:sp>
      <p:sp>
        <p:nvSpPr>
          <p:cNvPr id="3" name="Action Button: Go Back or Previous 2">
            <a:hlinkClick r:id="rId2" action="ppaction://hlinksldjump" highlightClick="1"/>
            <a:extLst>
              <a:ext uri="{FF2B5EF4-FFF2-40B4-BE49-F238E27FC236}">
                <a16:creationId xmlns:a16="http://schemas.microsoft.com/office/drawing/2014/main" id="{305D9BFC-4BAF-4FC7-BE7F-07669E9A27E1}"/>
              </a:ext>
            </a:extLst>
          </p:cNvPr>
          <p:cNvSpPr/>
          <p:nvPr/>
        </p:nvSpPr>
        <p:spPr>
          <a:xfrm>
            <a:off x="9942897" y="4812632"/>
            <a:ext cx="792158" cy="613462"/>
          </a:xfrm>
          <a:prstGeom prst="actionButtonBackPrevious">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6596487"/>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bg>
      <p:bgPr>
        <a:solidFill>
          <a:srgbClr val="993366"/>
        </a:solidFill>
        <a:effectLst/>
      </p:bgPr>
    </p:bg>
    <p:spTree>
      <p:nvGrpSpPr>
        <p:cNvPr id="1" name=""/>
        <p:cNvGrpSpPr/>
        <p:nvPr/>
      </p:nvGrpSpPr>
      <p:grpSpPr>
        <a:xfrm>
          <a:off x="0" y="0"/>
          <a:ext cx="0" cy="0"/>
          <a:chOff x="0" y="0"/>
          <a:chExt cx="0" cy="0"/>
        </a:xfrm>
      </p:grpSpPr>
      <p:sp>
        <p:nvSpPr>
          <p:cNvPr id="1119234" name="Rectangle 2">
            <a:extLst>
              <a:ext uri="{FF2B5EF4-FFF2-40B4-BE49-F238E27FC236}">
                <a16:creationId xmlns:a16="http://schemas.microsoft.com/office/drawing/2014/main" id="{B0009A26-1F1B-4225-A7CB-A66A3B6A53A3}"/>
              </a:ext>
            </a:extLst>
          </p:cNvPr>
          <p:cNvSpPr>
            <a:spLocks noGrp="1" noChangeArrowheads="1"/>
          </p:cNvSpPr>
          <p:nvPr>
            <p:ph type="title"/>
          </p:nvPr>
        </p:nvSpPr>
        <p:spPr>
          <a:xfrm>
            <a:off x="2209800" y="457200"/>
            <a:ext cx="7772400" cy="990600"/>
          </a:xfrm>
        </p:spPr>
        <p:txBody>
          <a:bodyPr/>
          <a:lstStyle/>
          <a:p>
            <a:pPr eaLnBrk="1" hangingPunct="1"/>
            <a:r>
              <a:rPr lang="en-US" altLang="en-US">
                <a:solidFill>
                  <a:srgbClr val="4E0A84"/>
                </a:solidFill>
                <a:latin typeface="Comic Sans MS Bold" panose="030F0902030302020204" pitchFamily="66" charset="0"/>
              </a:rPr>
              <a:t>Isaiah 43:18-21</a:t>
            </a:r>
            <a:endParaRPr lang="en-US" altLang="en-US">
              <a:latin typeface="Comic Sans MS Bold" panose="030F0902030302020204" pitchFamily="66" charset="0"/>
            </a:endParaRPr>
          </a:p>
        </p:txBody>
      </p:sp>
      <p:sp>
        <p:nvSpPr>
          <p:cNvPr id="1119235" name="Rectangle 3">
            <a:extLst>
              <a:ext uri="{FF2B5EF4-FFF2-40B4-BE49-F238E27FC236}">
                <a16:creationId xmlns:a16="http://schemas.microsoft.com/office/drawing/2014/main" id="{F8191537-9C80-4D39-A96B-0E3F9C8D7850}"/>
              </a:ext>
            </a:extLst>
          </p:cNvPr>
          <p:cNvSpPr>
            <a:spLocks noGrp="1" noChangeArrowheads="1"/>
          </p:cNvSpPr>
          <p:nvPr>
            <p:ph type="body" idx="1"/>
          </p:nvPr>
        </p:nvSpPr>
        <p:spPr>
          <a:xfrm>
            <a:off x="1905000" y="1447800"/>
            <a:ext cx="8458200" cy="5105400"/>
          </a:xfrm>
        </p:spPr>
        <p:txBody>
          <a:bodyPr/>
          <a:lstStyle/>
          <a:p>
            <a:pPr marL="609600" indent="-609600" algn="ctr" eaLnBrk="1" hangingPunct="1">
              <a:lnSpc>
                <a:spcPct val="90000"/>
              </a:lnSpc>
              <a:buNone/>
            </a:pPr>
            <a:r>
              <a:rPr lang="en-US" altLang="en-US" dirty="0">
                <a:solidFill>
                  <a:schemeClr val="bg1"/>
                </a:solidFill>
                <a:latin typeface="Comic Sans MS Bold" panose="030F0902030302020204" pitchFamily="66" charset="0"/>
              </a:rPr>
              <a:t>“Forget the former things; </a:t>
            </a:r>
          </a:p>
          <a:p>
            <a:pPr marL="609600" indent="-609600" algn="ctr" eaLnBrk="1" hangingPunct="1">
              <a:lnSpc>
                <a:spcPct val="90000"/>
              </a:lnSpc>
              <a:buNone/>
            </a:pPr>
            <a:r>
              <a:rPr lang="en-US" altLang="en-US" dirty="0">
                <a:solidFill>
                  <a:schemeClr val="bg1"/>
                </a:solidFill>
                <a:latin typeface="Comic Sans MS Bold" panose="030F0902030302020204" pitchFamily="66" charset="0"/>
              </a:rPr>
              <a:t>do not dwell on the past.</a:t>
            </a:r>
          </a:p>
          <a:p>
            <a:pPr marL="609600" indent="-609600" algn="ctr" eaLnBrk="1" hangingPunct="1">
              <a:lnSpc>
                <a:spcPct val="90000"/>
              </a:lnSpc>
              <a:buNone/>
            </a:pPr>
            <a:r>
              <a:rPr lang="en-US" altLang="en-US" sz="2800" dirty="0">
                <a:solidFill>
                  <a:srgbClr val="000000"/>
                </a:solidFill>
                <a:latin typeface="Comic Sans MS Bold" panose="030F0902030302020204" pitchFamily="66" charset="0"/>
              </a:rPr>
              <a:t>See, I am doing a new thing! Now it springs up; do you not perceive it? I am making a way in the desert and streams in the wasteland.</a:t>
            </a:r>
          </a:p>
          <a:p>
            <a:pPr marL="609600" indent="-609600" algn="ctr" eaLnBrk="1" hangingPunct="1">
              <a:lnSpc>
                <a:spcPct val="90000"/>
              </a:lnSpc>
              <a:buNone/>
            </a:pPr>
            <a:r>
              <a:rPr lang="en-US" altLang="en-US" sz="2800" dirty="0">
                <a:solidFill>
                  <a:srgbClr val="000000"/>
                </a:solidFill>
                <a:latin typeface="Comic Sans MS Bold" panose="030F0902030302020204" pitchFamily="66" charset="0"/>
              </a:rPr>
              <a:t>The wild animals honor me, the jackals and the owls, because I provide water in the desert and streams in the wasteland, to give drink to my people, my chosen,</a:t>
            </a:r>
          </a:p>
          <a:p>
            <a:pPr marL="609600" indent="-609600" algn="ctr" eaLnBrk="1" hangingPunct="1">
              <a:lnSpc>
                <a:spcPct val="90000"/>
              </a:lnSpc>
              <a:buNone/>
            </a:pPr>
            <a:r>
              <a:rPr lang="en-US" altLang="en-US" sz="2800" dirty="0">
                <a:solidFill>
                  <a:srgbClr val="000000"/>
                </a:solidFill>
                <a:latin typeface="Comic Sans MS Bold" panose="030F0902030302020204" pitchFamily="66" charset="0"/>
              </a:rPr>
              <a:t>the people who I formed for myself that they may proclaim my praise.</a:t>
            </a:r>
            <a:endParaRPr lang="en-US" altLang="en-US" sz="1000" dirty="0">
              <a:solidFill>
                <a:srgbClr val="000000"/>
              </a:solidFill>
              <a:latin typeface="Comic Sans MS Bold" panose="030F0902030302020204" pitchFamily="66" charset="0"/>
            </a:endParaRP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showMasterPhAnim="0">
  <p:cSld>
    <p:bg>
      <p:bgPr>
        <a:solidFill>
          <a:srgbClr val="993366"/>
        </a:solidFill>
        <a:effectLst/>
      </p:bgPr>
    </p:bg>
    <p:spTree>
      <p:nvGrpSpPr>
        <p:cNvPr id="1" name=""/>
        <p:cNvGrpSpPr/>
        <p:nvPr/>
      </p:nvGrpSpPr>
      <p:grpSpPr>
        <a:xfrm>
          <a:off x="0" y="0"/>
          <a:ext cx="0" cy="0"/>
          <a:chOff x="0" y="0"/>
          <a:chExt cx="0" cy="0"/>
        </a:xfrm>
      </p:grpSpPr>
      <p:sp>
        <p:nvSpPr>
          <p:cNvPr id="1120258" name="Rectangle 2">
            <a:extLst>
              <a:ext uri="{FF2B5EF4-FFF2-40B4-BE49-F238E27FC236}">
                <a16:creationId xmlns:a16="http://schemas.microsoft.com/office/drawing/2014/main" id="{0E4C79CC-A21C-4855-9A1E-E4C377E1D2F9}"/>
              </a:ext>
            </a:extLst>
          </p:cNvPr>
          <p:cNvSpPr>
            <a:spLocks noGrp="1" noChangeArrowheads="1"/>
          </p:cNvSpPr>
          <p:nvPr>
            <p:ph type="title"/>
          </p:nvPr>
        </p:nvSpPr>
        <p:spPr>
          <a:xfrm>
            <a:off x="2133600" y="609600"/>
            <a:ext cx="7772400" cy="609600"/>
          </a:xfrm>
        </p:spPr>
        <p:txBody>
          <a:bodyPr/>
          <a:lstStyle/>
          <a:p>
            <a:pPr eaLnBrk="1" hangingPunct="1"/>
            <a:r>
              <a:rPr lang="en-US" altLang="en-US">
                <a:solidFill>
                  <a:srgbClr val="C10A15"/>
                </a:solidFill>
                <a:latin typeface="Comic Sans MS Bold" panose="030F0902030302020204" pitchFamily="66" charset="0"/>
              </a:rPr>
              <a:t>The Context</a:t>
            </a:r>
            <a:r>
              <a:rPr lang="en-US" altLang="en-US">
                <a:latin typeface="Comic Sans MS Bold" panose="030F0902030302020204" pitchFamily="66" charset="0"/>
              </a:rPr>
              <a:t> </a:t>
            </a:r>
          </a:p>
        </p:txBody>
      </p:sp>
      <p:sp>
        <p:nvSpPr>
          <p:cNvPr id="1732611" name="Rectangle 3">
            <a:extLst>
              <a:ext uri="{FF2B5EF4-FFF2-40B4-BE49-F238E27FC236}">
                <a16:creationId xmlns:a16="http://schemas.microsoft.com/office/drawing/2014/main" id="{3BE55C9B-2B8D-4B9F-BCFC-C2CE9C7D2786}"/>
              </a:ext>
            </a:extLst>
          </p:cNvPr>
          <p:cNvSpPr>
            <a:spLocks noGrp="1" noChangeArrowheads="1"/>
          </p:cNvSpPr>
          <p:nvPr>
            <p:ph type="body" idx="1"/>
          </p:nvPr>
        </p:nvSpPr>
        <p:spPr>
          <a:xfrm>
            <a:off x="2438400" y="1371600"/>
            <a:ext cx="7467600" cy="4800600"/>
          </a:xfrm>
        </p:spPr>
        <p:txBody>
          <a:bodyPr/>
          <a:lstStyle/>
          <a:p>
            <a:pPr eaLnBrk="1" hangingPunct="1">
              <a:buClr>
                <a:srgbClr val="C10A15"/>
              </a:buClr>
              <a:buFont typeface="Wingdings" panose="05000000000000000000" pitchFamily="2" charset="2"/>
              <a:buChar char="Ø"/>
            </a:pPr>
            <a:r>
              <a:rPr lang="en-US" altLang="en-US">
                <a:latin typeface="Comic Sans MS Bold" panose="030F0902030302020204" pitchFamily="66" charset="0"/>
              </a:rPr>
              <a:t>Israel had been in both moral and spiritual decline for years</a:t>
            </a:r>
          </a:p>
          <a:p>
            <a:pPr eaLnBrk="1" hangingPunct="1">
              <a:buClr>
                <a:srgbClr val="C10A15"/>
              </a:buClr>
              <a:buFont typeface="Wingdings" panose="05000000000000000000" pitchFamily="2" charset="2"/>
              <a:buChar char="Ø"/>
            </a:pPr>
            <a:r>
              <a:rPr lang="en-US" altLang="en-US">
                <a:latin typeface="Comic Sans MS Bold" panose="030F0902030302020204" pitchFamily="66" charset="0"/>
              </a:rPr>
              <a:t>Their lifestyle was almost indistinguishable from their heathen contemporaries</a:t>
            </a:r>
          </a:p>
          <a:p>
            <a:pPr eaLnBrk="1" hangingPunct="1">
              <a:buClr>
                <a:srgbClr val="C10A15"/>
              </a:buClr>
              <a:buFont typeface="Wingdings" panose="05000000000000000000" pitchFamily="2" charset="2"/>
              <a:buChar char="Ø"/>
            </a:pPr>
            <a:r>
              <a:rPr lang="en-US" altLang="en-US">
                <a:latin typeface="Comic Sans MS Bold" panose="030F0902030302020204" pitchFamily="66" charset="0"/>
              </a:rPr>
              <a:t>Their worship (temple) attendance was in decline and it had become form without function, style with out substance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3261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73261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7326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2611" grpId="0" build="p" autoUpdateAnimBg="0"/>
    </p:bldLst>
  </p:timing>
</p:sld>
</file>

<file path=ppt/slides/slide189.xml><?xml version="1.0" encoding="utf-8"?>
<p:sld xmlns:a="http://schemas.openxmlformats.org/drawingml/2006/main" xmlns:r="http://schemas.openxmlformats.org/officeDocument/2006/relationships" xmlns:p="http://schemas.openxmlformats.org/presentationml/2006/main" showMasterPhAnim="0">
  <p:cSld>
    <p:bg>
      <p:bgPr>
        <a:solidFill>
          <a:srgbClr val="993366"/>
        </a:solidFill>
        <a:effectLst/>
      </p:bgPr>
    </p:bg>
    <p:spTree>
      <p:nvGrpSpPr>
        <p:cNvPr id="1" name=""/>
        <p:cNvGrpSpPr/>
        <p:nvPr/>
      </p:nvGrpSpPr>
      <p:grpSpPr>
        <a:xfrm>
          <a:off x="0" y="0"/>
          <a:ext cx="0" cy="0"/>
          <a:chOff x="0" y="0"/>
          <a:chExt cx="0" cy="0"/>
        </a:xfrm>
      </p:grpSpPr>
      <p:sp>
        <p:nvSpPr>
          <p:cNvPr id="1121282" name="Rectangle 2">
            <a:extLst>
              <a:ext uri="{FF2B5EF4-FFF2-40B4-BE49-F238E27FC236}">
                <a16:creationId xmlns:a16="http://schemas.microsoft.com/office/drawing/2014/main" id="{EB13E70C-D559-4AC7-958C-1B272C173076}"/>
              </a:ext>
            </a:extLst>
          </p:cNvPr>
          <p:cNvSpPr>
            <a:spLocks noGrp="1" noChangeArrowheads="1"/>
          </p:cNvSpPr>
          <p:nvPr>
            <p:ph type="title"/>
          </p:nvPr>
        </p:nvSpPr>
        <p:spPr>
          <a:xfrm>
            <a:off x="2209800" y="762000"/>
            <a:ext cx="7772400" cy="1143000"/>
          </a:xfrm>
          <a:noFill/>
        </p:spPr>
        <p:txBody>
          <a:bodyPr/>
          <a:lstStyle/>
          <a:p>
            <a:pPr eaLnBrk="1" hangingPunct="1"/>
            <a:r>
              <a:rPr lang="en-US" altLang="en-US">
                <a:solidFill>
                  <a:srgbClr val="C10A15"/>
                </a:solidFill>
                <a:latin typeface="Comic Sans MS Bold" panose="030F0902030302020204" pitchFamily="66" charset="0"/>
              </a:rPr>
              <a:t>The Context</a:t>
            </a:r>
          </a:p>
        </p:txBody>
      </p:sp>
      <p:sp>
        <p:nvSpPr>
          <p:cNvPr id="1734659" name="Rectangle 3">
            <a:extLst>
              <a:ext uri="{FF2B5EF4-FFF2-40B4-BE49-F238E27FC236}">
                <a16:creationId xmlns:a16="http://schemas.microsoft.com/office/drawing/2014/main" id="{61B207BE-D304-4781-84EC-138182AB31B2}"/>
              </a:ext>
            </a:extLst>
          </p:cNvPr>
          <p:cNvSpPr>
            <a:spLocks noGrp="1" noChangeArrowheads="1"/>
          </p:cNvSpPr>
          <p:nvPr>
            <p:ph type="body" idx="1"/>
          </p:nvPr>
        </p:nvSpPr>
        <p:spPr>
          <a:xfrm>
            <a:off x="1981200" y="2276475"/>
            <a:ext cx="8229600" cy="3849688"/>
          </a:xfrm>
        </p:spPr>
        <p:txBody>
          <a:bodyPr/>
          <a:lstStyle/>
          <a:p>
            <a:pPr eaLnBrk="1" hangingPunct="1">
              <a:buClr>
                <a:srgbClr val="C10A15"/>
              </a:buClr>
              <a:buFont typeface="Wingdings" panose="05000000000000000000" pitchFamily="2" charset="2"/>
              <a:buChar char="Ø"/>
            </a:pPr>
            <a:r>
              <a:rPr lang="en-US" altLang="en-US">
                <a:latin typeface="Comic Sans MS Bold" panose="030F0902030302020204" pitchFamily="66" charset="0"/>
              </a:rPr>
              <a:t>They had remembered what they were supposed to forget and forgot those things which they should have remembered</a:t>
            </a:r>
          </a:p>
          <a:p>
            <a:pPr eaLnBrk="1" hangingPunct="1">
              <a:buClr>
                <a:srgbClr val="C10A15"/>
              </a:buClr>
              <a:buFont typeface="Wingdings" panose="05000000000000000000" pitchFamily="2" charset="2"/>
              <a:buChar char="Ø"/>
            </a:pPr>
            <a:r>
              <a:rPr lang="en-US" altLang="en-US">
                <a:latin typeface="Comic Sans MS Bold" panose="030F0902030302020204" pitchFamily="66" charset="0"/>
              </a:rPr>
              <a:t>They had lost their sense of “why”. It’s was not about the me individually or the we corporately</a:t>
            </a:r>
          </a:p>
          <a:p>
            <a:pPr eaLnBrk="1" hangingPunct="1"/>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3465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73465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4659" grpId="0" build="p"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21" name="Group 20" hidden="1"/>
          <p:cNvGrpSpPr/>
          <p:nvPr/>
        </p:nvGrpSpPr>
        <p:grpSpPr>
          <a:xfrm>
            <a:off x="3276600" y="685800"/>
            <a:ext cx="5486400" cy="5410200"/>
            <a:chOff x="1752600" y="685800"/>
            <a:chExt cx="5486400" cy="5410200"/>
          </a:xfrm>
        </p:grpSpPr>
        <p:sp>
          <p:nvSpPr>
            <p:cNvPr id="18" name="Oval 17"/>
            <p:cNvSpPr/>
            <p:nvPr/>
          </p:nvSpPr>
          <p:spPr>
            <a:xfrm>
              <a:off x="1752600" y="685800"/>
              <a:ext cx="5486400" cy="5410200"/>
            </a:xfrm>
            <a:prstGeom prst="ellipse">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0" scaled="1"/>
              <a:tileRect/>
            </a:gra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nvGrpSpPr>
            <p:cNvPr id="2" name="Group 10"/>
            <p:cNvGrpSpPr/>
            <p:nvPr/>
          </p:nvGrpSpPr>
          <p:grpSpPr>
            <a:xfrm>
              <a:off x="1972147" y="876330"/>
              <a:ext cx="5029200" cy="5029200"/>
              <a:chOff x="1972147" y="874412"/>
              <a:chExt cx="5029200" cy="5029200"/>
            </a:xfrm>
            <a:solidFill>
              <a:srgbClr val="AEFF1D"/>
            </a:solidFill>
          </p:grpSpPr>
          <p:sp>
            <p:nvSpPr>
              <p:cNvPr id="12" name="Pie 11"/>
              <p:cNvSpPr/>
              <p:nvPr/>
            </p:nvSpPr>
            <p:spPr>
              <a:xfrm>
                <a:off x="1972147" y="874412"/>
                <a:ext cx="5029200" cy="5029200"/>
              </a:xfrm>
              <a:prstGeom prst="pie">
                <a:avLst>
                  <a:gd name="adj1" fmla="val 8965334"/>
                  <a:gd name="adj2" fmla="val 16200000"/>
                </a:avLst>
              </a:prstGeom>
              <a:grp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latin typeface="Calibri"/>
                </a:endParaRPr>
              </a:p>
            </p:txBody>
          </p:sp>
          <p:sp>
            <p:nvSpPr>
              <p:cNvPr id="13" name="TextBox 12"/>
              <p:cNvSpPr txBox="1"/>
              <p:nvPr/>
            </p:nvSpPr>
            <p:spPr>
              <a:xfrm>
                <a:off x="2362200" y="2362200"/>
                <a:ext cx="1981200" cy="646331"/>
              </a:xfrm>
              <a:prstGeom prst="rect">
                <a:avLst/>
              </a:prstGeom>
              <a:grpFill/>
            </p:spPr>
            <p:txBody>
              <a:bodyPr wrap="square" rtlCol="0">
                <a:spAutoFit/>
              </a:bodyPr>
              <a:lstStyle/>
              <a:p>
                <a:pPr algn="ctr"/>
                <a:r>
                  <a:rPr lang="en-US" sz="3600" b="1" cap="all" dirty="0">
                    <a:solidFill>
                      <a:prstClr val="black"/>
                    </a:solidFill>
                    <a:latin typeface="Calibri"/>
                  </a:rPr>
                  <a:t>Father</a:t>
                </a:r>
                <a:endParaRPr lang="en-US" sz="2800" b="1" cap="all" dirty="0">
                  <a:solidFill>
                    <a:prstClr val="black"/>
                  </a:solidFill>
                  <a:latin typeface="Calibri"/>
                </a:endParaRPr>
              </a:p>
            </p:txBody>
          </p:sp>
        </p:grpSp>
        <p:grpSp>
          <p:nvGrpSpPr>
            <p:cNvPr id="3" name="Group 16"/>
            <p:cNvGrpSpPr/>
            <p:nvPr/>
          </p:nvGrpSpPr>
          <p:grpSpPr>
            <a:xfrm>
              <a:off x="1985579" y="896294"/>
              <a:ext cx="5029200" cy="5029200"/>
              <a:chOff x="1985579" y="894376"/>
              <a:chExt cx="5029200" cy="5029200"/>
            </a:xfrm>
            <a:solidFill>
              <a:srgbClr val="3399FF"/>
            </a:solidFill>
          </p:grpSpPr>
          <p:sp>
            <p:nvSpPr>
              <p:cNvPr id="19" name="Pie 18"/>
              <p:cNvSpPr/>
              <p:nvPr/>
            </p:nvSpPr>
            <p:spPr>
              <a:xfrm rot="14381274">
                <a:off x="1985579" y="894376"/>
                <a:ext cx="5029200" cy="5029200"/>
              </a:xfrm>
              <a:prstGeom prst="pie">
                <a:avLst>
                  <a:gd name="adj1" fmla="val 8965334"/>
                  <a:gd name="adj2" fmla="val 16200000"/>
                </a:avLst>
              </a:prstGeom>
              <a:grp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20" name="TextBox 19"/>
              <p:cNvSpPr txBox="1"/>
              <p:nvPr/>
            </p:nvSpPr>
            <p:spPr>
              <a:xfrm>
                <a:off x="3505200" y="4495800"/>
                <a:ext cx="1981200" cy="646331"/>
              </a:xfrm>
              <a:prstGeom prst="rect">
                <a:avLst/>
              </a:prstGeom>
              <a:grpFill/>
            </p:spPr>
            <p:txBody>
              <a:bodyPr wrap="square" rtlCol="0">
                <a:spAutoFit/>
              </a:bodyPr>
              <a:lstStyle/>
              <a:p>
                <a:pPr algn="ctr"/>
                <a:r>
                  <a:rPr lang="en-US" sz="3600" b="1" cap="all" dirty="0">
                    <a:solidFill>
                      <a:prstClr val="black"/>
                    </a:solidFill>
                    <a:latin typeface="Calibri"/>
                  </a:rPr>
                  <a:t>spirit</a:t>
                </a:r>
                <a:endParaRPr lang="en-US" sz="2800" b="1" cap="all" dirty="0">
                  <a:solidFill>
                    <a:prstClr val="black"/>
                  </a:solidFill>
                  <a:latin typeface="Calibri"/>
                </a:endParaRPr>
              </a:p>
            </p:txBody>
          </p:sp>
        </p:grpSp>
        <p:grpSp>
          <p:nvGrpSpPr>
            <p:cNvPr id="4" name="Group 26"/>
            <p:cNvGrpSpPr/>
            <p:nvPr/>
          </p:nvGrpSpPr>
          <p:grpSpPr>
            <a:xfrm>
              <a:off x="1990531" y="882875"/>
              <a:ext cx="5029200" cy="5029200"/>
              <a:chOff x="1994897" y="873544"/>
              <a:chExt cx="5029200" cy="5029200"/>
            </a:xfrm>
            <a:solidFill>
              <a:srgbClr val="FF9900"/>
            </a:solidFill>
          </p:grpSpPr>
          <p:sp>
            <p:nvSpPr>
              <p:cNvPr id="28" name="Pie 27"/>
              <p:cNvSpPr/>
              <p:nvPr/>
            </p:nvSpPr>
            <p:spPr>
              <a:xfrm rot="7229183">
                <a:off x="1994897" y="873544"/>
                <a:ext cx="5029200" cy="5029200"/>
              </a:xfrm>
              <a:prstGeom prst="pie">
                <a:avLst>
                  <a:gd name="adj1" fmla="val 8965334"/>
                  <a:gd name="adj2" fmla="val 16200000"/>
                </a:avLst>
              </a:prstGeom>
              <a:grp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29" name="TextBox 28"/>
              <p:cNvSpPr txBox="1"/>
              <p:nvPr/>
            </p:nvSpPr>
            <p:spPr>
              <a:xfrm>
                <a:off x="4648200" y="2362200"/>
                <a:ext cx="1981200" cy="646331"/>
              </a:xfrm>
              <a:prstGeom prst="rect">
                <a:avLst/>
              </a:prstGeom>
              <a:grpFill/>
            </p:spPr>
            <p:txBody>
              <a:bodyPr wrap="square" rtlCol="0">
                <a:spAutoFit/>
              </a:bodyPr>
              <a:lstStyle/>
              <a:p>
                <a:pPr algn="ctr"/>
                <a:r>
                  <a:rPr lang="en-US" sz="3600" b="1" cap="all" dirty="0">
                    <a:solidFill>
                      <a:prstClr val="black"/>
                    </a:solidFill>
                    <a:latin typeface="Calibri"/>
                  </a:rPr>
                  <a:t>Son</a:t>
                </a:r>
              </a:p>
            </p:txBody>
          </p:sp>
        </p:grpSp>
      </p:grpSp>
      <p:sp>
        <p:nvSpPr>
          <p:cNvPr id="30" name="TextBox 29"/>
          <p:cNvSpPr txBox="1"/>
          <p:nvPr/>
        </p:nvSpPr>
        <p:spPr>
          <a:xfrm>
            <a:off x="2012135" y="426928"/>
            <a:ext cx="1981200" cy="1554272"/>
          </a:xfrm>
          <a:prstGeom prst="rect">
            <a:avLst/>
          </a:prstGeom>
          <a:noFill/>
        </p:spPr>
        <p:txBody>
          <a:bodyPr wrap="square" rtlCol="0">
            <a:spAutoFit/>
          </a:bodyPr>
          <a:lstStyle/>
          <a:p>
            <a:pPr>
              <a:lnSpc>
                <a:spcPts val="3800"/>
              </a:lnSpc>
            </a:pPr>
            <a:r>
              <a:rPr lang="en-US" sz="2400" b="1" dirty="0">
                <a:solidFill>
                  <a:prstClr val="black"/>
                </a:solidFill>
                <a:latin typeface="Arial" pitchFamily="34" charset="0"/>
                <a:cs typeface="Arial" pitchFamily="34" charset="0"/>
              </a:rPr>
              <a:t> </a:t>
            </a:r>
            <a:r>
              <a:rPr lang="en-US" sz="2000" b="1" i="1" dirty="0">
                <a:solidFill>
                  <a:prstClr val="black"/>
                </a:solidFill>
                <a:latin typeface="Arial" pitchFamily="34" charset="0"/>
                <a:cs typeface="Arial" pitchFamily="34" charset="0"/>
              </a:rPr>
              <a:t>the</a:t>
            </a:r>
            <a:endParaRPr lang="en-US" sz="3600" b="1" i="1" dirty="0">
              <a:solidFill>
                <a:prstClr val="black"/>
              </a:solidFill>
              <a:latin typeface="Arial" pitchFamily="34" charset="0"/>
              <a:cs typeface="Arial" pitchFamily="34" charset="0"/>
            </a:endParaRPr>
          </a:p>
          <a:p>
            <a:pPr>
              <a:lnSpc>
                <a:spcPts val="3800"/>
              </a:lnSpc>
            </a:pPr>
            <a:r>
              <a:rPr lang="en-US" sz="4000" b="1" i="1" dirty="0">
                <a:solidFill>
                  <a:prstClr val="black"/>
                </a:solidFill>
                <a:latin typeface="Bookman Old Style" pitchFamily="18" charset="0"/>
              </a:rPr>
              <a:t>Divine</a:t>
            </a:r>
          </a:p>
          <a:p>
            <a:pPr>
              <a:lnSpc>
                <a:spcPts val="3800"/>
              </a:lnSpc>
            </a:pPr>
            <a:r>
              <a:rPr lang="en-US" sz="4000" b="1" i="1" dirty="0">
                <a:solidFill>
                  <a:prstClr val="black"/>
                </a:solidFill>
                <a:latin typeface="Bookman Old Style" pitchFamily="18" charset="0"/>
              </a:rPr>
              <a:t>Three</a:t>
            </a:r>
          </a:p>
        </p:txBody>
      </p:sp>
      <p:sp>
        <p:nvSpPr>
          <p:cNvPr id="40" name="Curved Up Arrow 39"/>
          <p:cNvSpPr/>
          <p:nvPr/>
        </p:nvSpPr>
        <p:spPr>
          <a:xfrm rot="11266881">
            <a:off x="5562600" y="1002537"/>
            <a:ext cx="838200" cy="304800"/>
          </a:xfrm>
          <a:prstGeom prst="curvedUpArrow">
            <a:avLst>
              <a:gd name="adj1" fmla="val 44684"/>
              <a:gd name="adj2" fmla="val 75068"/>
              <a:gd name="adj3" fmla="val 52552"/>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grpSp>
        <p:nvGrpSpPr>
          <p:cNvPr id="22" name="Group 21"/>
          <p:cNvGrpSpPr/>
          <p:nvPr/>
        </p:nvGrpSpPr>
        <p:grpSpPr>
          <a:xfrm>
            <a:off x="3962400" y="1295400"/>
            <a:ext cx="4114800" cy="4114800"/>
            <a:chOff x="1752600" y="685800"/>
            <a:chExt cx="5486400" cy="5410200"/>
          </a:xfrm>
        </p:grpSpPr>
        <p:sp>
          <p:nvSpPr>
            <p:cNvPr id="23" name="Oval 22"/>
            <p:cNvSpPr/>
            <p:nvPr/>
          </p:nvSpPr>
          <p:spPr>
            <a:xfrm>
              <a:off x="1752600" y="685800"/>
              <a:ext cx="5486400" cy="5410200"/>
            </a:xfrm>
            <a:prstGeom prst="ellipse">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0" scaled="1"/>
              <a:tileRect/>
            </a:gra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grpSp>
          <p:nvGrpSpPr>
            <p:cNvPr id="27" name="Group 10"/>
            <p:cNvGrpSpPr/>
            <p:nvPr/>
          </p:nvGrpSpPr>
          <p:grpSpPr>
            <a:xfrm>
              <a:off x="1972147" y="876330"/>
              <a:ext cx="5029200" cy="5029200"/>
              <a:chOff x="1972147" y="874412"/>
              <a:chExt cx="5029200" cy="5029200"/>
            </a:xfrm>
            <a:solidFill>
              <a:srgbClr val="AEFF1D"/>
            </a:solidFill>
          </p:grpSpPr>
          <p:sp>
            <p:nvSpPr>
              <p:cNvPr id="37" name="Pie 36"/>
              <p:cNvSpPr/>
              <p:nvPr/>
            </p:nvSpPr>
            <p:spPr>
              <a:xfrm>
                <a:off x="1972147" y="874412"/>
                <a:ext cx="5029200" cy="5029200"/>
              </a:xfrm>
              <a:prstGeom prst="pie">
                <a:avLst>
                  <a:gd name="adj1" fmla="val 8965334"/>
                  <a:gd name="adj2" fmla="val 16200000"/>
                </a:avLst>
              </a:prstGeom>
              <a:grp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latin typeface="Calibri"/>
                </a:endParaRPr>
              </a:p>
            </p:txBody>
          </p:sp>
          <p:sp>
            <p:nvSpPr>
              <p:cNvPr id="38" name="TextBox 37"/>
              <p:cNvSpPr txBox="1"/>
              <p:nvPr/>
            </p:nvSpPr>
            <p:spPr>
              <a:xfrm>
                <a:off x="2064887" y="2362200"/>
                <a:ext cx="2278513" cy="849806"/>
              </a:xfrm>
              <a:prstGeom prst="rect">
                <a:avLst/>
              </a:prstGeom>
              <a:grpFill/>
            </p:spPr>
            <p:txBody>
              <a:bodyPr wrap="square" rtlCol="0">
                <a:spAutoFit/>
              </a:bodyPr>
              <a:lstStyle/>
              <a:p>
                <a:pPr algn="ctr"/>
                <a:r>
                  <a:rPr lang="en-US" sz="3600" b="1" cap="all" dirty="0">
                    <a:solidFill>
                      <a:prstClr val="black"/>
                    </a:solidFill>
                    <a:latin typeface="Calibri"/>
                  </a:rPr>
                  <a:t>Father</a:t>
                </a:r>
                <a:endParaRPr lang="en-US" sz="2800" b="1" cap="all" dirty="0">
                  <a:solidFill>
                    <a:prstClr val="black"/>
                  </a:solidFill>
                  <a:latin typeface="Calibri"/>
                </a:endParaRPr>
              </a:p>
            </p:txBody>
          </p:sp>
        </p:grpSp>
        <p:grpSp>
          <p:nvGrpSpPr>
            <p:cNvPr id="31" name="Group 16"/>
            <p:cNvGrpSpPr/>
            <p:nvPr/>
          </p:nvGrpSpPr>
          <p:grpSpPr>
            <a:xfrm>
              <a:off x="1985579" y="896294"/>
              <a:ext cx="5029200" cy="5029200"/>
              <a:chOff x="1985579" y="894376"/>
              <a:chExt cx="5029200" cy="5029200"/>
            </a:xfrm>
            <a:solidFill>
              <a:srgbClr val="3399FF"/>
            </a:solidFill>
          </p:grpSpPr>
          <p:sp>
            <p:nvSpPr>
              <p:cNvPr id="35" name="Pie 34"/>
              <p:cNvSpPr/>
              <p:nvPr/>
            </p:nvSpPr>
            <p:spPr>
              <a:xfrm rot="14381274">
                <a:off x="1985579" y="894376"/>
                <a:ext cx="5029200" cy="5029200"/>
              </a:xfrm>
              <a:prstGeom prst="pie">
                <a:avLst>
                  <a:gd name="adj1" fmla="val 8965334"/>
                  <a:gd name="adj2" fmla="val 16200000"/>
                </a:avLst>
              </a:prstGeom>
              <a:grp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36" name="TextBox 35"/>
              <p:cNvSpPr txBox="1"/>
              <p:nvPr/>
            </p:nvSpPr>
            <p:spPr>
              <a:xfrm>
                <a:off x="3505200" y="4495800"/>
                <a:ext cx="1981200" cy="849806"/>
              </a:xfrm>
              <a:prstGeom prst="rect">
                <a:avLst/>
              </a:prstGeom>
              <a:grpFill/>
            </p:spPr>
            <p:txBody>
              <a:bodyPr wrap="square" rtlCol="0">
                <a:spAutoFit/>
              </a:bodyPr>
              <a:lstStyle/>
              <a:p>
                <a:pPr algn="ctr"/>
                <a:r>
                  <a:rPr lang="en-US" sz="3600" b="1" cap="all" dirty="0">
                    <a:solidFill>
                      <a:prstClr val="black"/>
                    </a:solidFill>
                    <a:latin typeface="Calibri"/>
                  </a:rPr>
                  <a:t>spirit</a:t>
                </a:r>
                <a:endParaRPr lang="en-US" sz="2800" b="1" cap="all" dirty="0">
                  <a:solidFill>
                    <a:prstClr val="black"/>
                  </a:solidFill>
                  <a:latin typeface="Calibri"/>
                </a:endParaRPr>
              </a:p>
            </p:txBody>
          </p:sp>
        </p:grpSp>
        <p:grpSp>
          <p:nvGrpSpPr>
            <p:cNvPr id="32" name="Group 26"/>
            <p:cNvGrpSpPr/>
            <p:nvPr/>
          </p:nvGrpSpPr>
          <p:grpSpPr>
            <a:xfrm>
              <a:off x="1990531" y="882875"/>
              <a:ext cx="5029200" cy="5029200"/>
              <a:chOff x="1994897" y="873544"/>
              <a:chExt cx="5029200" cy="5029200"/>
            </a:xfrm>
            <a:solidFill>
              <a:srgbClr val="FF9900"/>
            </a:solidFill>
          </p:grpSpPr>
          <p:sp>
            <p:nvSpPr>
              <p:cNvPr id="33" name="Pie 32"/>
              <p:cNvSpPr/>
              <p:nvPr/>
            </p:nvSpPr>
            <p:spPr>
              <a:xfrm rot="7229183">
                <a:off x="1994897" y="873544"/>
                <a:ext cx="5029200" cy="5029200"/>
              </a:xfrm>
              <a:prstGeom prst="pie">
                <a:avLst>
                  <a:gd name="adj1" fmla="val 8965334"/>
                  <a:gd name="adj2" fmla="val 16200000"/>
                </a:avLst>
              </a:prstGeom>
              <a:grp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34" name="TextBox 33"/>
              <p:cNvSpPr txBox="1"/>
              <p:nvPr/>
            </p:nvSpPr>
            <p:spPr>
              <a:xfrm>
                <a:off x="4648200" y="2362200"/>
                <a:ext cx="1981200" cy="849806"/>
              </a:xfrm>
              <a:prstGeom prst="rect">
                <a:avLst/>
              </a:prstGeom>
              <a:grpFill/>
            </p:spPr>
            <p:txBody>
              <a:bodyPr wrap="square" rtlCol="0">
                <a:spAutoFit/>
              </a:bodyPr>
              <a:lstStyle/>
              <a:p>
                <a:pPr algn="ctr"/>
                <a:r>
                  <a:rPr lang="en-US" sz="3600" b="1" cap="all" dirty="0">
                    <a:solidFill>
                      <a:prstClr val="black"/>
                    </a:solidFill>
                    <a:latin typeface="Calibri"/>
                  </a:rPr>
                  <a:t>Son</a:t>
                </a:r>
              </a:p>
            </p:txBody>
          </p:sp>
        </p:grpSp>
      </p:grpSp>
      <p:sp>
        <p:nvSpPr>
          <p:cNvPr id="41" name="TextBox 40"/>
          <p:cNvSpPr txBox="1"/>
          <p:nvPr/>
        </p:nvSpPr>
        <p:spPr>
          <a:xfrm>
            <a:off x="6378762" y="685801"/>
            <a:ext cx="1622239" cy="646331"/>
          </a:xfrm>
          <a:prstGeom prst="rect">
            <a:avLst/>
          </a:prstGeom>
          <a:noFill/>
        </p:spPr>
        <p:txBody>
          <a:bodyPr wrap="none" rtlCol="0">
            <a:spAutoFit/>
          </a:bodyPr>
          <a:lstStyle/>
          <a:p>
            <a:r>
              <a:rPr lang="en-US" dirty="0">
                <a:solidFill>
                  <a:prstClr val="black"/>
                </a:solidFill>
                <a:latin typeface="Calibri"/>
              </a:rPr>
              <a:t>Glorifies Father</a:t>
            </a:r>
          </a:p>
          <a:p>
            <a:r>
              <a:rPr lang="en-US" dirty="0">
                <a:solidFill>
                  <a:prstClr val="black"/>
                </a:solidFill>
                <a:latin typeface="Calibri"/>
              </a:rPr>
              <a:t>(</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21"/>
                                        </p:tgtEl>
                                      </p:cBhvr>
                                      <p:by x="80000" y="8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8210" name="Picture 2" descr="797808gx59ab95iz.jpg">
            <a:extLst>
              <a:ext uri="{FF2B5EF4-FFF2-40B4-BE49-F238E27FC236}">
                <a16:creationId xmlns:a16="http://schemas.microsoft.com/office/drawing/2014/main" id="{416EA686-106C-4993-B26F-A3E1BF2B769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showMasterPhAnim="0">
  <p:cSld>
    <p:bg>
      <p:bgPr>
        <a:solidFill>
          <a:srgbClr val="993366"/>
        </a:solidFill>
        <a:effectLst/>
      </p:bgPr>
    </p:bg>
    <p:spTree>
      <p:nvGrpSpPr>
        <p:cNvPr id="1" name=""/>
        <p:cNvGrpSpPr/>
        <p:nvPr/>
      </p:nvGrpSpPr>
      <p:grpSpPr>
        <a:xfrm>
          <a:off x="0" y="0"/>
          <a:ext cx="0" cy="0"/>
          <a:chOff x="0" y="0"/>
          <a:chExt cx="0" cy="0"/>
        </a:xfrm>
      </p:grpSpPr>
      <p:sp>
        <p:nvSpPr>
          <p:cNvPr id="1122306" name="Rectangle 2">
            <a:extLst>
              <a:ext uri="{FF2B5EF4-FFF2-40B4-BE49-F238E27FC236}">
                <a16:creationId xmlns:a16="http://schemas.microsoft.com/office/drawing/2014/main" id="{D3ED141E-B193-4514-8B76-7231601A156F}"/>
              </a:ext>
            </a:extLst>
          </p:cNvPr>
          <p:cNvSpPr>
            <a:spLocks noGrp="1" noChangeArrowheads="1"/>
          </p:cNvSpPr>
          <p:nvPr>
            <p:ph type="title"/>
          </p:nvPr>
        </p:nvSpPr>
        <p:spPr>
          <a:xfrm>
            <a:off x="2133600" y="228600"/>
            <a:ext cx="7772400" cy="1066800"/>
          </a:xfrm>
        </p:spPr>
        <p:txBody>
          <a:bodyPr/>
          <a:lstStyle/>
          <a:p>
            <a:pPr eaLnBrk="1" hangingPunct="1"/>
            <a:r>
              <a:rPr lang="en-US" altLang="en-US">
                <a:latin typeface="Comic Sans MS Bold" panose="030F0902030302020204" pitchFamily="66" charset="0"/>
              </a:rPr>
              <a:t>Realities</a:t>
            </a:r>
            <a:br>
              <a:rPr lang="en-US" altLang="en-US">
                <a:latin typeface="Comic Sans MS Bold" panose="030F0902030302020204" pitchFamily="66" charset="0"/>
              </a:rPr>
            </a:br>
            <a:r>
              <a:rPr lang="en-US" altLang="en-US" sz="3600">
                <a:solidFill>
                  <a:schemeClr val="accent2"/>
                </a:solidFill>
                <a:latin typeface="Comic Sans MS Bold" panose="030F0902030302020204" pitchFamily="66" charset="0"/>
              </a:rPr>
              <a:t>(for them and us)</a:t>
            </a:r>
            <a:endParaRPr lang="en-US" altLang="en-US">
              <a:latin typeface="Comic Sans MS Bold" panose="030F0902030302020204" pitchFamily="66" charset="0"/>
            </a:endParaRPr>
          </a:p>
        </p:txBody>
      </p:sp>
      <p:sp>
        <p:nvSpPr>
          <p:cNvPr id="1736707" name="Rectangle 3">
            <a:extLst>
              <a:ext uri="{FF2B5EF4-FFF2-40B4-BE49-F238E27FC236}">
                <a16:creationId xmlns:a16="http://schemas.microsoft.com/office/drawing/2014/main" id="{B18B6D87-E138-4E77-BFCF-A15F8FC78C47}"/>
              </a:ext>
            </a:extLst>
          </p:cNvPr>
          <p:cNvSpPr>
            <a:spLocks noGrp="1" noChangeArrowheads="1"/>
          </p:cNvSpPr>
          <p:nvPr>
            <p:ph type="body" idx="1"/>
          </p:nvPr>
        </p:nvSpPr>
        <p:spPr>
          <a:xfrm>
            <a:off x="1905000" y="1828800"/>
            <a:ext cx="8458200" cy="4114800"/>
          </a:xfrm>
        </p:spPr>
        <p:txBody>
          <a:bodyPr/>
          <a:lstStyle/>
          <a:p>
            <a:pPr eaLnBrk="1" hangingPunct="1">
              <a:lnSpc>
                <a:spcPct val="90000"/>
              </a:lnSpc>
            </a:pPr>
            <a:r>
              <a:rPr lang="en-US" altLang="en-US">
                <a:latin typeface="Comic Sans MS Bold" panose="030F0902030302020204" pitchFamily="66" charset="0"/>
              </a:rPr>
              <a:t>They and us are God’s chosen people</a:t>
            </a:r>
          </a:p>
          <a:p>
            <a:pPr eaLnBrk="1" hangingPunct="1">
              <a:lnSpc>
                <a:spcPct val="90000"/>
              </a:lnSpc>
            </a:pPr>
            <a:r>
              <a:rPr lang="en-US" altLang="en-US">
                <a:latin typeface="Comic Sans MS Bold" panose="030F0902030302020204" pitchFamily="66" charset="0"/>
              </a:rPr>
              <a:t>God does not deal with us based on our past but our potential</a:t>
            </a:r>
          </a:p>
          <a:p>
            <a:pPr eaLnBrk="1" hangingPunct="1">
              <a:lnSpc>
                <a:spcPct val="90000"/>
              </a:lnSpc>
            </a:pPr>
            <a:r>
              <a:rPr lang="en-US" altLang="en-US">
                <a:latin typeface="Comic Sans MS Bold" panose="030F0902030302020204" pitchFamily="66" charset="0"/>
              </a:rPr>
              <a:t>Our worthiness to receive blessings is not the issue, we never are worthy. All the worthiness we have is imputed. We are blessed because we are loved not because we are worthy</a:t>
            </a:r>
            <a:endParaRPr lang="en-US" altLang="en-US" sz="2800">
              <a:latin typeface="Comic Sans MS Bold" panose="030F09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3670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73670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73670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6707" grpId="0" build="p" autoUpdateAnimBg="0"/>
    </p:bldLst>
  </p:timing>
</p:sld>
</file>

<file path=ppt/slides/slide192.xml><?xml version="1.0" encoding="utf-8"?>
<p:sld xmlns:a="http://schemas.openxmlformats.org/drawingml/2006/main" xmlns:r="http://schemas.openxmlformats.org/officeDocument/2006/relationships" xmlns:p="http://schemas.openxmlformats.org/presentationml/2006/main" showMasterPhAnim="0">
  <p:cSld>
    <p:bg>
      <p:bgPr>
        <a:solidFill>
          <a:srgbClr val="993366"/>
        </a:solidFill>
        <a:effectLst/>
      </p:bgPr>
    </p:bg>
    <p:spTree>
      <p:nvGrpSpPr>
        <p:cNvPr id="1" name=""/>
        <p:cNvGrpSpPr/>
        <p:nvPr/>
      </p:nvGrpSpPr>
      <p:grpSpPr>
        <a:xfrm>
          <a:off x="0" y="0"/>
          <a:ext cx="0" cy="0"/>
          <a:chOff x="0" y="0"/>
          <a:chExt cx="0" cy="0"/>
        </a:xfrm>
      </p:grpSpPr>
      <p:sp>
        <p:nvSpPr>
          <p:cNvPr id="1123330" name="Rectangle 2">
            <a:extLst>
              <a:ext uri="{FF2B5EF4-FFF2-40B4-BE49-F238E27FC236}">
                <a16:creationId xmlns:a16="http://schemas.microsoft.com/office/drawing/2014/main" id="{A71DADB2-57A8-46A2-AC4D-C6ED8EAC7E25}"/>
              </a:ext>
            </a:extLst>
          </p:cNvPr>
          <p:cNvSpPr>
            <a:spLocks noGrp="1" noChangeArrowheads="1"/>
          </p:cNvSpPr>
          <p:nvPr>
            <p:ph type="title"/>
          </p:nvPr>
        </p:nvSpPr>
        <p:spPr/>
        <p:txBody>
          <a:bodyPr/>
          <a:lstStyle/>
          <a:p>
            <a:pPr eaLnBrk="1" hangingPunct="1"/>
            <a:r>
              <a:rPr lang="en-US" altLang="en-US">
                <a:latin typeface="Comic Sans MS Bold" panose="030F0902030302020204" pitchFamily="66" charset="0"/>
              </a:rPr>
              <a:t>Realities</a:t>
            </a:r>
            <a:br>
              <a:rPr lang="en-US" altLang="en-US">
                <a:latin typeface="Comic Sans MS Bold" panose="030F0902030302020204" pitchFamily="66" charset="0"/>
              </a:rPr>
            </a:br>
            <a:r>
              <a:rPr lang="en-US" altLang="en-US" sz="3600">
                <a:solidFill>
                  <a:schemeClr val="accent2"/>
                </a:solidFill>
                <a:latin typeface="Comic Sans MS Bold" panose="030F0902030302020204" pitchFamily="66" charset="0"/>
              </a:rPr>
              <a:t>(for them and us)</a:t>
            </a:r>
            <a:endParaRPr lang="en-US" altLang="en-US" sz="3600">
              <a:solidFill>
                <a:schemeClr val="accent2"/>
              </a:solidFill>
            </a:endParaRPr>
          </a:p>
        </p:txBody>
      </p:sp>
      <p:sp>
        <p:nvSpPr>
          <p:cNvPr id="1738755" name="Rectangle 3">
            <a:extLst>
              <a:ext uri="{FF2B5EF4-FFF2-40B4-BE49-F238E27FC236}">
                <a16:creationId xmlns:a16="http://schemas.microsoft.com/office/drawing/2014/main" id="{E2058544-A75C-4C6F-9199-EC36CC0F6B67}"/>
              </a:ext>
            </a:extLst>
          </p:cNvPr>
          <p:cNvSpPr>
            <a:spLocks noGrp="1" noChangeArrowheads="1"/>
          </p:cNvSpPr>
          <p:nvPr>
            <p:ph type="body" idx="1"/>
          </p:nvPr>
        </p:nvSpPr>
        <p:spPr>
          <a:xfrm>
            <a:off x="2057400" y="1600200"/>
            <a:ext cx="8001000" cy="4267200"/>
          </a:xfrm>
        </p:spPr>
        <p:txBody>
          <a:bodyPr/>
          <a:lstStyle/>
          <a:p>
            <a:pPr marL="454025" indent="-352425" eaLnBrk="1" hangingPunct="1"/>
            <a:r>
              <a:rPr lang="en-US" altLang="en-US" sz="2800">
                <a:latin typeface="Comic Sans MS Bold" panose="030F0902030302020204" pitchFamily="66" charset="0"/>
              </a:rPr>
              <a:t>God can always do more than our resources or experience would predict. He doesn’t have our limitations</a:t>
            </a:r>
          </a:p>
          <a:p>
            <a:pPr marL="454025" indent="-352425" eaLnBrk="1" hangingPunct="1"/>
            <a:r>
              <a:rPr lang="en-US" altLang="en-US" sz="2800">
                <a:latin typeface="Comic Sans MS Bold" panose="030F0902030302020204" pitchFamily="66" charset="0"/>
              </a:rPr>
              <a:t>Our past performance is past. God deals with us based on the plans He has for us and the destiny He has in store for us</a:t>
            </a:r>
          </a:p>
          <a:p>
            <a:pPr marL="454025" indent="-352425" eaLnBrk="1" hangingPunct="1"/>
            <a:r>
              <a:rPr lang="en-US" altLang="en-US" sz="2800">
                <a:latin typeface="Comic Sans MS Bold" panose="030F0902030302020204" pitchFamily="66" charset="0"/>
              </a:rPr>
              <a:t>The text is clear “our best days are still to come”</a:t>
            </a:r>
          </a:p>
          <a:p>
            <a:pPr marL="454025" indent="-352425" eaLnBrk="1" hangingPunct="1"/>
            <a:endParaRPr lang="en-US" altLang="en-US" sz="2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3875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73875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73875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8755" grpId="0" build="p" autoUpdateAnimBg="0"/>
    </p:bldLst>
  </p:timing>
</p:sld>
</file>

<file path=ppt/slides/slide193.xml><?xml version="1.0" encoding="utf-8"?>
<p:sld xmlns:a="http://schemas.openxmlformats.org/drawingml/2006/main" xmlns:r="http://schemas.openxmlformats.org/officeDocument/2006/relationships" xmlns:p="http://schemas.openxmlformats.org/presentationml/2006/main" showMasterPhAnim="0">
  <p:cSld>
    <p:bg>
      <p:bgPr>
        <a:solidFill>
          <a:srgbClr val="993366"/>
        </a:solidFill>
        <a:effectLst/>
      </p:bgPr>
    </p:bg>
    <p:spTree>
      <p:nvGrpSpPr>
        <p:cNvPr id="1" name=""/>
        <p:cNvGrpSpPr/>
        <p:nvPr/>
      </p:nvGrpSpPr>
      <p:grpSpPr>
        <a:xfrm>
          <a:off x="0" y="0"/>
          <a:ext cx="0" cy="0"/>
          <a:chOff x="0" y="0"/>
          <a:chExt cx="0" cy="0"/>
        </a:xfrm>
      </p:grpSpPr>
      <p:sp>
        <p:nvSpPr>
          <p:cNvPr id="1124354" name="Rectangle 2">
            <a:extLst>
              <a:ext uri="{FF2B5EF4-FFF2-40B4-BE49-F238E27FC236}">
                <a16:creationId xmlns:a16="http://schemas.microsoft.com/office/drawing/2014/main" id="{A699B1C9-7DE5-4866-BE5B-86A6348DD9E4}"/>
              </a:ext>
            </a:extLst>
          </p:cNvPr>
          <p:cNvSpPr>
            <a:spLocks noGrp="1" noChangeArrowheads="1"/>
          </p:cNvSpPr>
          <p:nvPr>
            <p:ph type="title"/>
          </p:nvPr>
        </p:nvSpPr>
        <p:spPr>
          <a:xfrm>
            <a:off x="3733800" y="228600"/>
            <a:ext cx="6477000" cy="1295400"/>
          </a:xfrm>
        </p:spPr>
        <p:txBody>
          <a:bodyPr/>
          <a:lstStyle/>
          <a:p>
            <a:pPr eaLnBrk="1" hangingPunct="1"/>
            <a:r>
              <a:rPr lang="en-US" altLang="en-US" sz="4800">
                <a:latin typeface="Comic Sans MS Bold" panose="030F0902030302020204" pitchFamily="66" charset="0"/>
              </a:rPr>
              <a:t>The Exhortation</a:t>
            </a:r>
          </a:p>
        </p:txBody>
      </p:sp>
      <p:sp>
        <p:nvSpPr>
          <p:cNvPr id="1740803" name="Rectangle 3">
            <a:extLst>
              <a:ext uri="{FF2B5EF4-FFF2-40B4-BE49-F238E27FC236}">
                <a16:creationId xmlns:a16="http://schemas.microsoft.com/office/drawing/2014/main" id="{4273E51E-F816-470F-8062-D17EDE1348BF}"/>
              </a:ext>
            </a:extLst>
          </p:cNvPr>
          <p:cNvSpPr>
            <a:spLocks noGrp="1" noChangeArrowheads="1"/>
          </p:cNvSpPr>
          <p:nvPr>
            <p:ph type="body" idx="1"/>
          </p:nvPr>
        </p:nvSpPr>
        <p:spPr>
          <a:xfrm>
            <a:off x="3352800" y="1828800"/>
            <a:ext cx="6858000" cy="4267200"/>
          </a:xfrm>
        </p:spPr>
        <p:txBody>
          <a:bodyPr/>
          <a:lstStyle/>
          <a:p>
            <a:pPr eaLnBrk="1" hangingPunct="1">
              <a:lnSpc>
                <a:spcPct val="90000"/>
              </a:lnSpc>
            </a:pPr>
            <a:r>
              <a:rPr lang="en-US" altLang="en-US" sz="2800">
                <a:latin typeface="Comic Sans MS Bold" panose="030F0902030302020204" pitchFamily="66" charset="0"/>
              </a:rPr>
              <a:t>Do not remember the former things and do not consider the things of old. Don’t turn them into an idol</a:t>
            </a:r>
          </a:p>
          <a:p>
            <a:pPr eaLnBrk="1" hangingPunct="1">
              <a:lnSpc>
                <a:spcPct val="90000"/>
              </a:lnSpc>
            </a:pPr>
            <a:r>
              <a:rPr lang="en-US" altLang="en-US" sz="2800">
                <a:latin typeface="Comic Sans MS Bold" panose="030F0902030302020204" pitchFamily="66" charset="0"/>
              </a:rPr>
              <a:t>When things are not as they used to be our tendency is to:</a:t>
            </a:r>
          </a:p>
          <a:p>
            <a:pPr lvl="1" eaLnBrk="1" hangingPunct="1">
              <a:lnSpc>
                <a:spcPct val="90000"/>
              </a:lnSpc>
            </a:pPr>
            <a:r>
              <a:rPr lang="en-US" altLang="en-US" sz="2400">
                <a:solidFill>
                  <a:schemeClr val="folHlink"/>
                </a:solidFill>
                <a:latin typeface="Comic Sans MS Bold" panose="030F0902030302020204" pitchFamily="66" charset="0"/>
              </a:rPr>
              <a:t>Idealize the past and see its propagation or recreation as the    best plan for the future</a:t>
            </a:r>
          </a:p>
          <a:p>
            <a:pPr lvl="1" eaLnBrk="1" hangingPunct="1">
              <a:lnSpc>
                <a:spcPct val="90000"/>
              </a:lnSpc>
            </a:pPr>
            <a:r>
              <a:rPr lang="en-US" altLang="en-US" sz="2400">
                <a:solidFill>
                  <a:schemeClr val="folHlink"/>
                </a:solidFill>
                <a:latin typeface="Comic Sans MS Bold" panose="030F0902030302020204" pitchFamily="66" charset="0"/>
              </a:rPr>
              <a:t>To live life looking in the rear view mirror</a:t>
            </a:r>
          </a:p>
          <a:p>
            <a:pPr lvl="1" eaLnBrk="1" hangingPunct="1">
              <a:lnSpc>
                <a:spcPct val="90000"/>
              </a:lnSpc>
            </a:pPr>
            <a:r>
              <a:rPr lang="en-US" altLang="en-US" sz="2400">
                <a:solidFill>
                  <a:schemeClr val="folHlink"/>
                </a:solidFill>
                <a:latin typeface="Comic Sans MS Bold" panose="030F0902030302020204" pitchFamily="66" charset="0"/>
              </a:rPr>
              <a:t>To focus on all our problems and forget all the promises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4080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74080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74080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74080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74080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0803" grpId="0" build="p" bldLvl="2" autoUpdateAnimBg="0"/>
    </p:bldLst>
  </p:timing>
</p:sld>
</file>

<file path=ppt/slides/slide194.xml><?xml version="1.0" encoding="utf-8"?>
<p:sld xmlns:a="http://schemas.openxmlformats.org/drawingml/2006/main" xmlns:r="http://schemas.openxmlformats.org/officeDocument/2006/relationships" xmlns:p="http://schemas.openxmlformats.org/presentationml/2006/main">
  <p:cSld>
    <p:bg>
      <p:bgPr>
        <a:gradFill rotWithShape="0">
          <a:gsLst>
            <a:gs pos="0">
              <a:srgbClr val="5E9EFF"/>
            </a:gs>
            <a:gs pos="20000">
              <a:srgbClr val="85C2FF"/>
            </a:gs>
            <a:gs pos="35001">
              <a:srgbClr val="C4D6EB"/>
            </a:gs>
            <a:gs pos="50000">
              <a:srgbClr val="FFEBFA"/>
            </a:gs>
            <a:gs pos="64999">
              <a:srgbClr val="C4D6EB"/>
            </a:gs>
            <a:gs pos="80000">
              <a:srgbClr val="85C2FF"/>
            </a:gs>
            <a:gs pos="100000">
              <a:srgbClr val="5E9EFF"/>
            </a:gs>
          </a:gsLst>
          <a:lin ang="18900000" scaled="1"/>
        </a:gradFill>
        <a:effectLst/>
      </p:bgPr>
    </p:bg>
    <p:spTree>
      <p:nvGrpSpPr>
        <p:cNvPr id="1" name=""/>
        <p:cNvGrpSpPr/>
        <p:nvPr/>
      </p:nvGrpSpPr>
      <p:grpSpPr>
        <a:xfrm>
          <a:off x="0" y="0"/>
          <a:ext cx="0" cy="0"/>
          <a:chOff x="0" y="0"/>
          <a:chExt cx="0" cy="0"/>
        </a:xfrm>
      </p:grpSpPr>
      <p:sp>
        <p:nvSpPr>
          <p:cNvPr id="1125378" name="Line 2">
            <a:extLst>
              <a:ext uri="{FF2B5EF4-FFF2-40B4-BE49-F238E27FC236}">
                <a16:creationId xmlns:a16="http://schemas.microsoft.com/office/drawing/2014/main" id="{BD4179DD-2C57-4F2A-B9FF-5D5AE1A53309}"/>
              </a:ext>
            </a:extLst>
          </p:cNvPr>
          <p:cNvSpPr>
            <a:spLocks noChangeShapeType="1"/>
          </p:cNvSpPr>
          <p:nvPr/>
        </p:nvSpPr>
        <p:spPr bwMode="auto">
          <a:xfrm>
            <a:off x="2133600" y="3733800"/>
            <a:ext cx="7848600"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000000"/>
              </a:solidFill>
              <a:latin typeface="Calligrapher" pitchFamily="2" charset="0"/>
            </a:endParaRPr>
          </a:p>
        </p:txBody>
      </p:sp>
      <p:sp>
        <p:nvSpPr>
          <p:cNvPr id="1125379" name="Line 3">
            <a:extLst>
              <a:ext uri="{FF2B5EF4-FFF2-40B4-BE49-F238E27FC236}">
                <a16:creationId xmlns:a16="http://schemas.microsoft.com/office/drawing/2014/main" id="{D3E5355D-4E52-4F11-A315-608342AEE496}"/>
              </a:ext>
            </a:extLst>
          </p:cNvPr>
          <p:cNvSpPr>
            <a:spLocks noChangeShapeType="1"/>
          </p:cNvSpPr>
          <p:nvPr/>
        </p:nvSpPr>
        <p:spPr bwMode="auto">
          <a:xfrm>
            <a:off x="5867400" y="3429000"/>
            <a:ext cx="0" cy="68580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a:solidFill>
                <a:srgbClr val="000000"/>
              </a:solidFill>
              <a:latin typeface="Calligrapher" pitchFamily="2" charset="0"/>
            </a:endParaRPr>
          </a:p>
        </p:txBody>
      </p:sp>
      <p:sp>
        <p:nvSpPr>
          <p:cNvPr id="1125380" name="WordArt 4">
            <a:extLst>
              <a:ext uri="{FF2B5EF4-FFF2-40B4-BE49-F238E27FC236}">
                <a16:creationId xmlns:a16="http://schemas.microsoft.com/office/drawing/2014/main" id="{528F0A67-A50A-4D34-9109-9845D8A3076B}"/>
              </a:ext>
            </a:extLst>
          </p:cNvPr>
          <p:cNvSpPr>
            <a:spLocks noChangeArrowheads="1" noChangeShapeType="1" noTextEdit="1"/>
          </p:cNvSpPr>
          <p:nvPr/>
        </p:nvSpPr>
        <p:spPr bwMode="auto">
          <a:xfrm>
            <a:off x="2057400" y="4038600"/>
            <a:ext cx="914400" cy="4572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9525">
                  <a:solidFill>
                    <a:srgbClr val="000000"/>
                  </a:solidFill>
                  <a:round/>
                  <a:headEnd/>
                  <a:tailEnd/>
                </a:ln>
                <a:solidFill>
                  <a:srgbClr val="800080"/>
                </a:solidFill>
                <a:effectLst>
                  <a:outerShdw dist="35921" dir="2700000" algn="ctr" rotWithShape="0">
                    <a:srgbClr val="808080"/>
                  </a:outerShdw>
                </a:effectLst>
                <a:latin typeface="Arial Black" panose="020B0A04020102020204" pitchFamily="34" charset="0"/>
              </a:rPr>
              <a:t>Past</a:t>
            </a:r>
          </a:p>
        </p:txBody>
      </p:sp>
      <p:sp>
        <p:nvSpPr>
          <p:cNvPr id="1125381" name="WordArt 5">
            <a:extLst>
              <a:ext uri="{FF2B5EF4-FFF2-40B4-BE49-F238E27FC236}">
                <a16:creationId xmlns:a16="http://schemas.microsoft.com/office/drawing/2014/main" id="{B6420B37-515F-4536-B79E-50E1877557F0}"/>
              </a:ext>
            </a:extLst>
          </p:cNvPr>
          <p:cNvSpPr>
            <a:spLocks noChangeArrowheads="1" noChangeShapeType="1" noTextEdit="1"/>
          </p:cNvSpPr>
          <p:nvPr/>
        </p:nvSpPr>
        <p:spPr bwMode="auto">
          <a:xfrm>
            <a:off x="4953000" y="4038600"/>
            <a:ext cx="1828800" cy="4572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9525">
                  <a:solidFill>
                    <a:srgbClr val="000000"/>
                  </a:solidFill>
                  <a:round/>
                  <a:headEnd/>
                  <a:tailEnd/>
                </a:ln>
                <a:solidFill>
                  <a:srgbClr val="000080"/>
                </a:solidFill>
                <a:effectLst>
                  <a:outerShdw dist="35921" dir="2700000" algn="ctr" rotWithShape="0">
                    <a:srgbClr val="808080"/>
                  </a:outerShdw>
                </a:effectLst>
                <a:latin typeface="Arial Black" panose="020B0A04020102020204" pitchFamily="34" charset="0"/>
              </a:rPr>
              <a:t>Present</a:t>
            </a:r>
          </a:p>
        </p:txBody>
      </p:sp>
      <p:sp>
        <p:nvSpPr>
          <p:cNvPr id="1125382" name="WordArt 6">
            <a:extLst>
              <a:ext uri="{FF2B5EF4-FFF2-40B4-BE49-F238E27FC236}">
                <a16:creationId xmlns:a16="http://schemas.microsoft.com/office/drawing/2014/main" id="{D5D97D65-11F3-40C1-96BE-E6A9EB846BA4}"/>
              </a:ext>
            </a:extLst>
          </p:cNvPr>
          <p:cNvSpPr>
            <a:spLocks noChangeArrowheads="1" noChangeShapeType="1" noTextEdit="1"/>
          </p:cNvSpPr>
          <p:nvPr/>
        </p:nvSpPr>
        <p:spPr bwMode="auto">
          <a:xfrm>
            <a:off x="8686800" y="3962400"/>
            <a:ext cx="1447800" cy="4572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9525">
                  <a:solidFill>
                    <a:srgbClr val="000000"/>
                  </a:solidFill>
                  <a:round/>
                  <a:headEnd/>
                  <a:tailEnd/>
                </a:ln>
                <a:solidFill>
                  <a:srgbClr val="008000"/>
                </a:solidFill>
                <a:effectLst>
                  <a:outerShdw dist="35921" dir="2700000" algn="ctr" rotWithShape="0">
                    <a:srgbClr val="808080"/>
                  </a:outerShdw>
                </a:effectLst>
                <a:latin typeface="Arial Black" panose="020B0A04020102020204" pitchFamily="34" charset="0"/>
              </a:rPr>
              <a:t>Future</a:t>
            </a:r>
          </a:p>
        </p:txBody>
      </p:sp>
      <p:sp>
        <p:nvSpPr>
          <p:cNvPr id="1125383" name="AutoShape 7">
            <a:extLst>
              <a:ext uri="{FF2B5EF4-FFF2-40B4-BE49-F238E27FC236}">
                <a16:creationId xmlns:a16="http://schemas.microsoft.com/office/drawing/2014/main" id="{CF794EBF-E4A3-4A0B-BD70-F867F8BB69D9}"/>
              </a:ext>
            </a:extLst>
          </p:cNvPr>
          <p:cNvSpPr>
            <a:spLocks noChangeArrowheads="1"/>
          </p:cNvSpPr>
          <p:nvPr/>
        </p:nvSpPr>
        <p:spPr bwMode="auto">
          <a:xfrm>
            <a:off x="2438400" y="2057400"/>
            <a:ext cx="609600" cy="1219200"/>
          </a:xfrm>
          <a:prstGeom prst="downArrow">
            <a:avLst>
              <a:gd name="adj1" fmla="val 50000"/>
              <a:gd name="adj2" fmla="val 50000"/>
            </a:avLst>
          </a:prstGeom>
          <a:solidFill>
            <a:srgbClr val="6E0FB7"/>
          </a:solidFill>
          <a:ln w="9525">
            <a:solidFill>
              <a:schemeClr val="tx1"/>
            </a:solidFill>
            <a:miter lim="800000"/>
            <a:headEnd/>
            <a:tailEnd/>
          </a:ln>
        </p:spPr>
        <p:txBody>
          <a:bodyPr wrap="none" anchor="ct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eaLnBrk="1" fontAlgn="base" hangingPunct="1">
              <a:spcBef>
                <a:spcPct val="0"/>
              </a:spcBef>
              <a:spcAft>
                <a:spcPct val="0"/>
              </a:spcAft>
            </a:pPr>
            <a:endParaRPr lang="en-US" altLang="en-US">
              <a:solidFill>
                <a:srgbClr val="000000"/>
              </a:solidFill>
            </a:endParaRPr>
          </a:p>
        </p:txBody>
      </p:sp>
      <p:sp>
        <p:nvSpPr>
          <p:cNvPr id="1125384" name="AutoShape 8">
            <a:extLst>
              <a:ext uri="{FF2B5EF4-FFF2-40B4-BE49-F238E27FC236}">
                <a16:creationId xmlns:a16="http://schemas.microsoft.com/office/drawing/2014/main" id="{249DDC7F-1432-494B-AA2C-4A91A5AC7159}"/>
              </a:ext>
            </a:extLst>
          </p:cNvPr>
          <p:cNvSpPr>
            <a:spLocks noChangeArrowheads="1"/>
          </p:cNvSpPr>
          <p:nvPr/>
        </p:nvSpPr>
        <p:spPr bwMode="auto">
          <a:xfrm>
            <a:off x="9220200" y="1981200"/>
            <a:ext cx="609600" cy="1219200"/>
          </a:xfrm>
          <a:prstGeom prst="downArrow">
            <a:avLst>
              <a:gd name="adj1" fmla="val 50000"/>
              <a:gd name="adj2" fmla="val 50000"/>
            </a:avLst>
          </a:prstGeom>
          <a:solidFill>
            <a:srgbClr val="008000"/>
          </a:solidFill>
          <a:ln w="9525">
            <a:solidFill>
              <a:schemeClr val="tx1"/>
            </a:solidFill>
            <a:miter lim="800000"/>
            <a:headEnd/>
            <a:tailEnd/>
          </a:ln>
        </p:spPr>
        <p:txBody>
          <a:bodyPr wrap="none" anchor="ct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eaLnBrk="1" fontAlgn="base" hangingPunct="1">
              <a:spcBef>
                <a:spcPct val="0"/>
              </a:spcBef>
              <a:spcAft>
                <a:spcPct val="0"/>
              </a:spcAft>
            </a:pPr>
            <a:endParaRPr lang="en-US" altLang="en-US">
              <a:solidFill>
                <a:srgbClr val="000000"/>
              </a:solidFill>
            </a:endParaRPr>
          </a:p>
        </p:txBody>
      </p:sp>
      <p:sp>
        <p:nvSpPr>
          <p:cNvPr id="1125385" name="AutoShape 9">
            <a:extLst>
              <a:ext uri="{FF2B5EF4-FFF2-40B4-BE49-F238E27FC236}">
                <a16:creationId xmlns:a16="http://schemas.microsoft.com/office/drawing/2014/main" id="{0CC5F573-3B64-4657-B1BF-00CE2172BF71}"/>
              </a:ext>
            </a:extLst>
          </p:cNvPr>
          <p:cNvSpPr>
            <a:spLocks noChangeArrowheads="1"/>
          </p:cNvSpPr>
          <p:nvPr/>
        </p:nvSpPr>
        <p:spPr bwMode="auto">
          <a:xfrm>
            <a:off x="5562600" y="1981200"/>
            <a:ext cx="609600" cy="1219200"/>
          </a:xfrm>
          <a:prstGeom prst="downArrow">
            <a:avLst>
              <a:gd name="adj1" fmla="val 50000"/>
              <a:gd name="adj2" fmla="val 50000"/>
            </a:avLst>
          </a:prstGeom>
          <a:solidFill>
            <a:schemeClr val="accent2"/>
          </a:solidFill>
          <a:ln w="9525">
            <a:solidFill>
              <a:schemeClr val="tx1"/>
            </a:solidFill>
            <a:miter lim="800000"/>
            <a:headEnd/>
            <a:tailEnd/>
          </a:ln>
        </p:spPr>
        <p:txBody>
          <a:bodyPr wrap="none" anchor="ct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eaLnBrk="1" fontAlgn="base" hangingPunct="1">
              <a:spcBef>
                <a:spcPct val="0"/>
              </a:spcBef>
              <a:spcAft>
                <a:spcPct val="0"/>
              </a:spcAft>
            </a:pPr>
            <a:endParaRPr lang="en-US" altLang="en-US">
              <a:solidFill>
                <a:srgbClr val="000000"/>
              </a:solidFill>
            </a:endParaRPr>
          </a:p>
        </p:txBody>
      </p:sp>
      <p:sp>
        <p:nvSpPr>
          <p:cNvPr id="1125386" name="WordArt 10">
            <a:extLst>
              <a:ext uri="{FF2B5EF4-FFF2-40B4-BE49-F238E27FC236}">
                <a16:creationId xmlns:a16="http://schemas.microsoft.com/office/drawing/2014/main" id="{59AB55F3-C255-4322-8A66-34D5363346A5}"/>
              </a:ext>
            </a:extLst>
          </p:cNvPr>
          <p:cNvSpPr>
            <a:spLocks noChangeArrowheads="1" noChangeShapeType="1" noTextEdit="1"/>
          </p:cNvSpPr>
          <p:nvPr/>
        </p:nvSpPr>
        <p:spPr bwMode="auto">
          <a:xfrm>
            <a:off x="3429000" y="381000"/>
            <a:ext cx="4953000" cy="5588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800080"/>
                  </a:solidFill>
                  <a:round/>
                  <a:headEnd/>
                  <a:tailEnd/>
                </a:ln>
                <a:solidFill>
                  <a:srgbClr val="FFFF00"/>
                </a:solidFill>
                <a:effectLst>
                  <a:outerShdw dist="35921" dir="2700000" algn="ctr" rotWithShape="0">
                    <a:srgbClr val="990000"/>
                  </a:outerShdw>
                </a:effectLst>
                <a:latin typeface="Impact" panose="020B0806030902050204" pitchFamily="34" charset="0"/>
              </a:rPr>
              <a:t>Where are your best days?</a:t>
            </a:r>
          </a:p>
        </p:txBody>
      </p:sp>
      <p:sp>
        <p:nvSpPr>
          <p:cNvPr id="1742859" name="Rectangle 11">
            <a:extLst>
              <a:ext uri="{FF2B5EF4-FFF2-40B4-BE49-F238E27FC236}">
                <a16:creationId xmlns:a16="http://schemas.microsoft.com/office/drawing/2014/main" id="{358BA003-5F18-4A08-9CA9-E611E7545508}"/>
              </a:ext>
            </a:extLst>
          </p:cNvPr>
          <p:cNvSpPr>
            <a:spLocks noChangeArrowheads="1"/>
          </p:cNvSpPr>
          <p:nvPr/>
        </p:nvSpPr>
        <p:spPr bwMode="auto">
          <a:xfrm>
            <a:off x="1524000" y="4724400"/>
            <a:ext cx="2209800" cy="457200"/>
          </a:xfrm>
          <a:prstGeom prst="rect">
            <a:avLst/>
          </a:prstGeom>
          <a:solidFill>
            <a:srgbClr val="E2E30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algn="ctr" fontAlgn="base">
              <a:spcBef>
                <a:spcPct val="0"/>
              </a:spcBef>
              <a:spcAft>
                <a:spcPct val="0"/>
              </a:spcAft>
            </a:pPr>
            <a:r>
              <a:rPr lang="en-US" altLang="en-US" sz="2400">
                <a:solidFill>
                  <a:srgbClr val="000000"/>
                </a:solidFill>
                <a:latin typeface="Comic Sans MS Bold" panose="030F0902030302020204" pitchFamily="66" charset="0"/>
                <a:ea typeface="MS PGothic" panose="020B0600070205080204" pitchFamily="34" charset="-128"/>
              </a:rPr>
              <a:t>Experience</a:t>
            </a:r>
          </a:p>
        </p:txBody>
      </p:sp>
      <p:sp>
        <p:nvSpPr>
          <p:cNvPr id="1742860" name="Rectangle 12">
            <a:extLst>
              <a:ext uri="{FF2B5EF4-FFF2-40B4-BE49-F238E27FC236}">
                <a16:creationId xmlns:a16="http://schemas.microsoft.com/office/drawing/2014/main" id="{E0CD6950-8F73-4503-B107-598072B0BCA8}"/>
              </a:ext>
            </a:extLst>
          </p:cNvPr>
          <p:cNvSpPr>
            <a:spLocks noChangeArrowheads="1"/>
          </p:cNvSpPr>
          <p:nvPr/>
        </p:nvSpPr>
        <p:spPr bwMode="auto">
          <a:xfrm>
            <a:off x="5105400" y="4722813"/>
            <a:ext cx="1638300" cy="457200"/>
          </a:xfrm>
          <a:prstGeom prst="rect">
            <a:avLst/>
          </a:prstGeom>
          <a:solidFill>
            <a:srgbClr val="FF9CD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fontAlgn="base">
              <a:spcBef>
                <a:spcPct val="0"/>
              </a:spcBef>
              <a:spcAft>
                <a:spcPct val="0"/>
              </a:spcAft>
            </a:pPr>
            <a:r>
              <a:rPr lang="en-US" altLang="en-US" sz="2400">
                <a:solidFill>
                  <a:srgbClr val="000000"/>
                </a:solidFill>
                <a:latin typeface="Comic Sans MS Bold" panose="030F0902030302020204" pitchFamily="66" charset="0"/>
                <a:ea typeface="MS PGothic" panose="020B0600070205080204" pitchFamily="34" charset="-128"/>
              </a:rPr>
              <a:t>Resources</a:t>
            </a:r>
          </a:p>
        </p:txBody>
      </p:sp>
      <p:sp>
        <p:nvSpPr>
          <p:cNvPr id="1742861" name="Rectangle 13">
            <a:extLst>
              <a:ext uri="{FF2B5EF4-FFF2-40B4-BE49-F238E27FC236}">
                <a16:creationId xmlns:a16="http://schemas.microsoft.com/office/drawing/2014/main" id="{ED1F0F52-F3C4-4231-B289-7EA905DDEAC6}"/>
              </a:ext>
            </a:extLst>
          </p:cNvPr>
          <p:cNvSpPr>
            <a:spLocks noChangeArrowheads="1"/>
          </p:cNvSpPr>
          <p:nvPr/>
        </p:nvSpPr>
        <p:spPr bwMode="auto">
          <a:xfrm>
            <a:off x="7848600" y="4572001"/>
            <a:ext cx="2819400" cy="830997"/>
          </a:xfrm>
          <a:prstGeom prst="rect">
            <a:avLst/>
          </a:prstGeom>
          <a:solidFill>
            <a:srgbClr val="CAF4B6"/>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ligrapher" pitchFamily="2" charset="0"/>
              </a:defRPr>
            </a:lvl1pPr>
            <a:lvl2pPr marL="742950" indent="-285750" eaLnBrk="0" hangingPunct="0">
              <a:defRPr>
                <a:solidFill>
                  <a:schemeClr val="tx1"/>
                </a:solidFill>
                <a:latin typeface="Calligrapher" pitchFamily="2" charset="0"/>
              </a:defRPr>
            </a:lvl2pPr>
            <a:lvl3pPr marL="1143000" indent="-228600" eaLnBrk="0" hangingPunct="0">
              <a:defRPr>
                <a:solidFill>
                  <a:schemeClr val="tx1"/>
                </a:solidFill>
                <a:latin typeface="Calligrapher" pitchFamily="2" charset="0"/>
              </a:defRPr>
            </a:lvl3pPr>
            <a:lvl4pPr marL="1600200" indent="-228600" eaLnBrk="0" hangingPunct="0">
              <a:defRPr>
                <a:solidFill>
                  <a:schemeClr val="tx1"/>
                </a:solidFill>
                <a:latin typeface="Calligrapher" pitchFamily="2" charset="0"/>
              </a:defRPr>
            </a:lvl4pPr>
            <a:lvl5pPr marL="2057400" indent="-228600" eaLnBrk="0" hangingPunct="0">
              <a:defRPr>
                <a:solidFill>
                  <a:schemeClr val="tx1"/>
                </a:solidFill>
                <a:latin typeface="Calligrapher" pitchFamily="2" charset="0"/>
              </a:defRPr>
            </a:lvl5pPr>
            <a:lvl6pPr marL="2514600" indent="-228600" eaLnBrk="0" fontAlgn="base" hangingPunct="0">
              <a:spcBef>
                <a:spcPct val="0"/>
              </a:spcBef>
              <a:spcAft>
                <a:spcPct val="0"/>
              </a:spcAft>
              <a:defRPr>
                <a:solidFill>
                  <a:schemeClr val="tx1"/>
                </a:solidFill>
                <a:latin typeface="Calligrapher" pitchFamily="2" charset="0"/>
              </a:defRPr>
            </a:lvl6pPr>
            <a:lvl7pPr marL="2971800" indent="-228600" eaLnBrk="0" fontAlgn="base" hangingPunct="0">
              <a:spcBef>
                <a:spcPct val="0"/>
              </a:spcBef>
              <a:spcAft>
                <a:spcPct val="0"/>
              </a:spcAft>
              <a:defRPr>
                <a:solidFill>
                  <a:schemeClr val="tx1"/>
                </a:solidFill>
                <a:latin typeface="Calligrapher" pitchFamily="2" charset="0"/>
              </a:defRPr>
            </a:lvl7pPr>
            <a:lvl8pPr marL="3429000" indent="-228600" eaLnBrk="0" fontAlgn="base" hangingPunct="0">
              <a:spcBef>
                <a:spcPct val="0"/>
              </a:spcBef>
              <a:spcAft>
                <a:spcPct val="0"/>
              </a:spcAft>
              <a:defRPr>
                <a:solidFill>
                  <a:schemeClr val="tx1"/>
                </a:solidFill>
                <a:latin typeface="Calligrapher" pitchFamily="2" charset="0"/>
              </a:defRPr>
            </a:lvl8pPr>
            <a:lvl9pPr marL="3886200" indent="-228600" eaLnBrk="0" fontAlgn="base" hangingPunct="0">
              <a:spcBef>
                <a:spcPct val="0"/>
              </a:spcBef>
              <a:spcAft>
                <a:spcPct val="0"/>
              </a:spcAft>
              <a:defRPr>
                <a:solidFill>
                  <a:schemeClr val="tx1"/>
                </a:solidFill>
                <a:latin typeface="Calligrapher" pitchFamily="2" charset="0"/>
              </a:defRPr>
            </a:lvl9pPr>
          </a:lstStyle>
          <a:p>
            <a:pPr algn="ctr" fontAlgn="base">
              <a:spcBef>
                <a:spcPct val="0"/>
              </a:spcBef>
              <a:spcAft>
                <a:spcPct val="0"/>
              </a:spcAft>
            </a:pPr>
            <a:r>
              <a:rPr lang="en-US" altLang="en-US" sz="2400">
                <a:solidFill>
                  <a:srgbClr val="000000"/>
                </a:solidFill>
                <a:latin typeface="Comic Sans MS Bold" panose="030F0902030302020204" pitchFamily="66" charset="0"/>
                <a:ea typeface="MS PGothic" panose="020B0600070205080204" pitchFamily="34" charset="-128"/>
              </a:rPr>
              <a:t>Your </a:t>
            </a:r>
          </a:p>
          <a:p>
            <a:pPr algn="ctr" fontAlgn="base">
              <a:spcBef>
                <a:spcPct val="0"/>
              </a:spcBef>
              <a:spcAft>
                <a:spcPct val="0"/>
              </a:spcAft>
            </a:pPr>
            <a:r>
              <a:rPr lang="en-US" altLang="en-US" sz="2400">
                <a:solidFill>
                  <a:srgbClr val="000000"/>
                </a:solidFill>
                <a:latin typeface="Comic Sans MS Bold" panose="030F0902030302020204" pitchFamily="66" charset="0"/>
                <a:ea typeface="MS PGothic" panose="020B0600070205080204" pitchFamily="34" charset="-128"/>
              </a:rPr>
              <a:t>Heavenly Father      </a:t>
            </a:r>
          </a:p>
        </p:txBody>
      </p:sp>
      <p:sp>
        <p:nvSpPr>
          <p:cNvPr id="1742862" name="WordArt 14">
            <a:extLst>
              <a:ext uri="{FF2B5EF4-FFF2-40B4-BE49-F238E27FC236}">
                <a16:creationId xmlns:a16="http://schemas.microsoft.com/office/drawing/2014/main" id="{3FDE0B28-6006-4760-8632-4833B9D795AC}"/>
              </a:ext>
            </a:extLst>
          </p:cNvPr>
          <p:cNvSpPr>
            <a:spLocks noChangeArrowheads="1" noChangeShapeType="1" noTextEdit="1"/>
          </p:cNvSpPr>
          <p:nvPr/>
        </p:nvSpPr>
        <p:spPr bwMode="auto">
          <a:xfrm>
            <a:off x="1981200" y="5715000"/>
            <a:ext cx="8153400" cy="838200"/>
          </a:xfrm>
          <a:prstGeom prst="rect">
            <a:avLst/>
          </a:prstGeom>
        </p:spPr>
        <p:txBody>
          <a:bodyPr wrap="none" fromWordArt="1">
            <a:prstTxWarp prst="textPlain">
              <a:avLst>
                <a:gd name="adj" fmla="val 50000"/>
              </a:avLst>
            </a:prstTxWarp>
          </a:bodyPr>
          <a:lstStyle/>
          <a:p>
            <a:pPr algn="ctr" fontAlgn="base">
              <a:spcBef>
                <a:spcPct val="0"/>
              </a:spcBef>
              <a:spcAft>
                <a:spcPct val="0"/>
              </a:spcAft>
            </a:pPr>
            <a:r>
              <a:rPr lang="en-US" sz="3600" kern="10">
                <a:ln w="19050">
                  <a:solidFill>
                    <a:srgbClr val="FFFF00"/>
                  </a:solidFill>
                  <a:round/>
                  <a:headEnd/>
                  <a:tailEnd/>
                </a:ln>
                <a:solidFill>
                  <a:srgbClr val="000000"/>
                </a:solidFill>
                <a:effectLst>
                  <a:outerShdw dist="35921" dir="2700000" algn="ctr" rotWithShape="0">
                    <a:srgbClr val="990000"/>
                  </a:outerShdw>
                </a:effectLst>
                <a:latin typeface="Impact" panose="020B0806030902050204" pitchFamily="34" charset="0"/>
              </a:rPr>
              <a:t>In What Or Who Are you Placing Your Trust?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nodeType="clickEffect">
                                  <p:stCondLst>
                                    <p:cond delay="0"/>
                                  </p:stCondLst>
                                  <p:childTnLst>
                                    <p:set>
                                      <p:cBhvr>
                                        <p:cTn id="6" dur="1" fill="hold">
                                          <p:stCondLst>
                                            <p:cond delay="499"/>
                                          </p:stCondLst>
                                        </p:cTn>
                                        <p:tgtEl>
                                          <p:spTgt spid="174286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74285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742860"/>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7428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2859" grpId="0" animBg="1" autoUpdateAnimBg="0"/>
      <p:bldP spid="1742860" grpId="0" animBg="1" autoUpdateAnimBg="0"/>
      <p:bldP spid="1742861" grpId="0" animBg="1" autoUpdateAnimBg="0"/>
    </p:bldLst>
  </p:timing>
</p:sld>
</file>

<file path=ppt/slides/slide195.xml><?xml version="1.0" encoding="utf-8"?>
<p:sld xmlns:a="http://schemas.openxmlformats.org/drawingml/2006/main" xmlns:r="http://schemas.openxmlformats.org/officeDocument/2006/relationships" xmlns:p="http://schemas.openxmlformats.org/presentationml/2006/main" showMasterPhAnim="0">
  <p:cSld>
    <p:bg>
      <p:bgPr>
        <a:solidFill>
          <a:srgbClr val="993366"/>
        </a:solidFill>
        <a:effectLst/>
      </p:bgPr>
    </p:bg>
    <p:spTree>
      <p:nvGrpSpPr>
        <p:cNvPr id="1" name=""/>
        <p:cNvGrpSpPr/>
        <p:nvPr/>
      </p:nvGrpSpPr>
      <p:grpSpPr>
        <a:xfrm>
          <a:off x="0" y="0"/>
          <a:ext cx="0" cy="0"/>
          <a:chOff x="0" y="0"/>
          <a:chExt cx="0" cy="0"/>
        </a:xfrm>
      </p:grpSpPr>
      <p:sp>
        <p:nvSpPr>
          <p:cNvPr id="1126402" name="Rectangle 2">
            <a:extLst>
              <a:ext uri="{FF2B5EF4-FFF2-40B4-BE49-F238E27FC236}">
                <a16:creationId xmlns:a16="http://schemas.microsoft.com/office/drawing/2014/main" id="{4FD1B90F-E273-49C1-A1BF-1C6B4B6391E3}"/>
              </a:ext>
            </a:extLst>
          </p:cNvPr>
          <p:cNvSpPr>
            <a:spLocks noGrp="1" noChangeArrowheads="1"/>
          </p:cNvSpPr>
          <p:nvPr>
            <p:ph type="title"/>
          </p:nvPr>
        </p:nvSpPr>
        <p:spPr>
          <a:xfrm>
            <a:off x="1828800" y="304800"/>
            <a:ext cx="8458200" cy="914400"/>
          </a:xfrm>
        </p:spPr>
        <p:txBody>
          <a:bodyPr/>
          <a:lstStyle/>
          <a:p>
            <a:pPr eaLnBrk="1" hangingPunct="1"/>
            <a:r>
              <a:rPr lang="en-US" altLang="en-US" sz="4000">
                <a:solidFill>
                  <a:srgbClr val="FFFFFF"/>
                </a:solidFill>
                <a:latin typeface="Comic Sans MS Bold" panose="030F0902030302020204" pitchFamily="66" charset="0"/>
              </a:rPr>
              <a:t>Why Focus On The              Promises Of God</a:t>
            </a:r>
            <a:endParaRPr lang="en-US" altLang="en-US">
              <a:solidFill>
                <a:srgbClr val="FFFFFF"/>
              </a:solidFill>
              <a:latin typeface="Comic Sans MS Bold" panose="030F0902030302020204" pitchFamily="66" charset="0"/>
            </a:endParaRPr>
          </a:p>
        </p:txBody>
      </p:sp>
      <p:sp>
        <p:nvSpPr>
          <p:cNvPr id="1744899" name="Rectangle 3">
            <a:extLst>
              <a:ext uri="{FF2B5EF4-FFF2-40B4-BE49-F238E27FC236}">
                <a16:creationId xmlns:a16="http://schemas.microsoft.com/office/drawing/2014/main" id="{9CE526A5-7CFA-4F92-B177-FF0F2F1546E0}"/>
              </a:ext>
            </a:extLst>
          </p:cNvPr>
          <p:cNvSpPr>
            <a:spLocks noGrp="1" noChangeArrowheads="1"/>
          </p:cNvSpPr>
          <p:nvPr>
            <p:ph type="body" idx="1"/>
          </p:nvPr>
        </p:nvSpPr>
        <p:spPr>
          <a:xfrm>
            <a:off x="2590800" y="1828800"/>
            <a:ext cx="7620000" cy="5029200"/>
          </a:xfrm>
        </p:spPr>
        <p:txBody>
          <a:bodyPr/>
          <a:lstStyle/>
          <a:p>
            <a:pPr marL="609600" indent="-609600" eaLnBrk="1" hangingPunct="1">
              <a:buFontTx/>
              <a:buAutoNum type="arabicPeriod"/>
            </a:pPr>
            <a:r>
              <a:rPr lang="en-US" altLang="en-US">
                <a:latin typeface="Comic Sans MS Bold" panose="030F0902030302020204" pitchFamily="66" charset="0"/>
              </a:rPr>
              <a:t>God is creative. It’s His nature to give new mercies, new ideas, new hope “morning by morning new mercies I see”</a:t>
            </a:r>
          </a:p>
          <a:p>
            <a:pPr marL="609600" indent="-609600" eaLnBrk="1" hangingPunct="1">
              <a:buFontTx/>
              <a:buAutoNum type="arabicPeriod"/>
            </a:pPr>
            <a:r>
              <a:rPr lang="en-US" altLang="en-US">
                <a:latin typeface="Comic Sans MS Bold" panose="030F0902030302020204" pitchFamily="66" charset="0"/>
              </a:rPr>
              <a:t>God has a plan. Failing to change is saying that God is finished with us, that we’ve arrived, that His plan for us, in us, and through us is complete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4489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744899">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4899" grpId="0" build="p" autoUpdateAnimBg="0"/>
    </p:bldLst>
  </p:timing>
</p:sld>
</file>

<file path=ppt/slides/slide196.xml><?xml version="1.0" encoding="utf-8"?>
<p:sld xmlns:a="http://schemas.openxmlformats.org/drawingml/2006/main" xmlns:r="http://schemas.openxmlformats.org/officeDocument/2006/relationships" xmlns:p="http://schemas.openxmlformats.org/presentationml/2006/main" showMasterPhAnim="0">
  <p:cSld>
    <p:bg>
      <p:bgPr>
        <a:solidFill>
          <a:srgbClr val="993366"/>
        </a:solidFill>
        <a:effectLst/>
      </p:bgPr>
    </p:bg>
    <p:spTree>
      <p:nvGrpSpPr>
        <p:cNvPr id="1" name=""/>
        <p:cNvGrpSpPr/>
        <p:nvPr/>
      </p:nvGrpSpPr>
      <p:grpSpPr>
        <a:xfrm>
          <a:off x="0" y="0"/>
          <a:ext cx="0" cy="0"/>
          <a:chOff x="0" y="0"/>
          <a:chExt cx="0" cy="0"/>
        </a:xfrm>
      </p:grpSpPr>
      <p:sp>
        <p:nvSpPr>
          <p:cNvPr id="1127426" name="Rectangle 2">
            <a:extLst>
              <a:ext uri="{FF2B5EF4-FFF2-40B4-BE49-F238E27FC236}">
                <a16:creationId xmlns:a16="http://schemas.microsoft.com/office/drawing/2014/main" id="{10374FD0-88E2-4830-BF94-0D161DE27B9F}"/>
              </a:ext>
            </a:extLst>
          </p:cNvPr>
          <p:cNvSpPr>
            <a:spLocks noGrp="1" noChangeArrowheads="1"/>
          </p:cNvSpPr>
          <p:nvPr>
            <p:ph type="title"/>
          </p:nvPr>
        </p:nvSpPr>
        <p:spPr/>
        <p:txBody>
          <a:bodyPr/>
          <a:lstStyle/>
          <a:p>
            <a:pPr eaLnBrk="1" hangingPunct="1"/>
            <a:r>
              <a:rPr lang="en-US" altLang="en-US" sz="4000" dirty="0">
                <a:solidFill>
                  <a:srgbClr val="FFFFFF"/>
                </a:solidFill>
                <a:latin typeface="Comic Sans MS Bold" panose="030F0902030302020204" pitchFamily="66" charset="0"/>
              </a:rPr>
              <a:t>Why Focus On The Promises Of God</a:t>
            </a:r>
          </a:p>
        </p:txBody>
      </p:sp>
      <p:sp>
        <p:nvSpPr>
          <p:cNvPr id="1746947" name="Rectangle 3">
            <a:extLst>
              <a:ext uri="{FF2B5EF4-FFF2-40B4-BE49-F238E27FC236}">
                <a16:creationId xmlns:a16="http://schemas.microsoft.com/office/drawing/2014/main" id="{754E37B1-2F44-484E-803B-1BFDAF163503}"/>
              </a:ext>
            </a:extLst>
          </p:cNvPr>
          <p:cNvSpPr>
            <a:spLocks noGrp="1" noChangeArrowheads="1"/>
          </p:cNvSpPr>
          <p:nvPr>
            <p:ph type="body" idx="1"/>
          </p:nvPr>
        </p:nvSpPr>
        <p:spPr>
          <a:xfrm>
            <a:off x="3276600" y="1951038"/>
            <a:ext cx="7086600" cy="4373562"/>
          </a:xfrm>
        </p:spPr>
        <p:txBody>
          <a:bodyPr/>
          <a:lstStyle/>
          <a:p>
            <a:pPr marL="609600" indent="-609600" eaLnBrk="1" hangingPunct="1">
              <a:lnSpc>
                <a:spcPct val="90000"/>
              </a:lnSpc>
              <a:buFontTx/>
              <a:buAutoNum type="arabicPeriod" startAt="3"/>
            </a:pPr>
            <a:r>
              <a:rPr lang="en-US" altLang="en-US" sz="2800">
                <a:latin typeface="Comic Sans MS Bold" panose="030F0902030302020204" pitchFamily="66" charset="0"/>
              </a:rPr>
              <a:t>The past is not all God wants to do for us. God sees potential “something good is about to happen something good is on its way”</a:t>
            </a:r>
          </a:p>
          <a:p>
            <a:pPr marL="609600" indent="-609600" eaLnBrk="1" hangingPunct="1">
              <a:lnSpc>
                <a:spcPct val="90000"/>
              </a:lnSpc>
              <a:buFontTx/>
              <a:buAutoNum type="arabicPeriod" startAt="3"/>
            </a:pPr>
            <a:r>
              <a:rPr lang="en-US" altLang="en-US" sz="2800">
                <a:latin typeface="Comic Sans MS Bold" panose="030F0902030302020204" pitchFamily="66" charset="0"/>
              </a:rPr>
              <a:t>When we lose site of His promises we live with complacency and get so wrapped up in ourselves that God has difficulty working in us</a:t>
            </a:r>
          </a:p>
          <a:p>
            <a:pPr marL="609600" indent="-609600" eaLnBrk="1" hangingPunct="1">
              <a:lnSpc>
                <a:spcPct val="90000"/>
              </a:lnSpc>
              <a:buFontTx/>
              <a:buAutoNum type="arabicPeriod" startAt="3"/>
            </a:pPr>
            <a:r>
              <a:rPr lang="en-US" altLang="en-US" sz="2800">
                <a:latin typeface="Comic Sans MS Bold" panose="030F0902030302020204" pitchFamily="66" charset="0"/>
              </a:rPr>
              <a:t>God wants to stretch us and change us and He knows its good for us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46947">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74694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74694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6947" grpId="0" build="p" autoUpdateAnimBg="0"/>
    </p:bldLst>
  </p:timing>
</p:sld>
</file>

<file path=ppt/slides/slide197.xml><?xml version="1.0" encoding="utf-8"?>
<p:sld xmlns:a="http://schemas.openxmlformats.org/drawingml/2006/main" xmlns:r="http://schemas.openxmlformats.org/officeDocument/2006/relationships" xmlns:p="http://schemas.openxmlformats.org/presentationml/2006/main" showMasterPhAnim="0">
  <p:cSld>
    <p:bg>
      <p:bgPr>
        <a:solidFill>
          <a:srgbClr val="993366"/>
        </a:solidFill>
        <a:effectLst/>
      </p:bgPr>
    </p:bg>
    <p:spTree>
      <p:nvGrpSpPr>
        <p:cNvPr id="1" name=""/>
        <p:cNvGrpSpPr/>
        <p:nvPr/>
      </p:nvGrpSpPr>
      <p:grpSpPr>
        <a:xfrm>
          <a:off x="0" y="0"/>
          <a:ext cx="0" cy="0"/>
          <a:chOff x="0" y="0"/>
          <a:chExt cx="0" cy="0"/>
        </a:xfrm>
      </p:grpSpPr>
      <p:sp>
        <p:nvSpPr>
          <p:cNvPr id="1128450" name="Rectangle 2">
            <a:extLst>
              <a:ext uri="{FF2B5EF4-FFF2-40B4-BE49-F238E27FC236}">
                <a16:creationId xmlns:a16="http://schemas.microsoft.com/office/drawing/2014/main" id="{AF68A09C-A0B9-4906-B833-44FDEF82329B}"/>
              </a:ext>
            </a:extLst>
          </p:cNvPr>
          <p:cNvSpPr>
            <a:spLocks noGrp="1" noChangeArrowheads="1"/>
          </p:cNvSpPr>
          <p:nvPr>
            <p:ph type="title"/>
          </p:nvPr>
        </p:nvSpPr>
        <p:spPr>
          <a:xfrm>
            <a:off x="1981200" y="274638"/>
            <a:ext cx="8229600" cy="1020762"/>
          </a:xfrm>
        </p:spPr>
        <p:txBody>
          <a:bodyPr/>
          <a:lstStyle/>
          <a:p>
            <a:pPr eaLnBrk="1" hangingPunct="1"/>
            <a:r>
              <a:rPr lang="en-US" altLang="en-US" sz="4000">
                <a:solidFill>
                  <a:srgbClr val="FFFFFF"/>
                </a:solidFill>
                <a:latin typeface="Comic Sans MS Bold" panose="030F0902030302020204" pitchFamily="66" charset="0"/>
              </a:rPr>
              <a:t>Why Focus On The            Promises Of God</a:t>
            </a:r>
          </a:p>
        </p:txBody>
      </p:sp>
      <p:sp>
        <p:nvSpPr>
          <p:cNvPr id="1748995" name="Rectangle 3">
            <a:extLst>
              <a:ext uri="{FF2B5EF4-FFF2-40B4-BE49-F238E27FC236}">
                <a16:creationId xmlns:a16="http://schemas.microsoft.com/office/drawing/2014/main" id="{7084DDF9-F808-4BF6-8579-496735019D72}"/>
              </a:ext>
            </a:extLst>
          </p:cNvPr>
          <p:cNvSpPr>
            <a:spLocks noGrp="1" noChangeArrowheads="1"/>
          </p:cNvSpPr>
          <p:nvPr>
            <p:ph type="body" idx="1"/>
          </p:nvPr>
        </p:nvSpPr>
        <p:spPr>
          <a:xfrm>
            <a:off x="3657600" y="1524000"/>
            <a:ext cx="7010400" cy="5334000"/>
          </a:xfrm>
        </p:spPr>
        <p:txBody>
          <a:bodyPr/>
          <a:lstStyle/>
          <a:p>
            <a:pPr marL="533400" indent="-533400" eaLnBrk="1" hangingPunct="1">
              <a:lnSpc>
                <a:spcPct val="90000"/>
              </a:lnSpc>
              <a:buFontTx/>
              <a:buAutoNum type="arabicPeriod" startAt="6"/>
            </a:pPr>
            <a:r>
              <a:rPr lang="en-US" altLang="en-US" sz="2800">
                <a:latin typeface="Comic Sans MS Bold" panose="030F0902030302020204" pitchFamily="66" charset="0"/>
              </a:rPr>
              <a:t>Growth and development in the kingdom of God is natural. Decline and decay is abnormal</a:t>
            </a:r>
          </a:p>
          <a:p>
            <a:pPr marL="533400" indent="-533400" eaLnBrk="1" hangingPunct="1">
              <a:lnSpc>
                <a:spcPct val="90000"/>
              </a:lnSpc>
              <a:buFontTx/>
              <a:buAutoNum type="arabicPeriod" startAt="6"/>
            </a:pPr>
            <a:r>
              <a:rPr lang="en-US" altLang="en-US" sz="2800">
                <a:latin typeface="Comic Sans MS Bold" panose="030F0902030302020204" pitchFamily="66" charset="0"/>
              </a:rPr>
              <a:t>Staying where we are, and doing what we’ve always done empties  the gospel of its power “By your traditions you make of no effect the word of God”</a:t>
            </a:r>
          </a:p>
          <a:p>
            <a:pPr marL="533400" indent="-533400" eaLnBrk="1" hangingPunct="1">
              <a:lnSpc>
                <a:spcPct val="90000"/>
              </a:lnSpc>
              <a:buFontTx/>
              <a:buAutoNum type="arabicPeriod" startAt="6"/>
            </a:pPr>
            <a:r>
              <a:rPr lang="en-US" altLang="en-US" sz="2800">
                <a:latin typeface="Comic Sans MS Bold" panose="030F0902030302020204" pitchFamily="66" charset="0"/>
              </a:rPr>
              <a:t>Although the world has changed God already knew it was going to happen and already knows what we need to do about it. God isn’t caught by surprise, ever!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4899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74899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74899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8995" grpId="0" build="p" autoUpdateAnimBg="0"/>
    </p:bldLst>
  </p:timing>
</p:sld>
</file>

<file path=ppt/slides/slide198.xml><?xml version="1.0" encoding="utf-8"?>
<p:sld xmlns:a="http://schemas.openxmlformats.org/drawingml/2006/main" xmlns:r="http://schemas.openxmlformats.org/officeDocument/2006/relationships" xmlns:p="http://schemas.openxmlformats.org/presentationml/2006/main" showMasterPhAnim="0">
  <p:cSld>
    <p:bg>
      <p:bgPr>
        <a:solidFill>
          <a:srgbClr val="993366"/>
        </a:solidFill>
        <a:effectLst/>
      </p:bgPr>
    </p:bg>
    <p:spTree>
      <p:nvGrpSpPr>
        <p:cNvPr id="1" name=""/>
        <p:cNvGrpSpPr/>
        <p:nvPr/>
      </p:nvGrpSpPr>
      <p:grpSpPr>
        <a:xfrm>
          <a:off x="0" y="0"/>
          <a:ext cx="0" cy="0"/>
          <a:chOff x="0" y="0"/>
          <a:chExt cx="0" cy="0"/>
        </a:xfrm>
      </p:grpSpPr>
      <p:sp>
        <p:nvSpPr>
          <p:cNvPr id="1751042" name="Rectangle 2">
            <a:extLst>
              <a:ext uri="{FF2B5EF4-FFF2-40B4-BE49-F238E27FC236}">
                <a16:creationId xmlns:a16="http://schemas.microsoft.com/office/drawing/2014/main" id="{B8566616-F630-4C2A-B918-51A84E133582}"/>
              </a:ext>
            </a:extLst>
          </p:cNvPr>
          <p:cNvSpPr>
            <a:spLocks noGrp="1" noChangeArrowheads="1"/>
          </p:cNvSpPr>
          <p:nvPr>
            <p:ph type="title"/>
          </p:nvPr>
        </p:nvSpPr>
        <p:spPr/>
        <p:txBody>
          <a:bodyPr/>
          <a:lstStyle/>
          <a:p>
            <a:pPr eaLnBrk="1" hangingPunct="1">
              <a:defRPr/>
            </a:pPr>
            <a:r>
              <a:rPr lang="en-US" sz="4800" b="1">
                <a:effectLst>
                  <a:outerShdw blurRad="38100" dist="38100" dir="2700000" algn="tl">
                    <a:srgbClr val="FFFFFF"/>
                  </a:outerShdw>
                </a:effectLst>
                <a:latin typeface="Comic Sans MS Bold" pitchFamily="-80" charset="0"/>
              </a:rPr>
              <a:t>Begging the Question</a:t>
            </a:r>
            <a:r>
              <a:rPr lang="en-US">
                <a:latin typeface="Comic Sans MS Bold" pitchFamily="-80" charset="0"/>
              </a:rPr>
              <a:t> </a:t>
            </a:r>
          </a:p>
        </p:txBody>
      </p:sp>
      <p:sp>
        <p:nvSpPr>
          <p:cNvPr id="1751043" name="Rectangle 3">
            <a:extLst>
              <a:ext uri="{FF2B5EF4-FFF2-40B4-BE49-F238E27FC236}">
                <a16:creationId xmlns:a16="http://schemas.microsoft.com/office/drawing/2014/main" id="{96E58A2C-FE66-4FD1-A439-AFBD423AA759}"/>
              </a:ext>
            </a:extLst>
          </p:cNvPr>
          <p:cNvSpPr>
            <a:spLocks noGrp="1" noChangeArrowheads="1"/>
          </p:cNvSpPr>
          <p:nvPr>
            <p:ph type="body" idx="1"/>
          </p:nvPr>
        </p:nvSpPr>
        <p:spPr>
          <a:xfrm>
            <a:off x="2209800" y="1828800"/>
            <a:ext cx="7772400" cy="4267200"/>
          </a:xfrm>
        </p:spPr>
        <p:txBody>
          <a:bodyPr/>
          <a:lstStyle/>
          <a:p>
            <a:pPr eaLnBrk="1" hangingPunct="1"/>
            <a:r>
              <a:rPr lang="en-US" altLang="en-US" sz="3600">
                <a:latin typeface="Comic Sans MS Bold" panose="030F0902030302020204" pitchFamily="66" charset="0"/>
              </a:rPr>
              <a:t>What about the past, do we just forget it and move on?</a:t>
            </a:r>
          </a:p>
          <a:p>
            <a:pPr eaLnBrk="1" hangingPunct="1"/>
            <a:r>
              <a:rPr lang="en-US" altLang="en-US" sz="3600">
                <a:latin typeface="Comic Sans MS Bold" panose="030F0902030302020204" pitchFamily="66" charset="0"/>
              </a:rPr>
              <a:t>This text and others urge us to “remember not the former things” “forgetting those things which are behind</a:t>
            </a:r>
          </a:p>
          <a:p>
            <a:pPr eaLnBrk="1" hangingPunct="1"/>
            <a:r>
              <a:rPr lang="en-US" altLang="en-US" sz="3600">
                <a:latin typeface="Comic Sans MS Bold" panose="030F0902030302020204" pitchFamily="66" charset="0"/>
              </a:rPr>
              <a:t>The key word here is “things”</a:t>
            </a:r>
            <a:endParaRPr lang="en-US" altLang="en-US">
              <a:latin typeface="Comic Sans MS Bold" panose="030F09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751043">
                                            <p:txEl>
                                              <p:pRg st="0" end="0"/>
                                            </p:txEl>
                                          </p:spTgt>
                                        </p:tgtEl>
                                        <p:attrNameLst>
                                          <p:attrName>style.visibility</p:attrName>
                                        </p:attrNameLst>
                                      </p:cBhvr>
                                      <p:to>
                                        <p:strVal val="visible"/>
                                      </p:to>
                                    </p:set>
                                    <p:animEffect transition="in" filter="dissolve">
                                      <p:cBhvr>
                                        <p:cTn id="7" dur="500"/>
                                        <p:tgtEl>
                                          <p:spTgt spid="175104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751043">
                                            <p:txEl>
                                              <p:pRg st="1" end="1"/>
                                            </p:txEl>
                                          </p:spTgt>
                                        </p:tgtEl>
                                        <p:attrNameLst>
                                          <p:attrName>style.visibility</p:attrName>
                                        </p:attrNameLst>
                                      </p:cBhvr>
                                      <p:to>
                                        <p:strVal val="visible"/>
                                      </p:to>
                                    </p:set>
                                    <p:animEffect transition="in" filter="dissolve">
                                      <p:cBhvr>
                                        <p:cTn id="12" dur="500"/>
                                        <p:tgtEl>
                                          <p:spTgt spid="175104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751043">
                                            <p:txEl>
                                              <p:pRg st="2" end="2"/>
                                            </p:txEl>
                                          </p:spTgt>
                                        </p:tgtEl>
                                        <p:attrNameLst>
                                          <p:attrName>style.visibility</p:attrName>
                                        </p:attrNameLst>
                                      </p:cBhvr>
                                      <p:to>
                                        <p:strVal val="visible"/>
                                      </p:to>
                                    </p:set>
                                    <p:animEffect transition="in" filter="dissolve">
                                      <p:cBhvr>
                                        <p:cTn id="17" dur="500"/>
                                        <p:tgtEl>
                                          <p:spTgt spid="17510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1043" grpId="0" build="p" autoUpdateAnimBg="0"/>
    </p:bldLst>
  </p:timing>
</p:sld>
</file>

<file path=ppt/slides/slide199.xml><?xml version="1.0" encoding="utf-8"?>
<p:sld xmlns:a="http://schemas.openxmlformats.org/drawingml/2006/main" xmlns:r="http://schemas.openxmlformats.org/officeDocument/2006/relationships" xmlns:p="http://schemas.openxmlformats.org/presentationml/2006/main" showMasterPhAnim="0">
  <p:cSld>
    <p:bg>
      <p:bgPr>
        <a:solidFill>
          <a:srgbClr val="993366"/>
        </a:solidFill>
        <a:effectLst/>
      </p:bgPr>
    </p:bg>
    <p:spTree>
      <p:nvGrpSpPr>
        <p:cNvPr id="1" name=""/>
        <p:cNvGrpSpPr/>
        <p:nvPr/>
      </p:nvGrpSpPr>
      <p:grpSpPr>
        <a:xfrm>
          <a:off x="0" y="0"/>
          <a:ext cx="0" cy="0"/>
          <a:chOff x="0" y="0"/>
          <a:chExt cx="0" cy="0"/>
        </a:xfrm>
      </p:grpSpPr>
      <p:sp>
        <p:nvSpPr>
          <p:cNvPr id="1130498" name="Rectangle 2">
            <a:extLst>
              <a:ext uri="{FF2B5EF4-FFF2-40B4-BE49-F238E27FC236}">
                <a16:creationId xmlns:a16="http://schemas.microsoft.com/office/drawing/2014/main" id="{2C56866A-6467-42E3-AAA9-AF60E13AE1FB}"/>
              </a:ext>
            </a:extLst>
          </p:cNvPr>
          <p:cNvSpPr>
            <a:spLocks noGrp="1" noChangeArrowheads="1"/>
          </p:cNvSpPr>
          <p:nvPr>
            <p:ph type="title"/>
          </p:nvPr>
        </p:nvSpPr>
        <p:spPr>
          <a:xfrm>
            <a:off x="2209800" y="228600"/>
            <a:ext cx="7772400" cy="990600"/>
          </a:xfrm>
        </p:spPr>
        <p:txBody>
          <a:bodyPr/>
          <a:lstStyle/>
          <a:p>
            <a:pPr eaLnBrk="1" hangingPunct="1"/>
            <a:r>
              <a:rPr lang="en-US" altLang="en-US">
                <a:solidFill>
                  <a:schemeClr val="accent2"/>
                </a:solidFill>
                <a:latin typeface="Comic Sans MS Bold" panose="030F0902030302020204" pitchFamily="66" charset="0"/>
              </a:rPr>
              <a:t>Understanding Things</a:t>
            </a:r>
            <a:endParaRPr lang="en-US" altLang="en-US">
              <a:latin typeface="Comic Sans MS Bold" panose="030F0902030302020204" pitchFamily="66" charset="0"/>
            </a:endParaRPr>
          </a:p>
        </p:txBody>
      </p:sp>
      <p:sp>
        <p:nvSpPr>
          <p:cNvPr id="1753091" name="Rectangle 3">
            <a:extLst>
              <a:ext uri="{FF2B5EF4-FFF2-40B4-BE49-F238E27FC236}">
                <a16:creationId xmlns:a16="http://schemas.microsoft.com/office/drawing/2014/main" id="{7C965C9A-FBBF-4A0F-A7B1-1A62657EF32D}"/>
              </a:ext>
            </a:extLst>
          </p:cNvPr>
          <p:cNvSpPr>
            <a:spLocks noGrp="1" noChangeArrowheads="1"/>
          </p:cNvSpPr>
          <p:nvPr>
            <p:ph type="body" idx="1"/>
          </p:nvPr>
        </p:nvSpPr>
        <p:spPr>
          <a:xfrm>
            <a:off x="1905000" y="1143000"/>
            <a:ext cx="8229600" cy="5257800"/>
          </a:xfrm>
        </p:spPr>
        <p:txBody>
          <a:bodyPr/>
          <a:lstStyle/>
          <a:p>
            <a:pPr eaLnBrk="1" hangingPunct="1">
              <a:lnSpc>
                <a:spcPct val="90000"/>
              </a:lnSpc>
            </a:pPr>
            <a:r>
              <a:rPr lang="en-US" altLang="en-US" sz="2800" b="1" i="1">
                <a:solidFill>
                  <a:srgbClr val="000000"/>
                </a:solidFill>
                <a:latin typeface="Comic Sans MS Bold" panose="030F0902030302020204" pitchFamily="66" charset="0"/>
              </a:rPr>
              <a:t>Hebrew:”ree-shone” (185 times)</a:t>
            </a:r>
            <a:endParaRPr lang="en-US" altLang="en-US" sz="2400" i="1">
              <a:solidFill>
                <a:srgbClr val="000000"/>
              </a:solidFill>
              <a:latin typeface="Comic Sans MS Bold" panose="030F0902030302020204" pitchFamily="66" charset="0"/>
            </a:endParaRPr>
          </a:p>
          <a:p>
            <a:pPr lvl="1" eaLnBrk="1" hangingPunct="1">
              <a:lnSpc>
                <a:spcPct val="90000"/>
              </a:lnSpc>
            </a:pPr>
            <a:r>
              <a:rPr lang="en-US" altLang="en-US" sz="2400" b="1">
                <a:solidFill>
                  <a:srgbClr val="4E0A84"/>
                </a:solidFill>
                <a:latin typeface="Comic Sans MS Bold" panose="030F0902030302020204" pitchFamily="66" charset="0"/>
              </a:rPr>
              <a:t>former (of time) (Our former when)</a:t>
            </a:r>
          </a:p>
          <a:p>
            <a:pPr lvl="1" eaLnBrk="1" hangingPunct="1">
              <a:lnSpc>
                <a:spcPct val="90000"/>
              </a:lnSpc>
            </a:pPr>
            <a:r>
              <a:rPr lang="en-US" altLang="en-US" sz="2400" b="1">
                <a:solidFill>
                  <a:srgbClr val="4E0A84"/>
                </a:solidFill>
                <a:latin typeface="Comic Sans MS Bold" panose="030F0902030302020204" pitchFamily="66" charset="0"/>
              </a:rPr>
              <a:t>Ancestors (our former who)</a:t>
            </a:r>
          </a:p>
          <a:p>
            <a:pPr lvl="1" eaLnBrk="1" hangingPunct="1">
              <a:lnSpc>
                <a:spcPct val="90000"/>
              </a:lnSpc>
            </a:pPr>
            <a:r>
              <a:rPr lang="en-US" altLang="en-US" sz="2400" b="1">
                <a:solidFill>
                  <a:srgbClr val="4E0A84"/>
                </a:solidFill>
                <a:latin typeface="Comic Sans MS Bold" panose="030F0902030302020204" pitchFamily="66" charset="0"/>
              </a:rPr>
              <a:t>former things, way of doing (our former how)</a:t>
            </a:r>
          </a:p>
          <a:p>
            <a:pPr lvl="1" eaLnBrk="1" hangingPunct="1">
              <a:lnSpc>
                <a:spcPct val="90000"/>
              </a:lnSpc>
            </a:pPr>
            <a:r>
              <a:rPr lang="en-US" altLang="en-US" sz="2400" b="1">
                <a:solidFill>
                  <a:srgbClr val="4E0A84"/>
                </a:solidFill>
                <a:latin typeface="Comic Sans MS Bold" panose="030F0902030302020204" pitchFamily="66" charset="0"/>
              </a:rPr>
              <a:t>foremost (of location) (Our former where)</a:t>
            </a:r>
            <a:endParaRPr lang="en-US" altLang="en-US" sz="2400">
              <a:solidFill>
                <a:srgbClr val="000000"/>
              </a:solidFill>
              <a:latin typeface="Comic Sans MS Bold" panose="030F0902030302020204" pitchFamily="66" charset="0"/>
            </a:endParaRPr>
          </a:p>
          <a:p>
            <a:pPr eaLnBrk="1" hangingPunct="1">
              <a:lnSpc>
                <a:spcPct val="90000"/>
              </a:lnSpc>
            </a:pPr>
            <a:r>
              <a:rPr lang="en-US" altLang="en-US" sz="2800" b="1">
                <a:solidFill>
                  <a:srgbClr val="000000"/>
                </a:solidFill>
                <a:latin typeface="Comic Sans MS Bold" panose="030F0902030302020204" pitchFamily="66" charset="0"/>
              </a:rPr>
              <a:t>Greek</a:t>
            </a:r>
            <a:r>
              <a:rPr lang="en-US" altLang="en-US" sz="1000" b="1">
                <a:solidFill>
                  <a:srgbClr val="000000"/>
                </a:solidFill>
                <a:latin typeface="Comic Sans MS Bold" panose="030F0902030302020204" pitchFamily="66" charset="0"/>
              </a:rPr>
              <a:t> </a:t>
            </a:r>
            <a:endParaRPr lang="en-US" altLang="en-US" sz="1000">
              <a:solidFill>
                <a:srgbClr val="000000"/>
              </a:solidFill>
              <a:latin typeface="Comic Sans MS Bold" panose="030F0902030302020204" pitchFamily="66" charset="0"/>
            </a:endParaRPr>
          </a:p>
          <a:p>
            <a:pPr lvl="1" eaLnBrk="1" hangingPunct="1">
              <a:lnSpc>
                <a:spcPct val="90000"/>
              </a:lnSpc>
            </a:pPr>
            <a:r>
              <a:rPr lang="en-US" altLang="en-US" sz="2400" b="1">
                <a:solidFill>
                  <a:srgbClr val="4E0A84"/>
                </a:solidFill>
                <a:latin typeface="Comic Sans MS Bold" panose="030F0902030302020204" pitchFamily="66" charset="0"/>
              </a:rPr>
              <a:t>“opiso” (36 Times) back, behind, after, former</a:t>
            </a:r>
          </a:p>
          <a:p>
            <a:pPr lvl="1" eaLnBrk="1" hangingPunct="1">
              <a:lnSpc>
                <a:spcPct val="90000"/>
              </a:lnSpc>
            </a:pPr>
            <a:r>
              <a:rPr lang="en-US" altLang="en-US" sz="2400" b="1">
                <a:solidFill>
                  <a:srgbClr val="4E0A84"/>
                </a:solidFill>
                <a:latin typeface="Comic Sans MS Bold" panose="030F0902030302020204" pitchFamily="66" charset="0"/>
              </a:rPr>
              <a:t>of place: things that are behind</a:t>
            </a:r>
          </a:p>
          <a:p>
            <a:pPr lvl="1" eaLnBrk="1" hangingPunct="1">
              <a:lnSpc>
                <a:spcPct val="90000"/>
              </a:lnSpc>
            </a:pPr>
            <a:r>
              <a:rPr lang="en-US" altLang="en-US" sz="2400" b="1">
                <a:solidFill>
                  <a:srgbClr val="4E0A84"/>
                </a:solidFill>
                <a:latin typeface="Comic Sans MS Bold" panose="030F0902030302020204" pitchFamily="66" charset="0"/>
              </a:rPr>
              <a:t>of time</a:t>
            </a:r>
            <a:endParaRPr lang="en-US" altLang="en-US" sz="2400">
              <a:solidFill>
                <a:srgbClr val="000000"/>
              </a:solidFill>
              <a:latin typeface="Comic Sans MS Bold" panose="030F0902030302020204" pitchFamily="66" charset="0"/>
            </a:endParaRPr>
          </a:p>
          <a:p>
            <a:pPr eaLnBrk="1" hangingPunct="1">
              <a:lnSpc>
                <a:spcPct val="90000"/>
              </a:lnSpc>
            </a:pPr>
            <a:endParaRPr lang="en-US" altLang="en-US" sz="1000">
              <a:solidFill>
                <a:srgbClr val="000000"/>
              </a:solidFill>
              <a:latin typeface="Comic Sans MS Bold" panose="030F0902030302020204" pitchFamily="66" charset="0"/>
            </a:endParaRPr>
          </a:p>
          <a:p>
            <a:pPr eaLnBrk="1" hangingPunct="1">
              <a:lnSpc>
                <a:spcPct val="90000"/>
              </a:lnSpc>
            </a:pPr>
            <a:r>
              <a:rPr lang="en-US" altLang="en-US" sz="2800" b="1">
                <a:solidFill>
                  <a:srgbClr val="000000"/>
                </a:solidFill>
                <a:latin typeface="Comic Sans MS Bold" panose="030F0902030302020204" pitchFamily="66" charset="0"/>
              </a:rPr>
              <a:t>If we are clear on what it is we are to forget it will help us clarify what we are to remember</a:t>
            </a:r>
            <a:endParaRPr lang="en-US" altLang="en-US" sz="1000">
              <a:solidFill>
                <a:srgbClr val="000000"/>
              </a:solidFill>
              <a:latin typeface="Comic Sans MS Bold" panose="030F09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175309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75309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1753091">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753091">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1753091">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1753091">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1753091">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1753091">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1753091">
                                            <p:txEl>
                                              <p:pRg st="8" end="8"/>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175309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3091" grpId="0" build="p" bldLvl="3"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C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E72FD5-E808-479D-938B-5B292035930F}"/>
              </a:ext>
            </a:extLst>
          </p:cNvPr>
          <p:cNvSpPr>
            <a:spLocks noGrp="1"/>
          </p:cNvSpPr>
          <p:nvPr>
            <p:ph type="title"/>
          </p:nvPr>
        </p:nvSpPr>
        <p:spPr>
          <a:xfrm>
            <a:off x="914400" y="654518"/>
            <a:ext cx="11277600" cy="885524"/>
          </a:xfrm>
        </p:spPr>
        <p:txBody>
          <a:bodyPr>
            <a:noAutofit/>
          </a:bodyPr>
          <a:lstStyle/>
          <a:p>
            <a:r>
              <a:rPr lang="en-US" sz="4800" dirty="0">
                <a:solidFill>
                  <a:schemeClr val="accent2">
                    <a:lumMod val="20000"/>
                    <a:lumOff val="80000"/>
                  </a:schemeClr>
                </a:solidFill>
                <a:latin typeface="Ravie" panose="04040805050809020602" pitchFamily="82" charset="0"/>
              </a:rPr>
              <a:t>CONVERSATIONS WITH GOD</a:t>
            </a:r>
          </a:p>
        </p:txBody>
      </p:sp>
      <p:sp>
        <p:nvSpPr>
          <p:cNvPr id="3" name="Content Placeholder 2">
            <a:extLst>
              <a:ext uri="{FF2B5EF4-FFF2-40B4-BE49-F238E27FC236}">
                <a16:creationId xmlns:a16="http://schemas.microsoft.com/office/drawing/2014/main" id="{8737C609-640A-4C11-8AC6-B0E596AF1D64}"/>
              </a:ext>
            </a:extLst>
          </p:cNvPr>
          <p:cNvSpPr>
            <a:spLocks noGrp="1"/>
          </p:cNvSpPr>
          <p:nvPr>
            <p:ph idx="1"/>
          </p:nvPr>
        </p:nvSpPr>
        <p:spPr>
          <a:xfrm>
            <a:off x="1029903" y="2002055"/>
            <a:ext cx="10580905" cy="5698157"/>
          </a:xfrm>
        </p:spPr>
        <p:txBody>
          <a:bodyPr>
            <a:normAutofit/>
          </a:bodyPr>
          <a:lstStyle/>
          <a:p>
            <a:r>
              <a:rPr lang="en-US" sz="4800" dirty="0">
                <a:solidFill>
                  <a:schemeClr val="accent1">
                    <a:lumMod val="20000"/>
                    <a:lumOff val="80000"/>
                  </a:schemeClr>
                </a:solidFill>
                <a:latin typeface="Castellar" panose="020A0402060406010301" pitchFamily="18" charset="0"/>
              </a:rPr>
              <a:t> he is – “I am!” </a:t>
            </a:r>
          </a:p>
          <a:p>
            <a:r>
              <a:rPr lang="en-US" sz="4800" dirty="0">
                <a:solidFill>
                  <a:schemeClr val="accent1">
                    <a:lumMod val="20000"/>
                    <a:lumOff val="80000"/>
                  </a:schemeClr>
                </a:solidFill>
                <a:latin typeface="Castellar" panose="020A0402060406010301" pitchFamily="18" charset="0"/>
              </a:rPr>
              <a:t> </a:t>
            </a:r>
            <a:r>
              <a:rPr lang="en-US" sz="4800" dirty="0">
                <a:solidFill>
                  <a:schemeClr val="accent1">
                    <a:lumMod val="20000"/>
                    <a:lumOff val="80000"/>
                  </a:schemeClr>
                </a:solidFill>
                <a:latin typeface="Castellar" panose="020A0402060406010301" pitchFamily="18" charset="0"/>
                <a:hlinkClick r:id="rId3" action="ppaction://hlinksldjump"/>
              </a:rPr>
              <a:t>three-in-one</a:t>
            </a:r>
            <a:endParaRPr lang="en-US" sz="4800" dirty="0">
              <a:solidFill>
                <a:schemeClr val="accent1">
                  <a:lumMod val="20000"/>
                  <a:lumOff val="80000"/>
                </a:schemeClr>
              </a:solidFill>
              <a:latin typeface="Castellar" panose="020A0402060406010301" pitchFamily="18" charset="0"/>
            </a:endParaRPr>
          </a:p>
          <a:p>
            <a:r>
              <a:rPr lang="en-US" sz="4800" dirty="0">
                <a:solidFill>
                  <a:schemeClr val="accent1">
                    <a:lumMod val="20000"/>
                    <a:lumOff val="80000"/>
                  </a:schemeClr>
                </a:solidFill>
                <a:latin typeface="Castellar" panose="020A0402060406010301" pitchFamily="18" charset="0"/>
              </a:rPr>
              <a:t> </a:t>
            </a:r>
            <a:r>
              <a:rPr lang="en-US" sz="4800" dirty="0">
                <a:solidFill>
                  <a:schemeClr val="accent1">
                    <a:lumMod val="20000"/>
                    <a:lumOff val="80000"/>
                  </a:schemeClr>
                </a:solidFill>
                <a:latin typeface="Castellar" panose="020A0402060406010301" pitchFamily="18" charset="0"/>
                <a:hlinkClick r:id="rId4" action="ppaction://hlinksldjump"/>
              </a:rPr>
              <a:t>questioning god</a:t>
            </a:r>
            <a:endParaRPr lang="en-US" sz="4800" dirty="0">
              <a:solidFill>
                <a:schemeClr val="accent1">
                  <a:lumMod val="20000"/>
                  <a:lumOff val="80000"/>
                </a:schemeClr>
              </a:solidFill>
              <a:latin typeface="Castellar" panose="020A0402060406010301" pitchFamily="18" charset="0"/>
            </a:endParaRPr>
          </a:p>
          <a:p>
            <a:r>
              <a:rPr lang="en-US" sz="4800" dirty="0">
                <a:solidFill>
                  <a:schemeClr val="accent1">
                    <a:lumMod val="20000"/>
                    <a:lumOff val="80000"/>
                  </a:schemeClr>
                </a:solidFill>
                <a:latin typeface="Castellar" panose="020A0402060406010301" pitchFamily="18" charset="0"/>
              </a:rPr>
              <a:t> </a:t>
            </a:r>
            <a:r>
              <a:rPr lang="en-US" sz="4800" dirty="0">
                <a:solidFill>
                  <a:schemeClr val="accent1">
                    <a:lumMod val="20000"/>
                    <a:lumOff val="80000"/>
                  </a:schemeClr>
                </a:solidFill>
                <a:latin typeface="Castellar" panose="020A0402060406010301" pitchFamily="18" charset="0"/>
                <a:hlinkClick r:id="rId5" action="ppaction://hlinksldjump"/>
              </a:rPr>
              <a:t>changing god’s mind</a:t>
            </a:r>
            <a:endParaRPr lang="en-US" sz="4800" dirty="0">
              <a:solidFill>
                <a:schemeClr val="accent1">
                  <a:lumMod val="20000"/>
                  <a:lumOff val="80000"/>
                </a:schemeClr>
              </a:solidFill>
              <a:latin typeface="Castellar" panose="020A0402060406010301" pitchFamily="18" charset="0"/>
            </a:endParaRPr>
          </a:p>
          <a:p>
            <a:r>
              <a:rPr lang="en-US" sz="4800" dirty="0">
                <a:solidFill>
                  <a:schemeClr val="accent1">
                    <a:lumMod val="20000"/>
                    <a:lumOff val="80000"/>
                  </a:schemeClr>
                </a:solidFill>
                <a:latin typeface="Castellar" panose="020A0402060406010301" pitchFamily="18" charset="0"/>
              </a:rPr>
              <a:t> </a:t>
            </a:r>
            <a:r>
              <a:rPr lang="en-US" sz="4800" dirty="0">
                <a:solidFill>
                  <a:schemeClr val="accent1">
                    <a:lumMod val="20000"/>
                    <a:lumOff val="80000"/>
                  </a:schemeClr>
                </a:solidFill>
                <a:latin typeface="Castellar" panose="020A0402060406010301" pitchFamily="18" charset="0"/>
                <a:hlinkClick r:id="rId6" action="ppaction://hlinksldjump"/>
              </a:rPr>
              <a:t>prayers petitioning god</a:t>
            </a:r>
            <a:endParaRPr lang="en-US" sz="4800" dirty="0">
              <a:solidFill>
                <a:schemeClr val="accent1">
                  <a:lumMod val="20000"/>
                  <a:lumOff val="80000"/>
                </a:schemeClr>
              </a:solidFill>
              <a:latin typeface="Castellar" panose="020A0402060406010301" pitchFamily="18" charset="0"/>
            </a:endParaRPr>
          </a:p>
          <a:p>
            <a:pPr marL="0" indent="0">
              <a:buNone/>
            </a:pPr>
            <a:endParaRPr lang="en-US" sz="3200" dirty="0">
              <a:solidFill>
                <a:schemeClr val="accent1">
                  <a:lumMod val="20000"/>
                  <a:lumOff val="80000"/>
                </a:schemeClr>
              </a:solidFill>
              <a:latin typeface="Castellar" panose="020A0402060406010301" pitchFamily="18" charset="0"/>
            </a:endParaRPr>
          </a:p>
          <a:p>
            <a:endParaRPr lang="en-US" sz="3200" dirty="0">
              <a:solidFill>
                <a:schemeClr val="accent1">
                  <a:lumMod val="20000"/>
                  <a:lumOff val="80000"/>
                </a:schemeClr>
              </a:solidFill>
              <a:latin typeface="Castellar" panose="020A0402060406010301" pitchFamily="18" charset="0"/>
            </a:endParaRPr>
          </a:p>
        </p:txBody>
      </p:sp>
    </p:spTree>
    <p:extLst>
      <p:ext uri="{BB962C8B-B14F-4D97-AF65-F5344CB8AC3E}">
        <p14:creationId xmlns:p14="http://schemas.microsoft.com/office/powerpoint/2010/main" val="42525979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spcBef>
                <a:spcPts val="1200"/>
              </a:spcBef>
              <a:spcAft>
                <a:spcPts val="1800"/>
              </a:spcAft>
            </a:pPr>
            <a:r>
              <a:rPr lang="en-US" dirty="0"/>
              <a:t>“In the beginning, God </a:t>
            </a:r>
            <a:r>
              <a:rPr lang="en-US" b="0" i="1" dirty="0">
                <a:latin typeface="Bookman Old Style" pitchFamily="18" charset="0"/>
              </a:rPr>
              <a:t>(</a:t>
            </a:r>
            <a:r>
              <a:rPr lang="en-US" sz="2800" i="1" dirty="0" err="1">
                <a:solidFill>
                  <a:srgbClr val="3399FF"/>
                </a:solidFill>
                <a:latin typeface="Bookman Old Style" pitchFamily="18" charset="0"/>
              </a:rPr>
              <a:t>elohim</a:t>
            </a:r>
            <a:r>
              <a:rPr lang="en-US" b="0" i="1" dirty="0">
                <a:latin typeface="Bookman Old Style" pitchFamily="18" charset="0"/>
              </a:rPr>
              <a:t>) </a:t>
            </a:r>
            <a:r>
              <a:rPr lang="en-US" dirty="0"/>
              <a:t>created…”</a:t>
            </a:r>
            <a:br>
              <a:rPr lang="en-US" dirty="0"/>
            </a:br>
            <a:r>
              <a:rPr lang="en-US" sz="2400" b="0" i="1" dirty="0"/>
              <a:t>(Gen. 1:1)</a:t>
            </a:r>
            <a:endParaRPr lang="en-US" b="0" i="1" dirty="0"/>
          </a:p>
          <a:p>
            <a:pPr>
              <a:spcBef>
                <a:spcPts val="1200"/>
              </a:spcBef>
              <a:spcAft>
                <a:spcPts val="1800"/>
              </a:spcAft>
            </a:pPr>
            <a:r>
              <a:rPr lang="en-US" dirty="0"/>
              <a:t>Multiple divine personalities </a:t>
            </a:r>
            <a:r>
              <a:rPr lang="en-US" dirty="0" err="1"/>
              <a:t>allued</a:t>
            </a:r>
            <a:r>
              <a:rPr lang="en-US" dirty="0"/>
              <a:t> to in other passages </a:t>
            </a:r>
            <a:r>
              <a:rPr lang="en-US" sz="2400" b="0" i="1" dirty="0"/>
              <a:t>(Gen. 1:26, 3:22, 11:7; Is. 6:8; Eccl. 12:1)</a:t>
            </a:r>
            <a:endParaRPr lang="en-US" b="0" i="1" dirty="0"/>
          </a:p>
          <a:p>
            <a:pPr>
              <a:spcBef>
                <a:spcPts val="1200"/>
              </a:spcBef>
              <a:spcAft>
                <a:spcPts val="1800"/>
              </a:spcAft>
            </a:pPr>
            <a:r>
              <a:rPr lang="en-US" dirty="0"/>
              <a:t>Other passages reveal a distinction of personalities within the Godhead </a:t>
            </a:r>
            <a:br>
              <a:rPr lang="en-US" dirty="0"/>
            </a:br>
            <a:r>
              <a:rPr lang="en-US" sz="2400" b="0" i="1" dirty="0"/>
              <a:t>(Gen. 18:21 &amp; 19:24; Is. 44:6 &amp; Rev. 1:17; Zech. 11:12, 13; </a:t>
            </a:r>
            <a:br>
              <a:rPr lang="en-US" sz="2400" b="0" i="1" dirty="0"/>
            </a:br>
            <a:r>
              <a:rPr lang="en-US" sz="2400" b="0" i="1" dirty="0"/>
              <a:t>Ps. 110:1; Is. 53:6; Ps. 2:2, 3)</a:t>
            </a:r>
          </a:p>
        </p:txBody>
      </p:sp>
      <p:sp>
        <p:nvSpPr>
          <p:cNvPr id="3" name="Title 2"/>
          <p:cNvSpPr>
            <a:spLocks noGrp="1"/>
          </p:cNvSpPr>
          <p:nvPr>
            <p:ph type="title"/>
          </p:nvPr>
        </p:nvSpPr>
        <p:spPr/>
        <p:txBody>
          <a:bodyPr vert="horz" lIns="91440" tIns="45720" rIns="640080" bIns="45720" rtlCol="0" anchor="ctr">
            <a:normAutofit/>
          </a:bodyPr>
          <a:lstStyle/>
          <a:p>
            <a:r>
              <a:rPr lang="en-US" dirty="0"/>
              <a:t>Old Testament Evidence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p:cTn id="14" dur="500" fill="hold"/>
                                        <p:tgtEl>
                                          <p:spTgt spid="2">
                                            <p:bg/>
                                          </p:spTgt>
                                        </p:tgtEl>
                                        <p:attrNameLst>
                                          <p:attrName>ppt_x</p:attrName>
                                        </p:attrNameLst>
                                      </p:cBhvr>
                                      <p:tavLst>
                                        <p:tav tm="0">
                                          <p:val>
                                            <p:strVal val="#ppt_x"/>
                                          </p:val>
                                        </p:tav>
                                        <p:tav tm="100000">
                                          <p:val>
                                            <p:strVal val="#ppt_x"/>
                                          </p:val>
                                        </p:tav>
                                      </p:tavLst>
                                    </p:anim>
                                    <p:anim calcmode="lin" valueType="num">
                                      <p:cBhvr>
                                        <p:cTn id="15" dur="500" fill="hold"/>
                                        <p:tgtEl>
                                          <p:spTgt spid="2">
                                            <p:bg/>
                                          </p:spTgt>
                                        </p:tgtEl>
                                        <p:attrNameLst>
                                          <p:attrName>ppt_y</p:attrName>
                                        </p:attrNameLst>
                                      </p:cBhvr>
                                      <p:tavLst>
                                        <p:tav tm="0">
                                          <p:val>
                                            <p:strVal val="#ppt_y+#ppt_h/2"/>
                                          </p:val>
                                        </p:tav>
                                        <p:tav tm="100000">
                                          <p:val>
                                            <p:strVal val="#ppt_y"/>
                                          </p:val>
                                        </p:tav>
                                      </p:tavLst>
                                    </p:anim>
                                    <p:anim calcmode="lin" valueType="num">
                                      <p:cBhvr>
                                        <p:cTn id="16" dur="500" fill="hold"/>
                                        <p:tgtEl>
                                          <p:spTgt spid="2">
                                            <p:bg/>
                                          </p:spTgt>
                                        </p:tgtEl>
                                        <p:attrNameLst>
                                          <p:attrName>ppt_w</p:attrName>
                                        </p:attrNameLst>
                                      </p:cBhvr>
                                      <p:tavLst>
                                        <p:tav tm="0">
                                          <p:val>
                                            <p:strVal val="#ppt_w"/>
                                          </p:val>
                                        </p:tav>
                                        <p:tav tm="100000">
                                          <p:val>
                                            <p:strVal val="#ppt_w"/>
                                          </p:val>
                                        </p:tav>
                                      </p:tavLst>
                                    </p:anim>
                                    <p:anim calcmode="lin" valueType="num">
                                      <p:cBhvr>
                                        <p:cTn id="17" dur="500" fill="hold"/>
                                        <p:tgtEl>
                                          <p:spTgt spid="2">
                                            <p:bg/>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2">
                                            <p:txEl>
                                              <p:pRg st="0" end="0"/>
                                            </p:txEl>
                                          </p:spTgt>
                                        </p:tgtEl>
                                        <p:attrNameLst>
                                          <p:attrName>style.visibility</p:attrName>
                                        </p:attrNameLst>
                                      </p:cBhvr>
                                      <p:to>
                                        <p:strVal val="visible"/>
                                      </p:to>
                                    </p:set>
                                    <p:animEffect transition="in" filter="fade">
                                      <p:cBhvr>
                                        <p:cTn id="21" dur="500"/>
                                        <p:tgtEl>
                                          <p:spTgt spid="2">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xEl>
                                              <p:pRg st="1" end="1"/>
                                            </p:txEl>
                                          </p:spTgt>
                                        </p:tgtEl>
                                        <p:attrNameLst>
                                          <p:attrName>style.visibility</p:attrName>
                                        </p:attrNameLst>
                                      </p:cBhvr>
                                      <p:to>
                                        <p:strVal val="visible"/>
                                      </p:to>
                                    </p:set>
                                    <p:animEffect transition="in" filter="fade">
                                      <p:cBhvr>
                                        <p:cTn id="26" dur="500"/>
                                        <p:tgtEl>
                                          <p:spTgt spid="2">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xEl>
                                              <p:pRg st="2" end="2"/>
                                            </p:txEl>
                                          </p:spTgt>
                                        </p:tgtEl>
                                        <p:attrNameLst>
                                          <p:attrName>style.visibility</p:attrName>
                                        </p:attrNameLst>
                                      </p:cBhvr>
                                      <p:to>
                                        <p:strVal val="visible"/>
                                      </p:to>
                                    </p:set>
                                    <p:animEffect transition="in" filter="fade">
                                      <p:cBhvr>
                                        <p:cTn id="31"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200.xml><?xml version="1.0" encoding="utf-8"?>
<p:sld xmlns:a="http://schemas.openxmlformats.org/drawingml/2006/main" xmlns:r="http://schemas.openxmlformats.org/officeDocument/2006/relationships" xmlns:p="http://schemas.openxmlformats.org/presentationml/2006/main" showMasterPhAnim="0">
  <p:cSld>
    <p:bg>
      <p:bgPr>
        <a:solidFill>
          <a:srgbClr val="993366"/>
        </a:solidFill>
        <a:effectLst/>
      </p:bgPr>
    </p:bg>
    <p:spTree>
      <p:nvGrpSpPr>
        <p:cNvPr id="1" name=""/>
        <p:cNvGrpSpPr/>
        <p:nvPr/>
      </p:nvGrpSpPr>
      <p:grpSpPr>
        <a:xfrm>
          <a:off x="0" y="0"/>
          <a:ext cx="0" cy="0"/>
          <a:chOff x="0" y="0"/>
          <a:chExt cx="0" cy="0"/>
        </a:xfrm>
      </p:grpSpPr>
      <p:sp>
        <p:nvSpPr>
          <p:cNvPr id="1131522" name="Rectangle 2">
            <a:extLst>
              <a:ext uri="{FF2B5EF4-FFF2-40B4-BE49-F238E27FC236}">
                <a16:creationId xmlns:a16="http://schemas.microsoft.com/office/drawing/2014/main" id="{92EA58B7-20A4-41C8-8D07-5DA3BACA4447}"/>
              </a:ext>
            </a:extLst>
          </p:cNvPr>
          <p:cNvSpPr>
            <a:spLocks noGrp="1" noChangeArrowheads="1"/>
          </p:cNvSpPr>
          <p:nvPr>
            <p:ph type="title"/>
          </p:nvPr>
        </p:nvSpPr>
        <p:spPr>
          <a:xfrm>
            <a:off x="2514601" y="533400"/>
            <a:ext cx="7159625" cy="1371600"/>
          </a:xfrm>
        </p:spPr>
        <p:txBody>
          <a:bodyPr/>
          <a:lstStyle/>
          <a:p>
            <a:pPr eaLnBrk="1" hangingPunct="1"/>
            <a:r>
              <a:rPr lang="en-US" altLang="en-US" sz="4800">
                <a:solidFill>
                  <a:schemeClr val="accent2"/>
                </a:solidFill>
                <a:latin typeface="Comic Sans MS Bold" panose="030F0902030302020204" pitchFamily="66" charset="0"/>
              </a:rPr>
              <a:t>The Promise</a:t>
            </a:r>
            <a:endParaRPr lang="en-US" altLang="en-US" sz="4800">
              <a:latin typeface="Comic Sans MS Bold" panose="030F0902030302020204" pitchFamily="66" charset="0"/>
            </a:endParaRPr>
          </a:p>
        </p:txBody>
      </p:sp>
      <p:sp>
        <p:nvSpPr>
          <p:cNvPr id="1759235" name="Rectangle 3">
            <a:extLst>
              <a:ext uri="{FF2B5EF4-FFF2-40B4-BE49-F238E27FC236}">
                <a16:creationId xmlns:a16="http://schemas.microsoft.com/office/drawing/2014/main" id="{A862514E-AAEC-4BF4-890A-0B58D6F122E5}"/>
              </a:ext>
            </a:extLst>
          </p:cNvPr>
          <p:cNvSpPr>
            <a:spLocks noGrp="1" noChangeArrowheads="1"/>
          </p:cNvSpPr>
          <p:nvPr>
            <p:ph type="body" idx="1"/>
          </p:nvPr>
        </p:nvSpPr>
        <p:spPr>
          <a:xfrm>
            <a:off x="2286000" y="1981200"/>
            <a:ext cx="7696200" cy="4724400"/>
          </a:xfrm>
        </p:spPr>
        <p:txBody>
          <a:bodyPr/>
          <a:lstStyle/>
          <a:p>
            <a:pPr eaLnBrk="1" hangingPunct="1">
              <a:lnSpc>
                <a:spcPct val="90000"/>
              </a:lnSpc>
              <a:buClr>
                <a:schemeClr val="accent2"/>
              </a:buClr>
              <a:buFont typeface="Wingdings" panose="05000000000000000000" pitchFamily="2" charset="2"/>
              <a:buChar char="v"/>
            </a:pPr>
            <a:r>
              <a:rPr lang="en-US" altLang="en-US" sz="2800">
                <a:latin typeface="Comic Sans MS Bold" panose="030F0902030302020204" pitchFamily="66" charset="0"/>
              </a:rPr>
              <a:t>God has a plan for us and He is sure it will happen; “For I know the plans I have for you,” says the LORD. “They are plans for good and not for disaster, to give you a future and a hope.” Jeremiah 29:11</a:t>
            </a:r>
          </a:p>
          <a:p>
            <a:pPr eaLnBrk="1" hangingPunct="1">
              <a:lnSpc>
                <a:spcPct val="90000"/>
              </a:lnSpc>
              <a:buClr>
                <a:schemeClr val="accent2"/>
              </a:buClr>
              <a:buFont typeface="Wingdings" panose="05000000000000000000" pitchFamily="2" charset="2"/>
              <a:buChar char="v"/>
            </a:pPr>
            <a:r>
              <a:rPr lang="en-US" altLang="en-US" sz="2800">
                <a:latin typeface="Comic Sans MS Bold" panose="030F0902030302020204" pitchFamily="66" charset="0"/>
              </a:rPr>
              <a:t>God’s perspective on us is based on what He sees in us not on what we presently are or believe we are</a:t>
            </a:r>
          </a:p>
          <a:p>
            <a:pPr eaLnBrk="1" hangingPunct="1">
              <a:lnSpc>
                <a:spcPct val="90000"/>
              </a:lnSpc>
              <a:buClr>
                <a:schemeClr val="accent2"/>
              </a:buClr>
              <a:buFont typeface="Wingdings" panose="05000000000000000000" pitchFamily="2" charset="2"/>
              <a:buChar char="v"/>
            </a:pPr>
            <a:r>
              <a:rPr lang="en-US" altLang="en-US" sz="2800">
                <a:latin typeface="Comic Sans MS Bold" panose="030F0902030302020204" pitchFamily="66" charset="0"/>
              </a:rPr>
              <a:t>The best days for all of us are still to come</a:t>
            </a:r>
            <a:endParaRPr lang="en-US" altLang="en-US" sz="1000">
              <a:solidFill>
                <a:srgbClr val="000000"/>
              </a:solidFill>
              <a:latin typeface="Comic Sans MS Bold" panose="030F0902030302020204"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759235">
                                            <p:txEl>
                                              <p:pRg st="0" end="0"/>
                                            </p:txEl>
                                          </p:spTgt>
                                        </p:tgtEl>
                                        <p:attrNameLst>
                                          <p:attrName>style.visibility</p:attrName>
                                        </p:attrNameLst>
                                      </p:cBhvr>
                                      <p:to>
                                        <p:strVal val="visible"/>
                                      </p:to>
                                    </p:set>
                                    <p:anim calcmode="lin" valueType="num">
                                      <p:cBhvr>
                                        <p:cTn id="7" dur="1000" fill="hold"/>
                                        <p:tgtEl>
                                          <p:spTgt spid="1759235">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1759235">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1759235">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759235">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759235">
                                            <p:txEl>
                                              <p:pRg st="1" end="1"/>
                                            </p:txEl>
                                          </p:spTgt>
                                        </p:tgtEl>
                                        <p:attrNameLst>
                                          <p:attrName>style.visibility</p:attrName>
                                        </p:attrNameLst>
                                      </p:cBhvr>
                                      <p:to>
                                        <p:strVal val="visible"/>
                                      </p:to>
                                    </p:set>
                                    <p:anim calcmode="lin" valueType="num">
                                      <p:cBhvr>
                                        <p:cTn id="15" dur="1000" fill="hold"/>
                                        <p:tgtEl>
                                          <p:spTgt spid="1759235">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1759235">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1759235">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759235">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759235">
                                            <p:txEl>
                                              <p:pRg st="2" end="2"/>
                                            </p:txEl>
                                          </p:spTgt>
                                        </p:tgtEl>
                                        <p:attrNameLst>
                                          <p:attrName>style.visibility</p:attrName>
                                        </p:attrNameLst>
                                      </p:cBhvr>
                                      <p:to>
                                        <p:strVal val="visible"/>
                                      </p:to>
                                    </p:set>
                                    <p:anim calcmode="lin" valueType="num">
                                      <p:cBhvr>
                                        <p:cTn id="23" dur="1000" fill="hold"/>
                                        <p:tgtEl>
                                          <p:spTgt spid="1759235">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1759235">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1759235">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759235">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59235" grpId="0" build="p" autoUpdateAnimBg="0"/>
    </p:bldLst>
  </p:timing>
</p:sld>
</file>

<file path=ppt/slides/slide201.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3339966"/>
            <a:ext cx="9567511" cy="1342095"/>
          </a:xfrm>
        </p:spPr>
        <p:txBody>
          <a:bodyPr/>
          <a:lstStyle/>
          <a:p>
            <a:r>
              <a:rPr lang="en-US" sz="8000" b="1" dirty="0">
                <a:solidFill>
                  <a:srgbClr val="8B2939"/>
                </a:solidFill>
                <a:effectLst>
                  <a:outerShdw blurRad="38100" dist="38100" dir="2700000" algn="tl">
                    <a:srgbClr val="000000">
                      <a:alpha val="43137"/>
                    </a:srgbClr>
                  </a:outerShdw>
                </a:effectLst>
                <a:latin typeface="Papyrus" panose="03070502060502030205" pitchFamily="66" charset="0"/>
              </a:rPr>
              <a:t>As The Will Is Turned</a:t>
            </a:r>
            <a:br>
              <a:rPr lang="en-US" b="1" dirty="0">
                <a:solidFill>
                  <a:srgbClr val="8B2939"/>
                </a:solidFill>
                <a:effectLst>
                  <a:outerShdw blurRad="38100" dist="38100" dir="2700000" algn="tl">
                    <a:srgbClr val="000000">
                      <a:alpha val="43137"/>
                    </a:srgbClr>
                  </a:outerShdw>
                </a:effectLst>
                <a:latin typeface="Papyrus" panose="03070502060502030205" pitchFamily="66" charset="0"/>
              </a:rPr>
            </a:br>
            <a:endParaRPr lang="en-US" b="1" dirty="0">
              <a:solidFill>
                <a:srgbClr val="8B2939"/>
              </a:solidFill>
              <a:effectLst>
                <a:outerShdw blurRad="38100" dist="38100" dir="2700000" algn="tl">
                  <a:srgbClr val="000000">
                    <a:alpha val="43137"/>
                  </a:srgbClr>
                </a:outerShdw>
              </a:effectLst>
              <a:latin typeface="Papyrus" panose="03070502060502030205" pitchFamily="66" charset="0"/>
            </a:endParaRPr>
          </a:p>
        </p:txBody>
      </p:sp>
      <p:sp>
        <p:nvSpPr>
          <p:cNvPr id="3" name="Action Button: Go Back or Previous 2">
            <a:hlinkClick r:id="rId2" action="ppaction://hlinksldjump" highlightClick="1"/>
            <a:extLst>
              <a:ext uri="{FF2B5EF4-FFF2-40B4-BE49-F238E27FC236}">
                <a16:creationId xmlns:a16="http://schemas.microsoft.com/office/drawing/2014/main" id="{0DB72A69-0DA8-4151-8D01-758738AA1FBE}"/>
              </a:ext>
            </a:extLst>
          </p:cNvPr>
          <p:cNvSpPr/>
          <p:nvPr/>
        </p:nvSpPr>
        <p:spPr>
          <a:xfrm>
            <a:off x="9942897" y="4812632"/>
            <a:ext cx="792158" cy="613462"/>
          </a:xfrm>
          <a:prstGeom prst="actionButtonBackPrevious">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74873407"/>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306050" name="Rectangle 2">
            <a:extLst>
              <a:ext uri="{FF2B5EF4-FFF2-40B4-BE49-F238E27FC236}">
                <a16:creationId xmlns:a16="http://schemas.microsoft.com/office/drawing/2014/main" id="{9615E5C1-56FA-43E8-80F4-BC37615559AE}"/>
              </a:ext>
            </a:extLst>
          </p:cNvPr>
          <p:cNvSpPr>
            <a:spLocks noGrp="1" noChangeArrowheads="1"/>
          </p:cNvSpPr>
          <p:nvPr>
            <p:ph type="title"/>
          </p:nvPr>
        </p:nvSpPr>
        <p:spPr>
          <a:xfrm>
            <a:off x="1524000" y="0"/>
            <a:ext cx="9144000" cy="685800"/>
          </a:xfrm>
          <a:solidFill>
            <a:schemeClr val="accent2"/>
          </a:solidFill>
        </p:spPr>
        <p:txBody>
          <a:bodyPr/>
          <a:lstStyle/>
          <a:p>
            <a:pPr eaLnBrk="1" hangingPunct="1">
              <a:defRPr/>
            </a:pPr>
            <a:r>
              <a:rPr lang="en-US" sz="3200" b="0" dirty="0">
                <a:solidFill>
                  <a:schemeClr val="bg1"/>
                </a:solidFill>
                <a:effectLst>
                  <a:outerShdw blurRad="38100" dist="38100" dir="2700000" algn="tl">
                    <a:srgbClr val="000000"/>
                  </a:outerShdw>
                </a:effectLst>
              </a:rPr>
              <a:t>Nero’s Tutor - </a:t>
            </a:r>
            <a:r>
              <a:rPr lang="en-US" sz="3200" b="0" dirty="0" err="1">
                <a:solidFill>
                  <a:schemeClr val="bg1"/>
                </a:solidFill>
                <a:effectLst>
                  <a:outerShdw blurRad="38100" dist="38100" dir="2700000" algn="tl">
                    <a:srgbClr val="000000"/>
                  </a:outerShdw>
                </a:effectLst>
              </a:rPr>
              <a:t>Luccius</a:t>
            </a:r>
            <a:r>
              <a:rPr lang="en-US" sz="3200" b="0" dirty="0">
                <a:solidFill>
                  <a:schemeClr val="bg1"/>
                </a:solidFill>
                <a:effectLst>
                  <a:outerShdw blurRad="38100" dist="38100" dir="2700000" algn="tl">
                    <a:srgbClr val="000000"/>
                  </a:outerShdw>
                </a:effectLst>
              </a:rPr>
              <a:t> Seneca – “On Providence”</a:t>
            </a:r>
            <a:r>
              <a:rPr lang="en-US" sz="3200" b="0" dirty="0"/>
              <a:t>                  </a:t>
            </a:r>
          </a:p>
        </p:txBody>
      </p:sp>
      <p:sp>
        <p:nvSpPr>
          <p:cNvPr id="2306051" name="Rectangle 3">
            <a:extLst>
              <a:ext uri="{FF2B5EF4-FFF2-40B4-BE49-F238E27FC236}">
                <a16:creationId xmlns:a16="http://schemas.microsoft.com/office/drawing/2014/main" id="{9AA0FFDC-B99E-4E92-90A4-71430D14EB32}"/>
              </a:ext>
            </a:extLst>
          </p:cNvPr>
          <p:cNvSpPr>
            <a:spLocks noGrp="1" noChangeArrowheads="1"/>
          </p:cNvSpPr>
          <p:nvPr>
            <p:ph type="body" idx="1"/>
          </p:nvPr>
        </p:nvSpPr>
        <p:spPr>
          <a:xfrm>
            <a:off x="1600200" y="762000"/>
            <a:ext cx="8991600" cy="5943600"/>
          </a:xfrm>
          <a:ln>
            <a:solidFill>
              <a:srgbClr val="FF6600"/>
            </a:solidFill>
          </a:ln>
        </p:spPr>
        <p:txBody>
          <a:bodyPr/>
          <a:lstStyle/>
          <a:p>
            <a:pPr eaLnBrk="1" hangingPunct="1">
              <a:lnSpc>
                <a:spcPct val="90000"/>
              </a:lnSpc>
              <a:buFont typeface="Wingdings" pitchFamily="2" charset="2"/>
              <a:buChar char="v"/>
              <a:defRPr/>
            </a:pPr>
            <a:r>
              <a:rPr lang="en-US" sz="4000" i="1" dirty="0">
                <a:solidFill>
                  <a:srgbClr val="FF6600"/>
                </a:solidFill>
                <a:effectLst>
                  <a:outerShdw blurRad="38100" dist="38100" dir="2700000" algn="tl">
                    <a:srgbClr val="000000"/>
                  </a:outerShdw>
                </a:effectLst>
              </a:rPr>
              <a:t> MIDDLE STOICS SUSPICIOUS OF WEALTH AS IT LEADS TO VICES</a:t>
            </a:r>
          </a:p>
          <a:p>
            <a:pPr eaLnBrk="1" hangingPunct="1">
              <a:lnSpc>
                <a:spcPct val="90000"/>
              </a:lnSpc>
              <a:buFont typeface="Wingdings" pitchFamily="2" charset="2"/>
              <a:buChar char="v"/>
              <a:defRPr/>
            </a:pPr>
            <a:r>
              <a:rPr lang="en-US" sz="4000" i="1" dirty="0">
                <a:solidFill>
                  <a:srgbClr val="FF6600"/>
                </a:solidFill>
                <a:effectLst>
                  <a:outerShdw blurRad="38100" dist="38100" dir="2700000" algn="tl">
                    <a:srgbClr val="000000"/>
                  </a:outerShdw>
                </a:effectLst>
              </a:rPr>
              <a:t> EXTERNAL GOODS CAN  DRAIN VIRTUES IF GIVEN PREFERENCE </a:t>
            </a:r>
          </a:p>
          <a:p>
            <a:pPr eaLnBrk="1" hangingPunct="1">
              <a:lnSpc>
                <a:spcPct val="90000"/>
              </a:lnSpc>
              <a:buFont typeface="Wingdings" pitchFamily="2" charset="2"/>
              <a:buChar char="§"/>
              <a:defRPr/>
            </a:pPr>
            <a:r>
              <a:rPr lang="en-US" sz="4000" i="1" dirty="0">
                <a:solidFill>
                  <a:schemeClr val="tx1"/>
                </a:solidFill>
                <a:effectLst>
                  <a:outerShdw blurRad="38100" dist="38100" dir="2700000" algn="tl">
                    <a:srgbClr val="000000"/>
                  </a:outerShdw>
                </a:effectLst>
              </a:rPr>
              <a:t> “Flee luxury,  flee enfeebling good fortune,  from which men’s minds grow sodden!”</a:t>
            </a:r>
          </a:p>
          <a:p>
            <a:pPr eaLnBrk="1" hangingPunct="1">
              <a:lnSpc>
                <a:spcPct val="90000"/>
              </a:lnSpc>
              <a:buFont typeface="Wingdings" pitchFamily="2" charset="2"/>
              <a:buChar char="§"/>
              <a:defRPr/>
            </a:pPr>
            <a:r>
              <a:rPr lang="en-US" sz="4000" i="1" dirty="0">
                <a:solidFill>
                  <a:schemeClr val="tx1"/>
                </a:solidFill>
                <a:effectLst>
                  <a:outerShdw blurRad="38100" dist="38100" dir="2700000" algn="tl">
                    <a:srgbClr val="000000"/>
                  </a:outerShdw>
                </a:effectLst>
              </a:rPr>
              <a:t> “While all excesses are hurtful,  the most dangerous is unlimited good fortune.”   {Prov. 4. 9 – 10}</a:t>
            </a:r>
          </a:p>
        </p:txBody>
      </p:sp>
      <p:sp>
        <p:nvSpPr>
          <p:cNvPr id="2306052" name="Comment 4">
            <a:extLst>
              <a:ext uri="{FF2B5EF4-FFF2-40B4-BE49-F238E27FC236}">
                <a16:creationId xmlns:a16="http://schemas.microsoft.com/office/drawing/2014/main" id="{91FD2EAD-FBF4-42FC-9512-629995D6F723}"/>
              </a:ext>
            </a:extLst>
          </p:cNvPr>
          <p:cNvSpPr>
            <a:spLocks noChangeArrowheads="1"/>
          </p:cNvSpPr>
          <p:nvPr/>
        </p:nvSpPr>
        <p:spPr bwMode="auto">
          <a:xfrm>
            <a:off x="1447800" y="-685800"/>
            <a:ext cx="9296400" cy="712788"/>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eaLnBrk="0" fontAlgn="base" hangingPunct="0">
              <a:spcBef>
                <a:spcPct val="50000"/>
              </a:spcBef>
              <a:spcAft>
                <a:spcPct val="0"/>
              </a:spcAft>
              <a:defRPr/>
            </a:pPr>
            <a:r>
              <a:rPr lang="en-US" sz="1600" b="1">
                <a:solidFill>
                  <a:srgbClr val="000000"/>
                </a:solidFill>
                <a:latin typeface="Arial" charset="0"/>
              </a:rPr>
              <a:t>David Lee Burris:</a:t>
            </a:r>
            <a:endParaRPr lang="en-US" sz="1600">
              <a:solidFill>
                <a:srgbClr val="000000"/>
              </a:solidFill>
              <a:latin typeface="Arial" charset="0"/>
            </a:endParaRPr>
          </a:p>
          <a:p>
            <a:pPr eaLnBrk="0" fontAlgn="base" hangingPunct="0">
              <a:spcBef>
                <a:spcPct val="50000"/>
              </a:spcBef>
              <a:spcAft>
                <a:spcPct val="0"/>
              </a:spcAft>
              <a:defRPr/>
            </a:pPr>
            <a:r>
              <a:rPr lang="en-US" sz="1600">
                <a:solidFill>
                  <a:srgbClr val="000000"/>
                </a:solidFill>
                <a:latin typeface="Arial" charset="0"/>
              </a:rPr>
              <a:t>Philosopher Seneca &amp; Apostle Paul Contemporaries – Who Were Aware Of Existence Of The Other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306050"/>
                                        </p:tgtEl>
                                        <p:attrNameLst>
                                          <p:attrName>style.visibility</p:attrName>
                                        </p:attrNameLst>
                                      </p:cBhvr>
                                      <p:to>
                                        <p:strVal val="visible"/>
                                      </p:to>
                                    </p:set>
                                    <p:anim calcmode="discrete" valueType="clr">
                                      <p:cBhvr override="childStyle">
                                        <p:cTn id="7" dur="80"/>
                                        <p:tgtEl>
                                          <p:spTgt spid="230605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306050"/>
                                        </p:tgtEl>
                                        <p:attrNameLst>
                                          <p:attrName>fillcolor</p:attrName>
                                        </p:attrNameLst>
                                      </p:cBhvr>
                                      <p:tavLst>
                                        <p:tav tm="0">
                                          <p:val>
                                            <p:clrVal>
                                              <a:schemeClr val="accent2"/>
                                            </p:clrVal>
                                          </p:val>
                                        </p:tav>
                                        <p:tav tm="50000">
                                          <p:val>
                                            <p:clrVal>
                                              <a:schemeClr val="hlink"/>
                                            </p:clrVal>
                                          </p:val>
                                        </p:tav>
                                      </p:tavLst>
                                    </p:anim>
                                    <p:set>
                                      <p:cBhvr>
                                        <p:cTn id="9" dur="80"/>
                                        <p:tgtEl>
                                          <p:spTgt spid="2306050"/>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8" presetClass="entr" presetSubtype="16" fill="hold" nodeType="clickEffect">
                                  <p:stCondLst>
                                    <p:cond delay="0"/>
                                  </p:stCondLst>
                                  <p:childTnLst>
                                    <p:set>
                                      <p:cBhvr>
                                        <p:cTn id="13" dur="1" fill="hold">
                                          <p:stCondLst>
                                            <p:cond delay="0"/>
                                          </p:stCondLst>
                                        </p:cTn>
                                        <p:tgtEl>
                                          <p:spTgt spid="2306051">
                                            <p:txEl>
                                              <p:pRg st="0" end="0"/>
                                            </p:txEl>
                                          </p:spTgt>
                                        </p:tgtEl>
                                        <p:attrNameLst>
                                          <p:attrName>style.visibility</p:attrName>
                                        </p:attrNameLst>
                                      </p:cBhvr>
                                      <p:to>
                                        <p:strVal val="visible"/>
                                      </p:to>
                                    </p:set>
                                    <p:animEffect transition="in" filter="diamond(in)">
                                      <p:cBhvr>
                                        <p:cTn id="14" dur="2000"/>
                                        <p:tgtEl>
                                          <p:spTgt spid="2306051">
                                            <p:txEl>
                                              <p:pRg st="0" end="0"/>
                                            </p:txEl>
                                          </p:spTgt>
                                        </p:tgtEl>
                                      </p:cBhvr>
                                    </p:animEffect>
                                  </p:childTnLst>
                                </p:cTn>
                              </p:par>
                              <p:par>
                                <p:cTn id="15" presetID="8" presetClass="entr" presetSubtype="16" fill="hold" nodeType="withEffect">
                                  <p:stCondLst>
                                    <p:cond delay="0"/>
                                  </p:stCondLst>
                                  <p:childTnLst>
                                    <p:set>
                                      <p:cBhvr>
                                        <p:cTn id="16" dur="1" fill="hold">
                                          <p:stCondLst>
                                            <p:cond delay="0"/>
                                          </p:stCondLst>
                                        </p:cTn>
                                        <p:tgtEl>
                                          <p:spTgt spid="2306051">
                                            <p:txEl>
                                              <p:pRg st="1" end="1"/>
                                            </p:txEl>
                                          </p:spTgt>
                                        </p:tgtEl>
                                        <p:attrNameLst>
                                          <p:attrName>style.visibility</p:attrName>
                                        </p:attrNameLst>
                                      </p:cBhvr>
                                      <p:to>
                                        <p:strVal val="visible"/>
                                      </p:to>
                                    </p:set>
                                    <p:animEffect transition="in" filter="diamond(in)">
                                      <p:cBhvr>
                                        <p:cTn id="17" dur="2000"/>
                                        <p:tgtEl>
                                          <p:spTgt spid="2306051">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1" presetClass="entr" presetSubtype="0" fill="hold" nodeType="clickEffect">
                                  <p:stCondLst>
                                    <p:cond delay="0"/>
                                  </p:stCondLst>
                                  <p:childTnLst>
                                    <p:set>
                                      <p:cBhvr>
                                        <p:cTn id="21" dur="1" fill="hold">
                                          <p:stCondLst>
                                            <p:cond delay="0"/>
                                          </p:stCondLst>
                                        </p:cTn>
                                        <p:tgtEl>
                                          <p:spTgt spid="2306051">
                                            <p:txEl>
                                              <p:pRg st="2" end="2"/>
                                            </p:txEl>
                                          </p:spTgt>
                                        </p:tgtEl>
                                        <p:attrNameLst>
                                          <p:attrName>style.visibility</p:attrName>
                                        </p:attrNameLst>
                                      </p:cBhvr>
                                      <p:to>
                                        <p:strVal val="visible"/>
                                      </p:to>
                                    </p:set>
                                    <p:animEffect transition="in" filter="fade">
                                      <p:cBhvr>
                                        <p:cTn id="22" dur="770" decel="100000"/>
                                        <p:tgtEl>
                                          <p:spTgt spid="2306051">
                                            <p:txEl>
                                              <p:pRg st="2" end="2"/>
                                            </p:txEl>
                                          </p:spTgt>
                                        </p:tgtEl>
                                      </p:cBhvr>
                                    </p:animEffect>
                                    <p:animScale>
                                      <p:cBhvr>
                                        <p:cTn id="23" dur="770" decel="100000"/>
                                        <p:tgtEl>
                                          <p:spTgt spid="2306051">
                                            <p:txEl>
                                              <p:pRg st="2" end="2"/>
                                            </p:txEl>
                                          </p:spTgt>
                                        </p:tgtEl>
                                      </p:cBhvr>
                                      <p:from x="10000" y="10000"/>
                                      <p:to x="200000" y="450000"/>
                                    </p:animScale>
                                    <p:animScale>
                                      <p:cBhvr>
                                        <p:cTn id="24" dur="1230" accel="100000" fill="hold">
                                          <p:stCondLst>
                                            <p:cond delay="770"/>
                                          </p:stCondLst>
                                        </p:cTn>
                                        <p:tgtEl>
                                          <p:spTgt spid="2306051">
                                            <p:txEl>
                                              <p:pRg st="2" end="2"/>
                                            </p:txEl>
                                          </p:spTgt>
                                        </p:tgtEl>
                                      </p:cBhvr>
                                      <p:from x="200000" y="450000"/>
                                      <p:to x="100000" y="100000"/>
                                    </p:animScale>
                                    <p:set>
                                      <p:cBhvr>
                                        <p:cTn id="25" dur="770" fill="hold"/>
                                        <p:tgtEl>
                                          <p:spTgt spid="2306051">
                                            <p:txEl>
                                              <p:pRg st="2" end="2"/>
                                            </p:txEl>
                                          </p:spTgt>
                                        </p:tgtEl>
                                        <p:attrNameLst>
                                          <p:attrName>ppt_x</p:attrName>
                                        </p:attrNameLst>
                                      </p:cBhvr>
                                      <p:to>
                                        <p:strVal val="(0.5)"/>
                                      </p:to>
                                    </p:set>
                                    <p:anim from="(0.5)" to="(#ppt_x)" calcmode="lin" valueType="num">
                                      <p:cBhvr>
                                        <p:cTn id="26" dur="1230" accel="100000" fill="hold">
                                          <p:stCondLst>
                                            <p:cond delay="770"/>
                                          </p:stCondLst>
                                        </p:cTn>
                                        <p:tgtEl>
                                          <p:spTgt spid="2306051">
                                            <p:txEl>
                                              <p:pRg st="2" end="2"/>
                                            </p:txEl>
                                          </p:spTgt>
                                        </p:tgtEl>
                                        <p:attrNameLst>
                                          <p:attrName>ppt_x</p:attrName>
                                        </p:attrNameLst>
                                      </p:cBhvr>
                                    </p:anim>
                                    <p:set>
                                      <p:cBhvr>
                                        <p:cTn id="27" dur="770" fill="hold"/>
                                        <p:tgtEl>
                                          <p:spTgt spid="2306051">
                                            <p:txEl>
                                              <p:pRg st="2" end="2"/>
                                            </p:txEl>
                                          </p:spTgt>
                                        </p:tgtEl>
                                        <p:attrNameLst>
                                          <p:attrName>ppt_y</p:attrName>
                                        </p:attrNameLst>
                                      </p:cBhvr>
                                      <p:to>
                                        <p:strVal val="(#ppt_y+0.4)"/>
                                      </p:to>
                                    </p:set>
                                    <p:anim from="(#ppt_y+0.4)" to="(#ppt_y)" calcmode="lin" valueType="num">
                                      <p:cBhvr>
                                        <p:cTn id="28" dur="1230" accel="100000" fill="hold">
                                          <p:stCondLst>
                                            <p:cond delay="770"/>
                                          </p:stCondLst>
                                        </p:cTn>
                                        <p:tgtEl>
                                          <p:spTgt spid="2306051">
                                            <p:txEl>
                                              <p:pRg st="2" end="2"/>
                                            </p:txEl>
                                          </p:spTgt>
                                        </p:tgtEl>
                                        <p:attrNameLst>
                                          <p:attrName>ppt_y</p:attrName>
                                        </p:attrNameLst>
                                      </p:cBhvr>
                                    </p:anim>
                                  </p:childTnLst>
                                </p:cTn>
                              </p:par>
                              <p:par>
                                <p:cTn id="29" presetID="51" presetClass="entr" presetSubtype="0" fill="hold" nodeType="withEffect">
                                  <p:stCondLst>
                                    <p:cond delay="0"/>
                                  </p:stCondLst>
                                  <p:childTnLst>
                                    <p:set>
                                      <p:cBhvr>
                                        <p:cTn id="30" dur="1" fill="hold">
                                          <p:stCondLst>
                                            <p:cond delay="0"/>
                                          </p:stCondLst>
                                        </p:cTn>
                                        <p:tgtEl>
                                          <p:spTgt spid="2306051">
                                            <p:txEl>
                                              <p:pRg st="3" end="3"/>
                                            </p:txEl>
                                          </p:spTgt>
                                        </p:tgtEl>
                                        <p:attrNameLst>
                                          <p:attrName>style.visibility</p:attrName>
                                        </p:attrNameLst>
                                      </p:cBhvr>
                                      <p:to>
                                        <p:strVal val="visible"/>
                                      </p:to>
                                    </p:set>
                                    <p:animEffect transition="in" filter="fade">
                                      <p:cBhvr>
                                        <p:cTn id="31" dur="770" decel="100000"/>
                                        <p:tgtEl>
                                          <p:spTgt spid="2306051">
                                            <p:txEl>
                                              <p:pRg st="3" end="3"/>
                                            </p:txEl>
                                          </p:spTgt>
                                        </p:tgtEl>
                                      </p:cBhvr>
                                    </p:animEffect>
                                    <p:animScale>
                                      <p:cBhvr>
                                        <p:cTn id="32" dur="770" decel="100000"/>
                                        <p:tgtEl>
                                          <p:spTgt spid="2306051">
                                            <p:txEl>
                                              <p:pRg st="3" end="3"/>
                                            </p:txEl>
                                          </p:spTgt>
                                        </p:tgtEl>
                                      </p:cBhvr>
                                      <p:from x="10000" y="10000"/>
                                      <p:to x="200000" y="450000"/>
                                    </p:animScale>
                                    <p:animScale>
                                      <p:cBhvr>
                                        <p:cTn id="33" dur="1230" accel="100000" fill="hold">
                                          <p:stCondLst>
                                            <p:cond delay="770"/>
                                          </p:stCondLst>
                                        </p:cTn>
                                        <p:tgtEl>
                                          <p:spTgt spid="2306051">
                                            <p:txEl>
                                              <p:pRg st="3" end="3"/>
                                            </p:txEl>
                                          </p:spTgt>
                                        </p:tgtEl>
                                      </p:cBhvr>
                                      <p:from x="200000" y="450000"/>
                                      <p:to x="100000" y="100000"/>
                                    </p:animScale>
                                    <p:set>
                                      <p:cBhvr>
                                        <p:cTn id="34" dur="770" fill="hold"/>
                                        <p:tgtEl>
                                          <p:spTgt spid="2306051">
                                            <p:txEl>
                                              <p:pRg st="3" end="3"/>
                                            </p:txEl>
                                          </p:spTgt>
                                        </p:tgtEl>
                                        <p:attrNameLst>
                                          <p:attrName>ppt_x</p:attrName>
                                        </p:attrNameLst>
                                      </p:cBhvr>
                                      <p:to>
                                        <p:strVal val="(0.5)"/>
                                      </p:to>
                                    </p:set>
                                    <p:anim from="(0.5)" to="(#ppt_x)" calcmode="lin" valueType="num">
                                      <p:cBhvr>
                                        <p:cTn id="35" dur="1230" accel="100000" fill="hold">
                                          <p:stCondLst>
                                            <p:cond delay="770"/>
                                          </p:stCondLst>
                                        </p:cTn>
                                        <p:tgtEl>
                                          <p:spTgt spid="2306051">
                                            <p:txEl>
                                              <p:pRg st="3" end="3"/>
                                            </p:txEl>
                                          </p:spTgt>
                                        </p:tgtEl>
                                        <p:attrNameLst>
                                          <p:attrName>ppt_x</p:attrName>
                                        </p:attrNameLst>
                                      </p:cBhvr>
                                    </p:anim>
                                    <p:set>
                                      <p:cBhvr>
                                        <p:cTn id="36" dur="770" fill="hold"/>
                                        <p:tgtEl>
                                          <p:spTgt spid="2306051">
                                            <p:txEl>
                                              <p:pRg st="3" end="3"/>
                                            </p:txEl>
                                          </p:spTgt>
                                        </p:tgtEl>
                                        <p:attrNameLst>
                                          <p:attrName>ppt_y</p:attrName>
                                        </p:attrNameLst>
                                      </p:cBhvr>
                                      <p:to>
                                        <p:strVal val="(#ppt_y+0.4)"/>
                                      </p:to>
                                    </p:set>
                                    <p:anim from="(#ppt_y+0.4)" to="(#ppt_y)" calcmode="lin" valueType="num">
                                      <p:cBhvr>
                                        <p:cTn id="37" dur="1230" accel="100000" fill="hold">
                                          <p:stCondLst>
                                            <p:cond delay="770"/>
                                          </p:stCondLst>
                                        </p:cTn>
                                        <p:tgtEl>
                                          <p:spTgt spid="2306051">
                                            <p:txEl>
                                              <p:pRg st="3" end="3"/>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6050" grpId="0" animBg="1"/>
    </p:bldLst>
  </p:timing>
</p:sld>
</file>

<file path=ppt/slides/slide203.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306050" name="Rectangle 2">
            <a:extLst>
              <a:ext uri="{FF2B5EF4-FFF2-40B4-BE49-F238E27FC236}">
                <a16:creationId xmlns:a16="http://schemas.microsoft.com/office/drawing/2014/main" id="{619579BA-97D2-44F8-AC16-37D3D89B8001}"/>
              </a:ext>
            </a:extLst>
          </p:cNvPr>
          <p:cNvSpPr>
            <a:spLocks noGrp="1" noChangeArrowheads="1"/>
          </p:cNvSpPr>
          <p:nvPr>
            <p:ph type="title"/>
          </p:nvPr>
        </p:nvSpPr>
        <p:spPr>
          <a:xfrm>
            <a:off x="1524000" y="0"/>
            <a:ext cx="9144000" cy="685800"/>
          </a:xfrm>
          <a:solidFill>
            <a:schemeClr val="accent2"/>
          </a:solidFill>
        </p:spPr>
        <p:txBody>
          <a:bodyPr/>
          <a:lstStyle/>
          <a:p>
            <a:pPr eaLnBrk="1" hangingPunct="1">
              <a:defRPr/>
            </a:pPr>
            <a:r>
              <a:rPr lang="en-US" sz="3200" b="0" dirty="0">
                <a:solidFill>
                  <a:schemeClr val="bg1"/>
                </a:solidFill>
                <a:effectLst>
                  <a:outerShdw blurRad="38100" dist="38100" dir="2700000" algn="tl">
                    <a:srgbClr val="000000"/>
                  </a:outerShdw>
                </a:effectLst>
              </a:rPr>
              <a:t>Nero’s Tutor - </a:t>
            </a:r>
            <a:r>
              <a:rPr lang="en-US" sz="3200" b="0" dirty="0" err="1">
                <a:solidFill>
                  <a:schemeClr val="bg1"/>
                </a:solidFill>
                <a:effectLst>
                  <a:outerShdw blurRad="38100" dist="38100" dir="2700000" algn="tl">
                    <a:srgbClr val="000000"/>
                  </a:outerShdw>
                </a:effectLst>
              </a:rPr>
              <a:t>Luccius</a:t>
            </a:r>
            <a:r>
              <a:rPr lang="en-US" sz="3200" b="0" dirty="0">
                <a:solidFill>
                  <a:schemeClr val="bg1"/>
                </a:solidFill>
                <a:effectLst>
                  <a:outerShdw blurRad="38100" dist="38100" dir="2700000" algn="tl">
                    <a:srgbClr val="000000"/>
                  </a:outerShdw>
                </a:effectLst>
              </a:rPr>
              <a:t> Seneca – “On Providence”</a:t>
            </a:r>
            <a:r>
              <a:rPr lang="en-US" sz="3200" b="0" dirty="0"/>
              <a:t>                  </a:t>
            </a:r>
          </a:p>
        </p:txBody>
      </p:sp>
      <p:sp>
        <p:nvSpPr>
          <p:cNvPr id="2306051" name="Rectangle 3">
            <a:extLst>
              <a:ext uri="{FF2B5EF4-FFF2-40B4-BE49-F238E27FC236}">
                <a16:creationId xmlns:a16="http://schemas.microsoft.com/office/drawing/2014/main" id="{F8F13DD7-5ED1-4082-B184-7C308D867910}"/>
              </a:ext>
            </a:extLst>
          </p:cNvPr>
          <p:cNvSpPr>
            <a:spLocks noGrp="1" noChangeArrowheads="1"/>
          </p:cNvSpPr>
          <p:nvPr>
            <p:ph type="body" idx="1"/>
          </p:nvPr>
        </p:nvSpPr>
        <p:spPr>
          <a:xfrm>
            <a:off x="1600200" y="762000"/>
            <a:ext cx="8991600" cy="5943600"/>
          </a:xfrm>
          <a:ln>
            <a:solidFill>
              <a:srgbClr val="FF6600"/>
            </a:solidFill>
          </a:ln>
        </p:spPr>
        <p:txBody>
          <a:bodyPr/>
          <a:lstStyle/>
          <a:p>
            <a:pPr eaLnBrk="1" hangingPunct="1">
              <a:lnSpc>
                <a:spcPct val="90000"/>
              </a:lnSpc>
              <a:buFontTx/>
              <a:buNone/>
              <a:defRPr/>
            </a:pPr>
            <a:r>
              <a:rPr lang="en-US" sz="2400" i="1" dirty="0">
                <a:solidFill>
                  <a:srgbClr val="FF6600"/>
                </a:solidFill>
                <a:effectLst>
                  <a:outerShdw blurRad="38100" dist="38100" dir="2700000" algn="tl">
                    <a:srgbClr val="000000"/>
                  </a:outerShdw>
                </a:effectLst>
              </a:rPr>
              <a:t> </a:t>
            </a:r>
          </a:p>
          <a:p>
            <a:pPr eaLnBrk="1" hangingPunct="1">
              <a:lnSpc>
                <a:spcPct val="90000"/>
              </a:lnSpc>
              <a:buFont typeface="Wingdings" pitchFamily="2" charset="2"/>
              <a:buChar char="v"/>
              <a:defRPr/>
            </a:pPr>
            <a:r>
              <a:rPr lang="en-US" sz="4000" i="1" dirty="0">
                <a:solidFill>
                  <a:srgbClr val="FF6600"/>
                </a:solidFill>
                <a:effectLst>
                  <a:outerShdw blurRad="38100" dist="38100" dir="2700000" algn="tl">
                    <a:srgbClr val="000000"/>
                  </a:outerShdw>
                </a:effectLst>
              </a:rPr>
              <a:t>MIDDLE STOICS PROFESSED  A PERSONALISTIC &amp; BENEVOLENT FATHER-FIGURE VIEW OF GOD</a:t>
            </a:r>
          </a:p>
          <a:p>
            <a:pPr eaLnBrk="1" hangingPunct="1">
              <a:lnSpc>
                <a:spcPct val="90000"/>
              </a:lnSpc>
              <a:buFont typeface="Wingdings" pitchFamily="2" charset="2"/>
              <a:buChar char="v"/>
              <a:defRPr/>
            </a:pPr>
            <a:r>
              <a:rPr lang="en-US" sz="4000" i="1" dirty="0">
                <a:solidFill>
                  <a:srgbClr val="FF6600"/>
                </a:solidFill>
                <a:effectLst>
                  <a:outerShdw blurRad="38100" dist="38100" dir="2700000" algn="tl">
                    <a:srgbClr val="000000"/>
                  </a:outerShdw>
                </a:effectLst>
              </a:rPr>
              <a:t> IN DEFENSE OF THIS POSITION SENECA RESPONDS TO THE PERENNIAL QUESTION AS TO WHY BAD THINGS HAPPEN TO GOOD MEN WHO ARE SUBJECT TO BENEVOLENT PROVIDENCE! </a:t>
            </a:r>
            <a:endParaRPr lang="en-US" sz="4000" i="1" dirty="0">
              <a:solidFill>
                <a:schemeClr val="tx1"/>
              </a:solidFill>
              <a:effectLst>
                <a:outerShdw blurRad="38100" dist="38100" dir="2700000" algn="tl">
                  <a:srgbClr val="000000"/>
                </a:outerShdw>
              </a:effectLst>
            </a:endParaRPr>
          </a:p>
        </p:txBody>
      </p:sp>
      <p:sp>
        <p:nvSpPr>
          <p:cNvPr id="2306052" name="Comment 4">
            <a:extLst>
              <a:ext uri="{FF2B5EF4-FFF2-40B4-BE49-F238E27FC236}">
                <a16:creationId xmlns:a16="http://schemas.microsoft.com/office/drawing/2014/main" id="{B6BBD364-6BC8-4AE4-BED0-F3136776D020}"/>
              </a:ext>
            </a:extLst>
          </p:cNvPr>
          <p:cNvSpPr>
            <a:spLocks noChangeArrowheads="1"/>
          </p:cNvSpPr>
          <p:nvPr/>
        </p:nvSpPr>
        <p:spPr bwMode="auto">
          <a:xfrm>
            <a:off x="1447800" y="-685800"/>
            <a:ext cx="9296400" cy="712788"/>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eaLnBrk="0" fontAlgn="base" hangingPunct="0">
              <a:spcBef>
                <a:spcPct val="50000"/>
              </a:spcBef>
              <a:spcAft>
                <a:spcPct val="0"/>
              </a:spcAft>
              <a:defRPr/>
            </a:pPr>
            <a:r>
              <a:rPr lang="en-US" sz="1600" b="1">
                <a:solidFill>
                  <a:srgbClr val="000000"/>
                </a:solidFill>
                <a:latin typeface="Arial" charset="0"/>
              </a:rPr>
              <a:t>David Lee Burris:</a:t>
            </a:r>
            <a:endParaRPr lang="en-US" sz="1600">
              <a:solidFill>
                <a:srgbClr val="000000"/>
              </a:solidFill>
              <a:latin typeface="Arial" charset="0"/>
            </a:endParaRPr>
          </a:p>
          <a:p>
            <a:pPr eaLnBrk="0" fontAlgn="base" hangingPunct="0">
              <a:spcBef>
                <a:spcPct val="50000"/>
              </a:spcBef>
              <a:spcAft>
                <a:spcPct val="0"/>
              </a:spcAft>
              <a:defRPr/>
            </a:pPr>
            <a:r>
              <a:rPr lang="en-US" sz="1600">
                <a:solidFill>
                  <a:srgbClr val="000000"/>
                </a:solidFill>
                <a:latin typeface="Arial" charset="0"/>
              </a:rPr>
              <a:t>Philosopher Seneca &amp; Apostle Paul Contemporaries – Who Were Aware Of Existence Of The Other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306050"/>
                                        </p:tgtEl>
                                        <p:attrNameLst>
                                          <p:attrName>style.visibility</p:attrName>
                                        </p:attrNameLst>
                                      </p:cBhvr>
                                      <p:to>
                                        <p:strVal val="visible"/>
                                      </p:to>
                                    </p:set>
                                    <p:anim calcmode="discrete" valueType="clr">
                                      <p:cBhvr override="childStyle">
                                        <p:cTn id="7" dur="80"/>
                                        <p:tgtEl>
                                          <p:spTgt spid="230605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306050"/>
                                        </p:tgtEl>
                                        <p:attrNameLst>
                                          <p:attrName>fillcolor</p:attrName>
                                        </p:attrNameLst>
                                      </p:cBhvr>
                                      <p:tavLst>
                                        <p:tav tm="0">
                                          <p:val>
                                            <p:clrVal>
                                              <a:schemeClr val="accent2"/>
                                            </p:clrVal>
                                          </p:val>
                                        </p:tav>
                                        <p:tav tm="50000">
                                          <p:val>
                                            <p:clrVal>
                                              <a:schemeClr val="hlink"/>
                                            </p:clrVal>
                                          </p:val>
                                        </p:tav>
                                      </p:tavLst>
                                    </p:anim>
                                    <p:set>
                                      <p:cBhvr>
                                        <p:cTn id="9" dur="80"/>
                                        <p:tgtEl>
                                          <p:spTgt spid="2306050"/>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8" presetClass="entr" presetSubtype="16" fill="hold" nodeType="clickEffect">
                                  <p:stCondLst>
                                    <p:cond delay="0"/>
                                  </p:stCondLst>
                                  <p:childTnLst>
                                    <p:set>
                                      <p:cBhvr>
                                        <p:cTn id="13" dur="1" fill="hold">
                                          <p:stCondLst>
                                            <p:cond delay="0"/>
                                          </p:stCondLst>
                                        </p:cTn>
                                        <p:tgtEl>
                                          <p:spTgt spid="2306051">
                                            <p:txEl>
                                              <p:pRg st="0" end="0"/>
                                            </p:txEl>
                                          </p:spTgt>
                                        </p:tgtEl>
                                        <p:attrNameLst>
                                          <p:attrName>style.visibility</p:attrName>
                                        </p:attrNameLst>
                                      </p:cBhvr>
                                      <p:to>
                                        <p:strVal val="visible"/>
                                      </p:to>
                                    </p:set>
                                    <p:animEffect transition="in" filter="diamond(in)">
                                      <p:cBhvr>
                                        <p:cTn id="14" dur="2000"/>
                                        <p:tgtEl>
                                          <p:spTgt spid="2306051">
                                            <p:txEl>
                                              <p:pRg st="0" end="0"/>
                                            </p:txEl>
                                          </p:spTgt>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8" presetClass="entr" presetSubtype="16" fill="hold" nodeType="clickEffect">
                                  <p:stCondLst>
                                    <p:cond delay="0"/>
                                  </p:stCondLst>
                                  <p:childTnLst>
                                    <p:set>
                                      <p:cBhvr>
                                        <p:cTn id="18" dur="1" fill="hold">
                                          <p:stCondLst>
                                            <p:cond delay="0"/>
                                          </p:stCondLst>
                                        </p:cTn>
                                        <p:tgtEl>
                                          <p:spTgt spid="2306051">
                                            <p:txEl>
                                              <p:pRg st="1" end="1"/>
                                            </p:txEl>
                                          </p:spTgt>
                                        </p:tgtEl>
                                        <p:attrNameLst>
                                          <p:attrName>style.visibility</p:attrName>
                                        </p:attrNameLst>
                                      </p:cBhvr>
                                      <p:to>
                                        <p:strVal val="visible"/>
                                      </p:to>
                                    </p:set>
                                    <p:animEffect transition="in" filter="diamond(in)">
                                      <p:cBhvr>
                                        <p:cTn id="19" dur="2000"/>
                                        <p:tgtEl>
                                          <p:spTgt spid="2306051">
                                            <p:txEl>
                                              <p:pRg st="1" end="1"/>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8" presetClass="entr" presetSubtype="16" fill="hold" nodeType="clickEffect">
                                  <p:stCondLst>
                                    <p:cond delay="0"/>
                                  </p:stCondLst>
                                  <p:childTnLst>
                                    <p:set>
                                      <p:cBhvr>
                                        <p:cTn id="23" dur="1" fill="hold">
                                          <p:stCondLst>
                                            <p:cond delay="0"/>
                                          </p:stCondLst>
                                        </p:cTn>
                                        <p:tgtEl>
                                          <p:spTgt spid="2306051">
                                            <p:txEl>
                                              <p:pRg st="2" end="2"/>
                                            </p:txEl>
                                          </p:spTgt>
                                        </p:tgtEl>
                                        <p:attrNameLst>
                                          <p:attrName>style.visibility</p:attrName>
                                        </p:attrNameLst>
                                      </p:cBhvr>
                                      <p:to>
                                        <p:strVal val="visible"/>
                                      </p:to>
                                    </p:set>
                                    <p:animEffect transition="in" filter="diamond(in)">
                                      <p:cBhvr>
                                        <p:cTn id="24" dur="2000"/>
                                        <p:tgtEl>
                                          <p:spTgt spid="230605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6050" grpId="0" animBg="1"/>
    </p:bldLst>
  </p:timing>
</p:sld>
</file>

<file path=ppt/slides/slide20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306050" name="Rectangle 2">
            <a:extLst>
              <a:ext uri="{FF2B5EF4-FFF2-40B4-BE49-F238E27FC236}">
                <a16:creationId xmlns:a16="http://schemas.microsoft.com/office/drawing/2014/main" id="{A948DF8D-5FF8-4B43-ABAA-A97220788269}"/>
              </a:ext>
            </a:extLst>
          </p:cNvPr>
          <p:cNvSpPr>
            <a:spLocks noGrp="1" noChangeArrowheads="1"/>
          </p:cNvSpPr>
          <p:nvPr>
            <p:ph type="title"/>
          </p:nvPr>
        </p:nvSpPr>
        <p:spPr>
          <a:xfrm>
            <a:off x="1524000" y="0"/>
            <a:ext cx="9144000" cy="685800"/>
          </a:xfrm>
          <a:solidFill>
            <a:schemeClr val="accent2"/>
          </a:solidFill>
        </p:spPr>
        <p:txBody>
          <a:bodyPr/>
          <a:lstStyle/>
          <a:p>
            <a:pPr eaLnBrk="1" hangingPunct="1">
              <a:defRPr/>
            </a:pPr>
            <a:r>
              <a:rPr lang="en-US" sz="3200" b="0" dirty="0">
                <a:solidFill>
                  <a:schemeClr val="bg1"/>
                </a:solidFill>
                <a:effectLst>
                  <a:outerShdw blurRad="38100" dist="38100" dir="2700000" algn="tl">
                    <a:srgbClr val="000000"/>
                  </a:outerShdw>
                </a:effectLst>
              </a:rPr>
              <a:t>Nero’s Tutor - </a:t>
            </a:r>
            <a:r>
              <a:rPr lang="en-US" sz="3200" b="0" dirty="0" err="1">
                <a:solidFill>
                  <a:schemeClr val="bg1"/>
                </a:solidFill>
                <a:effectLst>
                  <a:outerShdw blurRad="38100" dist="38100" dir="2700000" algn="tl">
                    <a:srgbClr val="000000"/>
                  </a:outerShdw>
                </a:effectLst>
              </a:rPr>
              <a:t>Luccius</a:t>
            </a:r>
            <a:r>
              <a:rPr lang="en-US" sz="3200" b="0" dirty="0">
                <a:solidFill>
                  <a:schemeClr val="bg1"/>
                </a:solidFill>
                <a:effectLst>
                  <a:outerShdw blurRad="38100" dist="38100" dir="2700000" algn="tl">
                    <a:srgbClr val="000000"/>
                  </a:outerShdw>
                </a:effectLst>
              </a:rPr>
              <a:t> Seneca – “On Providence”</a:t>
            </a:r>
            <a:r>
              <a:rPr lang="en-US" sz="3200" b="0" dirty="0"/>
              <a:t>                  </a:t>
            </a:r>
          </a:p>
        </p:txBody>
      </p:sp>
      <p:sp>
        <p:nvSpPr>
          <p:cNvPr id="2306051" name="Rectangle 3">
            <a:extLst>
              <a:ext uri="{FF2B5EF4-FFF2-40B4-BE49-F238E27FC236}">
                <a16:creationId xmlns:a16="http://schemas.microsoft.com/office/drawing/2014/main" id="{2F5DD6D6-07E2-471C-B49A-382909E61B39}"/>
              </a:ext>
            </a:extLst>
          </p:cNvPr>
          <p:cNvSpPr>
            <a:spLocks noGrp="1" noChangeArrowheads="1"/>
          </p:cNvSpPr>
          <p:nvPr>
            <p:ph type="body" idx="1"/>
          </p:nvPr>
        </p:nvSpPr>
        <p:spPr>
          <a:xfrm>
            <a:off x="1600200" y="762000"/>
            <a:ext cx="8991600" cy="5943600"/>
          </a:xfrm>
          <a:ln>
            <a:solidFill>
              <a:schemeClr val="bg2">
                <a:lumMod val="50000"/>
                <a:lumOff val="50000"/>
              </a:schemeClr>
            </a:solidFill>
          </a:ln>
        </p:spPr>
        <p:txBody>
          <a:bodyPr/>
          <a:lstStyle/>
          <a:p>
            <a:pPr eaLnBrk="1" hangingPunct="1">
              <a:lnSpc>
                <a:spcPct val="90000"/>
              </a:lnSpc>
              <a:buFont typeface="Wingdings" pitchFamily="2" charset="2"/>
              <a:buChar char="§"/>
              <a:defRPr/>
            </a:pPr>
            <a:r>
              <a:rPr lang="en-US" sz="4000" i="1" dirty="0">
                <a:solidFill>
                  <a:schemeClr val="tx1"/>
                </a:solidFill>
                <a:effectLst>
                  <a:outerShdw blurRad="38100" dist="38100" dir="2700000" algn="tl">
                    <a:srgbClr val="000000"/>
                  </a:outerShdw>
                </a:effectLst>
              </a:rPr>
              <a:t> (God) “does not make a spoiled pet out of a good man;  he tests him,  hardens him,  and fits him  for his service.”</a:t>
            </a:r>
          </a:p>
          <a:p>
            <a:pPr eaLnBrk="1" hangingPunct="1">
              <a:lnSpc>
                <a:spcPct val="90000"/>
              </a:lnSpc>
              <a:buFontTx/>
              <a:buNone/>
              <a:defRPr/>
            </a:pPr>
            <a:r>
              <a:rPr lang="en-US" sz="4000" i="1" dirty="0">
                <a:solidFill>
                  <a:schemeClr val="tx1"/>
                </a:solidFill>
                <a:effectLst>
                  <a:outerShdw blurRad="38100" dist="38100" dir="2700000" algn="tl">
                    <a:srgbClr val="000000"/>
                  </a:outerShdw>
                </a:effectLst>
              </a:rPr>
              <a:t>  1.  Compares To Athletic Training </a:t>
            </a:r>
          </a:p>
          <a:p>
            <a:pPr eaLnBrk="1" hangingPunct="1">
              <a:lnSpc>
                <a:spcPct val="90000"/>
              </a:lnSpc>
              <a:buFontTx/>
              <a:buNone/>
              <a:defRPr/>
            </a:pPr>
            <a:r>
              <a:rPr lang="en-US" sz="4000" i="1" dirty="0">
                <a:solidFill>
                  <a:schemeClr val="tx1"/>
                </a:solidFill>
                <a:effectLst>
                  <a:outerShdw blurRad="38100" dist="38100" dir="2700000" algn="tl">
                    <a:srgbClr val="000000"/>
                  </a:outerShdw>
                </a:effectLst>
              </a:rPr>
              <a:t>  2.  Contrasts To Mother’s Nurture</a:t>
            </a:r>
          </a:p>
          <a:p>
            <a:pPr eaLnBrk="1" hangingPunct="1">
              <a:lnSpc>
                <a:spcPct val="90000"/>
              </a:lnSpc>
              <a:buFontTx/>
              <a:buNone/>
              <a:defRPr/>
            </a:pPr>
            <a:r>
              <a:rPr lang="en-US" sz="4000" i="1" dirty="0">
                <a:solidFill>
                  <a:schemeClr val="tx1"/>
                </a:solidFill>
                <a:effectLst>
                  <a:outerShdw blurRad="38100" dist="38100" dir="2700000" algn="tl">
                    <a:srgbClr val="000000"/>
                  </a:outerShdw>
                </a:effectLst>
              </a:rPr>
              <a:t>  3.  Correlates With Self-Discovery</a:t>
            </a:r>
          </a:p>
          <a:p>
            <a:pPr eaLnBrk="1" hangingPunct="1">
              <a:lnSpc>
                <a:spcPct val="90000"/>
              </a:lnSpc>
              <a:buFontTx/>
              <a:buNone/>
              <a:defRPr/>
            </a:pPr>
            <a:r>
              <a:rPr lang="en-US" sz="4000" i="1" dirty="0">
                <a:solidFill>
                  <a:schemeClr val="tx1"/>
                </a:solidFill>
                <a:effectLst>
                  <a:outerShdw blurRad="38100" dist="38100" dir="2700000" algn="tl">
                    <a:srgbClr val="000000"/>
                  </a:outerShdw>
                </a:effectLst>
              </a:rPr>
              <a:t>  </a:t>
            </a:r>
            <a:r>
              <a:rPr lang="en-US" sz="4000" i="1" dirty="0">
                <a:solidFill>
                  <a:srgbClr val="FF0000"/>
                </a:solidFill>
                <a:effectLst>
                  <a:outerShdw blurRad="38100" dist="38100" dir="2700000" algn="tl">
                    <a:srgbClr val="000000"/>
                  </a:outerShdw>
                </a:effectLst>
              </a:rPr>
              <a:t>* </a:t>
            </a:r>
            <a:r>
              <a:rPr lang="en-US" i="1" dirty="0">
                <a:solidFill>
                  <a:srgbClr val="FF0000"/>
                </a:solidFill>
                <a:effectLst>
                  <a:outerShdw blurRad="38100" dist="38100" dir="2700000" algn="tl">
                    <a:srgbClr val="000000"/>
                  </a:outerShdw>
                </a:effectLst>
              </a:rPr>
              <a:t>PROPER PERFORMANCE OF PIETY</a:t>
            </a:r>
          </a:p>
          <a:p>
            <a:pPr eaLnBrk="1" hangingPunct="1">
              <a:lnSpc>
                <a:spcPct val="90000"/>
              </a:lnSpc>
              <a:buFontTx/>
              <a:buNone/>
              <a:defRPr/>
            </a:pPr>
            <a:r>
              <a:rPr lang="en-US" sz="3200" i="1" dirty="0">
                <a:solidFill>
                  <a:srgbClr val="FF0000"/>
                </a:solidFill>
                <a:effectLst>
                  <a:outerShdw blurRad="38100" dist="38100" dir="2700000" algn="tl">
                    <a:srgbClr val="000000"/>
                  </a:outerShdw>
                </a:effectLst>
              </a:rPr>
              <a:t>     Conformity Of The Inferior Personal Will</a:t>
            </a:r>
          </a:p>
          <a:p>
            <a:pPr eaLnBrk="1" hangingPunct="1">
              <a:lnSpc>
                <a:spcPct val="90000"/>
              </a:lnSpc>
              <a:buFontTx/>
              <a:buNone/>
              <a:defRPr/>
            </a:pPr>
            <a:r>
              <a:rPr lang="en-US" sz="3200" i="1" dirty="0">
                <a:solidFill>
                  <a:srgbClr val="FF0000"/>
                </a:solidFill>
                <a:effectLst>
                  <a:outerShdw blurRad="38100" dist="38100" dir="2700000" algn="tl">
                    <a:srgbClr val="000000"/>
                  </a:outerShdw>
                </a:effectLst>
              </a:rPr>
              <a:t>     With The Better Purpose Of The Divine!</a:t>
            </a:r>
          </a:p>
        </p:txBody>
      </p:sp>
      <p:sp>
        <p:nvSpPr>
          <p:cNvPr id="2306052" name="Comment 4">
            <a:extLst>
              <a:ext uri="{FF2B5EF4-FFF2-40B4-BE49-F238E27FC236}">
                <a16:creationId xmlns:a16="http://schemas.microsoft.com/office/drawing/2014/main" id="{7A94F3F0-14A1-4FAE-A217-D2347C5B3D50}"/>
              </a:ext>
            </a:extLst>
          </p:cNvPr>
          <p:cNvSpPr>
            <a:spLocks noChangeArrowheads="1"/>
          </p:cNvSpPr>
          <p:nvPr/>
        </p:nvSpPr>
        <p:spPr bwMode="auto">
          <a:xfrm>
            <a:off x="1447800" y="-685800"/>
            <a:ext cx="9296400" cy="712788"/>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eaLnBrk="0" fontAlgn="base" hangingPunct="0">
              <a:spcBef>
                <a:spcPct val="50000"/>
              </a:spcBef>
              <a:spcAft>
                <a:spcPct val="0"/>
              </a:spcAft>
              <a:defRPr/>
            </a:pPr>
            <a:r>
              <a:rPr lang="en-US" sz="1600" b="1">
                <a:solidFill>
                  <a:srgbClr val="000000"/>
                </a:solidFill>
                <a:latin typeface="Arial" charset="0"/>
              </a:rPr>
              <a:t>David Lee Burris:</a:t>
            </a:r>
            <a:endParaRPr lang="en-US" sz="1600">
              <a:solidFill>
                <a:srgbClr val="000000"/>
              </a:solidFill>
              <a:latin typeface="Arial" charset="0"/>
            </a:endParaRPr>
          </a:p>
          <a:p>
            <a:pPr eaLnBrk="0" fontAlgn="base" hangingPunct="0">
              <a:spcBef>
                <a:spcPct val="50000"/>
              </a:spcBef>
              <a:spcAft>
                <a:spcPct val="0"/>
              </a:spcAft>
              <a:defRPr/>
            </a:pPr>
            <a:r>
              <a:rPr lang="en-US" sz="1600">
                <a:solidFill>
                  <a:srgbClr val="000000"/>
                </a:solidFill>
                <a:latin typeface="Arial" charset="0"/>
              </a:rPr>
              <a:t>Philosopher Seneca &amp; Apostle Paul Contemporaries – Who Were Aware Of Existence Of The Other</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2306050"/>
                                        </p:tgtEl>
                                        <p:attrNameLst>
                                          <p:attrName>style.visibility</p:attrName>
                                        </p:attrNameLst>
                                      </p:cBhvr>
                                      <p:to>
                                        <p:strVal val="visible"/>
                                      </p:to>
                                    </p:set>
                                    <p:anim calcmode="discrete" valueType="clr">
                                      <p:cBhvr override="childStyle">
                                        <p:cTn id="7" dur="80"/>
                                        <p:tgtEl>
                                          <p:spTgt spid="230605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306050"/>
                                        </p:tgtEl>
                                        <p:attrNameLst>
                                          <p:attrName>fillcolor</p:attrName>
                                        </p:attrNameLst>
                                      </p:cBhvr>
                                      <p:tavLst>
                                        <p:tav tm="0">
                                          <p:val>
                                            <p:clrVal>
                                              <a:schemeClr val="accent2"/>
                                            </p:clrVal>
                                          </p:val>
                                        </p:tav>
                                        <p:tav tm="50000">
                                          <p:val>
                                            <p:clrVal>
                                              <a:schemeClr val="hlink"/>
                                            </p:clrVal>
                                          </p:val>
                                        </p:tav>
                                      </p:tavLst>
                                    </p:anim>
                                    <p:set>
                                      <p:cBhvr>
                                        <p:cTn id="9" dur="80"/>
                                        <p:tgtEl>
                                          <p:spTgt spid="2306050"/>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51" presetClass="entr" presetSubtype="0" fill="hold" nodeType="clickEffect">
                                  <p:stCondLst>
                                    <p:cond delay="0"/>
                                  </p:stCondLst>
                                  <p:childTnLst>
                                    <p:set>
                                      <p:cBhvr>
                                        <p:cTn id="13" dur="1" fill="hold">
                                          <p:stCondLst>
                                            <p:cond delay="0"/>
                                          </p:stCondLst>
                                        </p:cTn>
                                        <p:tgtEl>
                                          <p:spTgt spid="2306051">
                                            <p:txEl>
                                              <p:pRg st="0" end="0"/>
                                            </p:txEl>
                                          </p:spTgt>
                                        </p:tgtEl>
                                        <p:attrNameLst>
                                          <p:attrName>style.visibility</p:attrName>
                                        </p:attrNameLst>
                                      </p:cBhvr>
                                      <p:to>
                                        <p:strVal val="visible"/>
                                      </p:to>
                                    </p:set>
                                    <p:animEffect transition="in" filter="fade">
                                      <p:cBhvr>
                                        <p:cTn id="14" dur="770" decel="100000"/>
                                        <p:tgtEl>
                                          <p:spTgt spid="2306051">
                                            <p:txEl>
                                              <p:pRg st="0" end="0"/>
                                            </p:txEl>
                                          </p:spTgt>
                                        </p:tgtEl>
                                      </p:cBhvr>
                                    </p:animEffect>
                                    <p:animScale>
                                      <p:cBhvr>
                                        <p:cTn id="15" dur="770" decel="100000"/>
                                        <p:tgtEl>
                                          <p:spTgt spid="2306051">
                                            <p:txEl>
                                              <p:pRg st="0" end="0"/>
                                            </p:txEl>
                                          </p:spTgt>
                                        </p:tgtEl>
                                      </p:cBhvr>
                                      <p:from x="10000" y="10000"/>
                                      <p:to x="200000" y="450000"/>
                                    </p:animScale>
                                    <p:animScale>
                                      <p:cBhvr>
                                        <p:cTn id="16" dur="1230" accel="100000" fill="hold">
                                          <p:stCondLst>
                                            <p:cond delay="770"/>
                                          </p:stCondLst>
                                        </p:cTn>
                                        <p:tgtEl>
                                          <p:spTgt spid="2306051">
                                            <p:txEl>
                                              <p:pRg st="0" end="0"/>
                                            </p:txEl>
                                          </p:spTgt>
                                        </p:tgtEl>
                                      </p:cBhvr>
                                      <p:from x="200000" y="450000"/>
                                      <p:to x="100000" y="100000"/>
                                    </p:animScale>
                                    <p:set>
                                      <p:cBhvr>
                                        <p:cTn id="17" dur="770" fill="hold"/>
                                        <p:tgtEl>
                                          <p:spTgt spid="2306051">
                                            <p:txEl>
                                              <p:pRg st="0" end="0"/>
                                            </p:txEl>
                                          </p:spTgt>
                                        </p:tgtEl>
                                        <p:attrNameLst>
                                          <p:attrName>ppt_x</p:attrName>
                                        </p:attrNameLst>
                                      </p:cBhvr>
                                      <p:to>
                                        <p:strVal val="(0.5)"/>
                                      </p:to>
                                    </p:set>
                                    <p:anim from="(0.5)" to="(#ppt_x)" calcmode="lin" valueType="num">
                                      <p:cBhvr>
                                        <p:cTn id="18" dur="1230" accel="100000" fill="hold">
                                          <p:stCondLst>
                                            <p:cond delay="770"/>
                                          </p:stCondLst>
                                        </p:cTn>
                                        <p:tgtEl>
                                          <p:spTgt spid="2306051">
                                            <p:txEl>
                                              <p:pRg st="0" end="0"/>
                                            </p:txEl>
                                          </p:spTgt>
                                        </p:tgtEl>
                                        <p:attrNameLst>
                                          <p:attrName>ppt_x</p:attrName>
                                        </p:attrNameLst>
                                      </p:cBhvr>
                                    </p:anim>
                                    <p:set>
                                      <p:cBhvr>
                                        <p:cTn id="19" dur="770" fill="hold"/>
                                        <p:tgtEl>
                                          <p:spTgt spid="2306051">
                                            <p:txEl>
                                              <p:pRg st="0" end="0"/>
                                            </p:txEl>
                                          </p:spTgt>
                                        </p:tgtEl>
                                        <p:attrNameLst>
                                          <p:attrName>ppt_y</p:attrName>
                                        </p:attrNameLst>
                                      </p:cBhvr>
                                      <p:to>
                                        <p:strVal val="(#ppt_y+0.4)"/>
                                      </p:to>
                                    </p:set>
                                    <p:anim from="(#ppt_y+0.4)" to="(#ppt_y)" calcmode="lin" valueType="num">
                                      <p:cBhvr>
                                        <p:cTn id="20" dur="1230" accel="100000" fill="hold">
                                          <p:stCondLst>
                                            <p:cond delay="770"/>
                                          </p:stCondLst>
                                        </p:cTn>
                                        <p:tgtEl>
                                          <p:spTgt spid="2306051">
                                            <p:txEl>
                                              <p:pRg st="0" end="0"/>
                                            </p:txEl>
                                          </p:spTgt>
                                        </p:tgtEl>
                                        <p:attrNameLst>
                                          <p:attrName>ppt_y</p:attrName>
                                        </p:attrNameLst>
                                      </p:cBhvr>
                                    </p:anim>
                                  </p:childTnLst>
                                </p:cTn>
                              </p:par>
                              <p:par>
                                <p:cTn id="21" presetID="18" presetClass="emph" presetSubtype="0" fill="hold" nodeType="withEffect">
                                  <p:stCondLst>
                                    <p:cond delay="0"/>
                                  </p:stCondLst>
                                  <p:iterate type="lt">
                                    <p:tmPct val="4000"/>
                                  </p:iterate>
                                  <p:childTnLst>
                                    <p:set>
                                      <p:cBhvr override="childStyle">
                                        <p:cTn id="22" dur="500" fill="hold"/>
                                        <p:tgtEl>
                                          <p:spTgt spid="2306051">
                                            <p:txEl>
                                              <p:pRg st="1" end="1"/>
                                            </p:txEl>
                                          </p:spTgt>
                                        </p:tgtEl>
                                        <p:attrNameLst>
                                          <p:attrName>style.textDecorationUnderline</p:attrName>
                                        </p:attrNameLst>
                                      </p:cBhvr>
                                      <p:to>
                                        <p:strVal val="true"/>
                                      </p:to>
                                    </p:set>
                                  </p:childTnLst>
                                </p:cTn>
                              </p:par>
                              <p:par>
                                <p:cTn id="23" presetID="18" presetClass="emph" presetSubtype="0" fill="hold" nodeType="withEffect">
                                  <p:stCondLst>
                                    <p:cond delay="0"/>
                                  </p:stCondLst>
                                  <p:iterate type="lt">
                                    <p:tmPct val="4000"/>
                                  </p:iterate>
                                  <p:childTnLst>
                                    <p:set>
                                      <p:cBhvr override="childStyle">
                                        <p:cTn id="24" dur="500" fill="hold"/>
                                        <p:tgtEl>
                                          <p:spTgt spid="2306051">
                                            <p:txEl>
                                              <p:pRg st="2" end="2"/>
                                            </p:txEl>
                                          </p:spTgt>
                                        </p:tgtEl>
                                        <p:attrNameLst>
                                          <p:attrName>style.textDecorationUnderline</p:attrName>
                                        </p:attrNameLst>
                                      </p:cBhvr>
                                      <p:to>
                                        <p:strVal val="true"/>
                                      </p:to>
                                    </p:set>
                                  </p:childTnLst>
                                </p:cTn>
                              </p:par>
                              <p:par>
                                <p:cTn id="25" presetID="18" presetClass="emph" presetSubtype="0" fill="hold" nodeType="withEffect">
                                  <p:stCondLst>
                                    <p:cond delay="0"/>
                                  </p:stCondLst>
                                  <p:iterate type="lt">
                                    <p:tmPct val="4000"/>
                                  </p:iterate>
                                  <p:childTnLst>
                                    <p:set>
                                      <p:cBhvr override="childStyle">
                                        <p:cTn id="26" dur="500" fill="hold"/>
                                        <p:tgtEl>
                                          <p:spTgt spid="2306051">
                                            <p:txEl>
                                              <p:pRg st="3" end="3"/>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6050" grpId="0"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7859" name="Picture 2" descr="prayergood.jpg">
            <a:extLst>
              <a:ext uri="{FF2B5EF4-FFF2-40B4-BE49-F238E27FC236}">
                <a16:creationId xmlns:a16="http://schemas.microsoft.com/office/drawing/2014/main" id="{EEF53056-D470-4FBD-977E-46E9B12CE7E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479AD0CA-EAA4-4902-AB6D-1A9A84C2AC8C}"/>
              </a:ext>
            </a:extLst>
          </p:cNvPr>
          <p:cNvSpPr>
            <a:spLocks noGrp="1" noChangeArrowheads="1"/>
          </p:cNvSpPr>
          <p:nvPr>
            <p:ph type="title"/>
          </p:nvPr>
        </p:nvSpPr>
        <p:spPr>
          <a:xfrm>
            <a:off x="2590800" y="0"/>
            <a:ext cx="8077200" cy="1066800"/>
          </a:xfrm>
        </p:spPr>
        <p:txBody>
          <a:bodyPr/>
          <a:lstStyle/>
          <a:p>
            <a:pPr eaLnBrk="1" hangingPunct="1">
              <a:defRPr/>
            </a:pPr>
            <a:r>
              <a:rPr lang="en-US" dirty="0">
                <a:solidFill>
                  <a:srgbClr val="FFFF00"/>
                </a:solidFill>
                <a:effectLst>
                  <a:outerShdw blurRad="38100" dist="38100" dir="2700000" algn="tl">
                    <a:srgbClr val="C0C0C0"/>
                  </a:outerShdw>
                </a:effectLst>
                <a:latin typeface="Australian Sunrise" pitchFamily="2" charset="0"/>
              </a:rPr>
              <a:t>Providence &amp; Prayer Intersect:</a:t>
            </a:r>
            <a:r>
              <a:rPr lang="en-US" dirty="0">
                <a:effectLst>
                  <a:outerShdw blurRad="38100" dist="38100" dir="2700000" algn="tl">
                    <a:srgbClr val="C0C0C0"/>
                  </a:outerShdw>
                </a:effectLst>
                <a:latin typeface="Australian Sunrise" pitchFamily="2" charset="0"/>
              </a:rPr>
              <a:t>            </a:t>
            </a:r>
            <a:r>
              <a:rPr lang="en-US" sz="4000" i="1" dirty="0">
                <a:solidFill>
                  <a:srgbClr val="FFFF00"/>
                </a:solidFill>
                <a:effectLst>
                  <a:outerShdw blurRad="38100" dist="38100" dir="2700000" algn="tl">
                    <a:srgbClr val="C0C0C0"/>
                  </a:outerShdw>
                </a:effectLst>
                <a:latin typeface="Australian Sunrise" pitchFamily="2" charset="0"/>
              </a:rPr>
              <a:t>Mergence Horizontal &amp; Vertical </a:t>
            </a:r>
            <a:r>
              <a:rPr lang="en-US" sz="4000" dirty="0">
                <a:latin typeface="Australian Sunrise" pitchFamily="2" charset="0"/>
              </a:rPr>
              <a:t> </a:t>
            </a:r>
          </a:p>
        </p:txBody>
      </p:sp>
      <p:sp>
        <p:nvSpPr>
          <p:cNvPr id="64515" name="Rectangle 3">
            <a:extLst>
              <a:ext uri="{FF2B5EF4-FFF2-40B4-BE49-F238E27FC236}">
                <a16:creationId xmlns:a16="http://schemas.microsoft.com/office/drawing/2014/main" id="{2298F265-B62B-4EA5-90A1-DCF69727E013}"/>
              </a:ext>
            </a:extLst>
          </p:cNvPr>
          <p:cNvSpPr>
            <a:spLocks noGrp="1" noChangeArrowheads="1"/>
          </p:cNvSpPr>
          <p:nvPr>
            <p:ph type="body" sz="half" idx="1"/>
          </p:nvPr>
        </p:nvSpPr>
        <p:spPr>
          <a:xfrm>
            <a:off x="2590800" y="1295400"/>
            <a:ext cx="3886200" cy="5410200"/>
          </a:xfrm>
          <a:ln>
            <a:solidFill>
              <a:schemeClr val="folHlink"/>
            </a:solidFill>
          </a:ln>
        </p:spPr>
        <p:txBody>
          <a:bodyPr/>
          <a:lstStyle/>
          <a:p>
            <a:pPr marL="533400" indent="-533400" eaLnBrk="1" hangingPunct="1">
              <a:lnSpc>
                <a:spcPct val="90000"/>
              </a:lnSpc>
              <a:buNone/>
              <a:defRPr/>
            </a:pPr>
            <a:r>
              <a:rPr lang="en-US" sz="2400"/>
              <a:t>  </a:t>
            </a:r>
            <a:r>
              <a:rPr lang="en-US" u="sng">
                <a:solidFill>
                  <a:schemeClr val="folHlink"/>
                </a:solidFill>
                <a:effectLst>
                  <a:outerShdw blurRad="38100" dist="38100" dir="2700000" algn="tl">
                    <a:srgbClr val="C0C0C0"/>
                  </a:outerShdw>
                </a:effectLst>
              </a:rPr>
              <a:t>Three Wills Of Deity</a:t>
            </a:r>
          </a:p>
          <a:p>
            <a:pPr marL="533400" indent="-533400" eaLnBrk="1" hangingPunct="1">
              <a:lnSpc>
                <a:spcPct val="90000"/>
              </a:lnSpc>
              <a:buNone/>
              <a:defRPr/>
            </a:pPr>
            <a:r>
              <a:rPr lang="en-US" sz="2400" i="1">
                <a:solidFill>
                  <a:srgbClr val="FFFF00"/>
                </a:solidFill>
                <a:effectLst>
                  <a:outerShdw blurRad="38100" dist="38100" dir="2700000" algn="tl">
                    <a:srgbClr val="C0C0C0"/>
                  </a:outerShdw>
                </a:effectLst>
              </a:rPr>
              <a:t>                                 </a:t>
            </a:r>
          </a:p>
          <a:p>
            <a:pPr marL="533400" indent="-533400" eaLnBrk="1" hangingPunct="1">
              <a:lnSpc>
                <a:spcPct val="90000"/>
              </a:lnSpc>
              <a:buFontTx/>
              <a:buAutoNum type="arabicParenR"/>
              <a:defRPr/>
            </a:pPr>
            <a:r>
              <a:rPr lang="en-US" sz="2400" i="1">
                <a:solidFill>
                  <a:srgbClr val="FFFF00"/>
                </a:solidFill>
                <a:effectLst>
                  <a:outerShdw blurRad="38100" dist="38100" dir="2700000" algn="tl">
                    <a:srgbClr val="C0C0C0"/>
                  </a:outerShdw>
                </a:effectLst>
              </a:rPr>
              <a:t>Decreeative</a:t>
            </a:r>
            <a:r>
              <a:rPr lang="en-US" sz="2400">
                <a:solidFill>
                  <a:srgbClr val="FFFF00"/>
                </a:solidFill>
                <a:effectLst>
                  <a:outerShdw blurRad="38100" dist="38100" dir="2700000" algn="tl">
                    <a:srgbClr val="C0C0C0"/>
                  </a:outerShdw>
                </a:effectLst>
              </a:rPr>
              <a:t> Will, or God As Sovereign.</a:t>
            </a:r>
          </a:p>
          <a:p>
            <a:pPr marL="533400" indent="-533400" eaLnBrk="1" hangingPunct="1">
              <a:lnSpc>
                <a:spcPct val="90000"/>
              </a:lnSpc>
              <a:buNone/>
              <a:defRPr/>
            </a:pPr>
            <a:endParaRPr lang="en-US" sz="2400">
              <a:solidFill>
                <a:srgbClr val="FFFF00"/>
              </a:solidFill>
              <a:effectLst>
                <a:outerShdw blurRad="38100" dist="38100" dir="2700000" algn="tl">
                  <a:srgbClr val="C0C0C0"/>
                </a:outerShdw>
              </a:effectLst>
            </a:endParaRPr>
          </a:p>
          <a:p>
            <a:pPr marL="533400" indent="-533400" eaLnBrk="1" hangingPunct="1">
              <a:lnSpc>
                <a:spcPct val="90000"/>
              </a:lnSpc>
              <a:buFontTx/>
              <a:buAutoNum type="arabicParenR" startAt="2"/>
              <a:defRPr/>
            </a:pPr>
            <a:r>
              <a:rPr lang="en-US" sz="2400" i="1">
                <a:solidFill>
                  <a:srgbClr val="FFFF00"/>
                </a:solidFill>
                <a:effectLst>
                  <a:outerShdw blurRad="38100" dist="38100" dir="2700000" algn="tl">
                    <a:srgbClr val="C0C0C0"/>
                  </a:outerShdw>
                </a:effectLst>
              </a:rPr>
              <a:t>Preceptive</a:t>
            </a:r>
            <a:r>
              <a:rPr lang="en-US" sz="2400">
                <a:solidFill>
                  <a:srgbClr val="FFFF00"/>
                </a:solidFill>
                <a:effectLst>
                  <a:outerShdw blurRad="38100" dist="38100" dir="2700000" algn="tl">
                    <a:srgbClr val="C0C0C0"/>
                  </a:outerShdw>
                </a:effectLst>
              </a:rPr>
              <a:t> Will, or God’s Will That We React In A Certain Way Although We   Are Free To Chose.</a:t>
            </a:r>
          </a:p>
          <a:p>
            <a:pPr marL="533400" indent="-533400" eaLnBrk="1" hangingPunct="1">
              <a:lnSpc>
                <a:spcPct val="90000"/>
              </a:lnSpc>
              <a:buFontTx/>
              <a:buAutoNum type="arabicParenR" startAt="2"/>
              <a:defRPr/>
            </a:pPr>
            <a:endParaRPr lang="en-US" sz="2400">
              <a:solidFill>
                <a:srgbClr val="FFFF00"/>
              </a:solidFill>
              <a:effectLst>
                <a:outerShdw blurRad="38100" dist="38100" dir="2700000" algn="tl">
                  <a:srgbClr val="C0C0C0"/>
                </a:outerShdw>
              </a:effectLst>
            </a:endParaRPr>
          </a:p>
          <a:p>
            <a:pPr marL="533400" indent="-533400" eaLnBrk="1" hangingPunct="1">
              <a:lnSpc>
                <a:spcPct val="90000"/>
              </a:lnSpc>
              <a:buNone/>
              <a:defRPr/>
            </a:pPr>
            <a:r>
              <a:rPr lang="en-US" sz="2400" i="1">
                <a:solidFill>
                  <a:srgbClr val="FFFF00"/>
                </a:solidFill>
                <a:effectLst>
                  <a:outerShdw blurRad="38100" dist="38100" dir="2700000" algn="tl">
                    <a:srgbClr val="C0C0C0"/>
                  </a:outerShdw>
                </a:effectLst>
              </a:rPr>
              <a:t>3)   Dispositional</a:t>
            </a:r>
            <a:r>
              <a:rPr lang="en-US" sz="2400">
                <a:solidFill>
                  <a:srgbClr val="FFFF00"/>
                </a:solidFill>
                <a:effectLst>
                  <a:outerShdw blurRad="38100" dist="38100" dir="2700000" algn="tl">
                    <a:srgbClr val="C0C0C0"/>
                  </a:outerShdw>
                </a:effectLst>
              </a:rPr>
              <a:t> Will, or That Which Pleases God.</a:t>
            </a:r>
          </a:p>
          <a:p>
            <a:pPr marL="533400" indent="-533400" eaLnBrk="1" hangingPunct="1">
              <a:lnSpc>
                <a:spcPct val="90000"/>
              </a:lnSpc>
              <a:buNone/>
              <a:defRPr/>
            </a:pPr>
            <a:r>
              <a:rPr lang="en-US" sz="2400">
                <a:solidFill>
                  <a:schemeClr val="folHlink"/>
                </a:solidFill>
              </a:rPr>
              <a:t>.</a:t>
            </a:r>
          </a:p>
        </p:txBody>
      </p:sp>
      <p:sp>
        <p:nvSpPr>
          <p:cNvPr id="64516" name="Rectangle 4">
            <a:extLst>
              <a:ext uri="{FF2B5EF4-FFF2-40B4-BE49-F238E27FC236}">
                <a16:creationId xmlns:a16="http://schemas.microsoft.com/office/drawing/2014/main" id="{2F747528-7AF7-4660-A8E8-DC8E9573AC9B}"/>
              </a:ext>
            </a:extLst>
          </p:cNvPr>
          <p:cNvSpPr>
            <a:spLocks noGrp="1" noChangeArrowheads="1"/>
          </p:cNvSpPr>
          <p:nvPr>
            <p:ph type="body" sz="half" idx="2"/>
          </p:nvPr>
        </p:nvSpPr>
        <p:spPr>
          <a:xfrm>
            <a:off x="6629400" y="1295400"/>
            <a:ext cx="3886200" cy="5410200"/>
          </a:xfrm>
          <a:ln>
            <a:solidFill>
              <a:schemeClr val="folHlink"/>
            </a:solidFill>
          </a:ln>
        </p:spPr>
        <p:txBody>
          <a:bodyPr/>
          <a:lstStyle/>
          <a:p>
            <a:pPr marL="457200" indent="-457200" eaLnBrk="1" hangingPunct="1">
              <a:lnSpc>
                <a:spcPct val="90000"/>
              </a:lnSpc>
              <a:buNone/>
              <a:defRPr/>
            </a:pPr>
            <a:r>
              <a:rPr lang="en-US" u="sng">
                <a:solidFill>
                  <a:schemeClr val="folHlink"/>
                </a:solidFill>
              </a:rPr>
              <a:t> </a:t>
            </a:r>
            <a:r>
              <a:rPr lang="en-US" u="sng">
                <a:solidFill>
                  <a:schemeClr val="folHlink"/>
                </a:solidFill>
                <a:effectLst>
                  <a:outerShdw blurRad="38100" dist="38100" dir="2700000" algn="tl">
                    <a:srgbClr val="C0C0C0"/>
                  </a:outerShdw>
                </a:effectLst>
              </a:rPr>
              <a:t>God W/ Free-Will Man</a:t>
            </a:r>
          </a:p>
          <a:p>
            <a:pPr marL="457200" indent="-457200" eaLnBrk="1" hangingPunct="1">
              <a:lnSpc>
                <a:spcPct val="90000"/>
              </a:lnSpc>
              <a:buNone/>
              <a:defRPr/>
            </a:pPr>
            <a:r>
              <a:rPr lang="en-US" sz="2400">
                <a:solidFill>
                  <a:srgbClr val="FFFF00"/>
                </a:solidFill>
              </a:rPr>
              <a:t>                                         </a:t>
            </a:r>
          </a:p>
          <a:p>
            <a:pPr marL="457200" indent="-457200" eaLnBrk="1" hangingPunct="1">
              <a:lnSpc>
                <a:spcPct val="90000"/>
              </a:lnSpc>
              <a:buNone/>
              <a:defRPr/>
            </a:pPr>
            <a:r>
              <a:rPr lang="en-US" sz="2400">
                <a:solidFill>
                  <a:srgbClr val="FFFF00"/>
                </a:solidFill>
              </a:rPr>
              <a:t>1</a:t>
            </a:r>
            <a:r>
              <a:rPr lang="en-US" sz="2400">
                <a:solidFill>
                  <a:srgbClr val="FFFF00"/>
                </a:solidFill>
                <a:effectLst>
                  <a:outerShdw blurRad="38100" dist="38100" dir="2700000" algn="tl">
                    <a:srgbClr val="C0C0C0"/>
                  </a:outerShdw>
                </a:effectLst>
              </a:rPr>
              <a:t>)  God’s </a:t>
            </a:r>
            <a:r>
              <a:rPr lang="en-US" sz="2400" i="1">
                <a:solidFill>
                  <a:srgbClr val="FFFF00"/>
                </a:solidFill>
                <a:effectLst>
                  <a:outerShdw blurRad="38100" dist="38100" dir="2700000" algn="tl">
                    <a:srgbClr val="C0C0C0"/>
                  </a:outerShdw>
                </a:effectLst>
              </a:rPr>
              <a:t>Intentional Will</a:t>
            </a:r>
            <a:r>
              <a:rPr lang="en-US" sz="2400">
                <a:solidFill>
                  <a:srgbClr val="FFFF00"/>
                </a:solidFill>
                <a:effectLst>
                  <a:outerShdw blurRad="38100" dist="38100" dir="2700000" algn="tl">
                    <a:srgbClr val="C0C0C0"/>
                  </a:outerShdw>
                </a:effectLst>
              </a:rPr>
              <a:t> –</a:t>
            </a:r>
          </a:p>
          <a:p>
            <a:pPr marL="457200" indent="-457200" eaLnBrk="1" hangingPunct="1">
              <a:lnSpc>
                <a:spcPct val="90000"/>
              </a:lnSpc>
              <a:buNone/>
              <a:defRPr/>
            </a:pPr>
            <a:r>
              <a:rPr lang="en-US" sz="2000">
                <a:solidFill>
                  <a:srgbClr val="FFFF00"/>
                </a:solidFill>
                <a:effectLst>
                  <a:outerShdw blurRad="38100" dist="38100" dir="2700000" algn="tl">
                    <a:srgbClr val="C0C0C0"/>
                  </a:outerShdw>
                </a:effectLst>
              </a:rPr>
              <a:t>      Would Be What God Prefers That Would Happen.</a:t>
            </a:r>
          </a:p>
          <a:p>
            <a:pPr marL="457200" indent="-457200" eaLnBrk="1" hangingPunct="1">
              <a:lnSpc>
                <a:spcPct val="90000"/>
              </a:lnSpc>
              <a:buNone/>
              <a:defRPr/>
            </a:pPr>
            <a:r>
              <a:rPr lang="en-US" sz="2400">
                <a:solidFill>
                  <a:srgbClr val="FFFF00"/>
                </a:solidFill>
                <a:effectLst>
                  <a:outerShdw blurRad="38100" dist="38100" dir="2700000" algn="tl">
                    <a:srgbClr val="C0C0C0"/>
                  </a:outerShdw>
                </a:effectLst>
              </a:rPr>
              <a:t>2)  His </a:t>
            </a:r>
            <a:r>
              <a:rPr lang="en-US" sz="2400" i="1">
                <a:solidFill>
                  <a:srgbClr val="FFFF00"/>
                </a:solidFill>
                <a:effectLst>
                  <a:outerShdw blurRad="38100" dist="38100" dir="2700000" algn="tl">
                    <a:srgbClr val="C0C0C0"/>
                  </a:outerShdw>
                </a:effectLst>
              </a:rPr>
              <a:t>Circumstantial Will -</a:t>
            </a:r>
            <a:r>
              <a:rPr lang="en-US" sz="2000">
                <a:solidFill>
                  <a:srgbClr val="FFFF00"/>
                </a:solidFill>
                <a:effectLst>
                  <a:outerShdw blurRad="38100" dist="38100" dir="2700000" algn="tl">
                    <a:srgbClr val="C0C0C0"/>
                  </a:outerShdw>
                </a:effectLst>
              </a:rPr>
              <a:t>Would Be What God Does Due To The Circumstances Evolving He Did Not Intend.</a:t>
            </a:r>
          </a:p>
          <a:p>
            <a:pPr marL="457200" indent="-457200" eaLnBrk="1" hangingPunct="1">
              <a:lnSpc>
                <a:spcPct val="90000"/>
              </a:lnSpc>
              <a:buFontTx/>
              <a:buAutoNum type="arabicParenR" startAt="3"/>
              <a:defRPr/>
            </a:pPr>
            <a:r>
              <a:rPr lang="en-US" sz="2400" i="1">
                <a:solidFill>
                  <a:srgbClr val="FFFF00"/>
                </a:solidFill>
                <a:effectLst>
                  <a:outerShdw blurRad="38100" dist="38100" dir="2700000" algn="tl">
                    <a:srgbClr val="C0C0C0"/>
                  </a:outerShdw>
                </a:effectLst>
              </a:rPr>
              <a:t>Ultimate Will</a:t>
            </a:r>
            <a:r>
              <a:rPr lang="en-US" sz="2400">
                <a:solidFill>
                  <a:srgbClr val="FFFF00"/>
                </a:solidFill>
                <a:effectLst>
                  <a:outerShdw blurRad="38100" dist="38100" dir="2700000" algn="tl">
                    <a:srgbClr val="C0C0C0"/>
                  </a:outerShdw>
                </a:effectLst>
              </a:rPr>
              <a:t> Of God –</a:t>
            </a:r>
            <a:r>
              <a:rPr lang="en-US" sz="2000">
                <a:solidFill>
                  <a:srgbClr val="FFFF00"/>
                </a:solidFill>
                <a:effectLst>
                  <a:outerShdw blurRad="38100" dist="38100" dir="2700000" algn="tl">
                    <a:srgbClr val="C0C0C0"/>
                  </a:outerShdw>
                </a:effectLst>
              </a:rPr>
              <a:t>What God Can Achieve In Human Circumstances Due To Man’s Sinful Rebellion;</a:t>
            </a:r>
          </a:p>
          <a:p>
            <a:pPr marL="457200" indent="-457200" eaLnBrk="1" hangingPunct="1">
              <a:lnSpc>
                <a:spcPct val="90000"/>
              </a:lnSpc>
              <a:buNone/>
              <a:defRPr/>
            </a:pPr>
            <a:r>
              <a:rPr lang="en-US" sz="2000">
                <a:solidFill>
                  <a:schemeClr val="folHlink"/>
                </a:solidFill>
                <a:effectLst>
                  <a:outerShdw blurRad="38100" dist="38100" dir="2700000" algn="tl">
                    <a:srgbClr val="C0C0C0"/>
                  </a:outerShdw>
                </a:effectLst>
              </a:rPr>
              <a:t>   </a:t>
            </a:r>
            <a:r>
              <a:rPr lang="en-US" sz="2000" b="1" i="1" u="sng">
                <a:solidFill>
                  <a:srgbClr val="FFFF00"/>
                </a:solidFill>
                <a:effectLst>
                  <a:outerShdw blurRad="38100" dist="38100" dir="2700000" algn="tl">
                    <a:srgbClr val="C0C0C0"/>
                  </a:outerShdw>
                </a:effectLst>
              </a:rPr>
              <a:t>God Can Transform Simple</a:t>
            </a:r>
          </a:p>
          <a:p>
            <a:pPr marL="457200" indent="-457200" eaLnBrk="1" hangingPunct="1">
              <a:lnSpc>
                <a:spcPct val="90000"/>
              </a:lnSpc>
              <a:buNone/>
              <a:defRPr/>
            </a:pPr>
            <a:r>
              <a:rPr lang="en-US" sz="2000" b="1" i="1">
                <a:solidFill>
                  <a:srgbClr val="FFFF00"/>
                </a:solidFill>
                <a:effectLst>
                  <a:outerShdw blurRad="38100" dist="38100" dir="2700000" algn="tl">
                    <a:srgbClr val="C0C0C0"/>
                  </a:outerShdw>
                </a:effectLst>
              </a:rPr>
              <a:t>    </a:t>
            </a:r>
            <a:r>
              <a:rPr lang="en-US" sz="2000" b="1" i="1" u="sng">
                <a:solidFill>
                  <a:srgbClr val="FFFF00"/>
                </a:solidFill>
                <a:effectLst>
                  <a:outerShdw blurRad="38100" dist="38100" dir="2700000" algn="tl">
                    <a:srgbClr val="C0C0C0"/>
                  </a:outerShdw>
                </a:effectLst>
              </a:rPr>
              <a:t>Evils Into Complex Goods!</a:t>
            </a:r>
            <a:r>
              <a:rPr lang="en-US" sz="2400">
                <a:solidFill>
                  <a:schemeClr val="folHlink"/>
                </a:solidFill>
              </a:rPr>
              <a:t> </a:t>
            </a:r>
          </a:p>
          <a:p>
            <a:pPr marL="457200" indent="-457200" eaLnBrk="1" hangingPunct="1">
              <a:lnSpc>
                <a:spcPct val="90000"/>
              </a:lnSpc>
              <a:buNone/>
              <a:defRPr/>
            </a:pPr>
            <a:endParaRPr lang="en-US" sz="2400">
              <a:solidFill>
                <a:schemeClr val="folHlink"/>
              </a:solidFill>
            </a:endParaRPr>
          </a:p>
          <a:p>
            <a:pPr marL="457200" indent="-457200" eaLnBrk="1" hangingPunct="1">
              <a:lnSpc>
                <a:spcPct val="90000"/>
              </a:lnSpc>
              <a:buNone/>
              <a:defRPr/>
            </a:pPr>
            <a:endParaRPr lang="en-US" sz="2400" u="sng">
              <a:solidFill>
                <a:schemeClr val="folHlink"/>
              </a:solidFill>
            </a:endParaRPr>
          </a:p>
          <a:p>
            <a:pPr marL="457200" indent="-457200" eaLnBrk="1" hangingPunct="1">
              <a:lnSpc>
                <a:spcPct val="90000"/>
              </a:lnSpc>
              <a:buNone/>
              <a:defRPr/>
            </a:pPr>
            <a:endParaRPr lang="en-US" sz="2400" u="sng">
              <a:solidFill>
                <a:schemeClr val="folHlink"/>
              </a:solidFill>
            </a:endParaRP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9DE9D86A-00BF-4A98-B361-426F6B5BA8FF}"/>
              </a:ext>
            </a:extLst>
          </p:cNvPr>
          <p:cNvSpPr>
            <a:spLocks noGrp="1" noChangeArrowheads="1"/>
          </p:cNvSpPr>
          <p:nvPr>
            <p:ph type="title"/>
          </p:nvPr>
        </p:nvSpPr>
        <p:spPr>
          <a:xfrm>
            <a:off x="1524000" y="152400"/>
            <a:ext cx="9144000" cy="990600"/>
          </a:xfrm>
        </p:spPr>
        <p:txBody>
          <a:bodyPr/>
          <a:lstStyle/>
          <a:p>
            <a:pPr eaLnBrk="1" hangingPunct="1">
              <a:defRPr/>
            </a:pPr>
            <a:r>
              <a:rPr lang="en-US" sz="3200">
                <a:solidFill>
                  <a:schemeClr val="bg1"/>
                </a:solidFill>
                <a:effectLst>
                  <a:outerShdw blurRad="38100" dist="38100" dir="2700000" algn="tl">
                    <a:srgbClr val="C0C0C0"/>
                  </a:outerShdw>
                </a:effectLst>
              </a:rPr>
              <a:t>King David’s Diagnostic-Confession Prayer Style </a:t>
            </a:r>
            <a:r>
              <a:rPr lang="en-US" b="1">
                <a:solidFill>
                  <a:schemeClr val="bg1"/>
                </a:solidFill>
              </a:rPr>
              <a:t>Turning The Wheels Of The Wills</a:t>
            </a:r>
            <a:r>
              <a:rPr lang="en-US"/>
              <a:t>  </a:t>
            </a:r>
          </a:p>
        </p:txBody>
      </p:sp>
      <p:sp>
        <p:nvSpPr>
          <p:cNvPr id="62467" name="Rectangle 3">
            <a:extLst>
              <a:ext uri="{FF2B5EF4-FFF2-40B4-BE49-F238E27FC236}">
                <a16:creationId xmlns:a16="http://schemas.microsoft.com/office/drawing/2014/main" id="{7F54FC77-3554-47E5-B9BE-58C1BA40DCA8}"/>
              </a:ext>
            </a:extLst>
          </p:cNvPr>
          <p:cNvSpPr>
            <a:spLocks noGrp="1" noChangeArrowheads="1"/>
          </p:cNvSpPr>
          <p:nvPr>
            <p:ph type="body" idx="1"/>
          </p:nvPr>
        </p:nvSpPr>
        <p:spPr>
          <a:xfrm>
            <a:off x="1905000" y="1219200"/>
            <a:ext cx="8763000" cy="5638800"/>
          </a:xfrm>
        </p:spPr>
        <p:txBody>
          <a:bodyPr/>
          <a:lstStyle/>
          <a:p>
            <a:pPr eaLnBrk="1" hangingPunct="1">
              <a:lnSpc>
                <a:spcPct val="90000"/>
              </a:lnSpc>
            </a:pPr>
            <a:r>
              <a:rPr lang="en-US" altLang="en-US" sz="2400">
                <a:solidFill>
                  <a:srgbClr val="FFFF00"/>
                </a:solidFill>
              </a:rPr>
              <a:t>Psalms 6: 1-3 &amp; 6,7 – </a:t>
            </a:r>
          </a:p>
          <a:p>
            <a:pPr eaLnBrk="1" hangingPunct="1">
              <a:lnSpc>
                <a:spcPct val="90000"/>
              </a:lnSpc>
              <a:buFontTx/>
              <a:buNone/>
            </a:pPr>
            <a:r>
              <a:rPr lang="en-US" altLang="en-US" sz="2400">
                <a:solidFill>
                  <a:srgbClr val="FFFF00"/>
                </a:solidFill>
              </a:rPr>
              <a:t>“Every night make I my bed to swim:  I water my couch with</a:t>
            </a:r>
          </a:p>
          <a:p>
            <a:pPr eaLnBrk="1" hangingPunct="1">
              <a:lnSpc>
                <a:spcPct val="90000"/>
              </a:lnSpc>
              <a:buFontTx/>
              <a:buNone/>
            </a:pPr>
            <a:r>
              <a:rPr lang="en-US" altLang="en-US" sz="2400">
                <a:solidFill>
                  <a:srgbClr val="FFFF00"/>
                </a:solidFill>
              </a:rPr>
              <a:t> my tears.”</a:t>
            </a:r>
          </a:p>
          <a:p>
            <a:pPr eaLnBrk="1" hangingPunct="1">
              <a:lnSpc>
                <a:spcPct val="90000"/>
              </a:lnSpc>
              <a:buFontTx/>
              <a:buNone/>
            </a:pPr>
            <a:endParaRPr lang="en-US" altLang="en-US" sz="2400">
              <a:solidFill>
                <a:srgbClr val="FFFF00"/>
              </a:solidFill>
            </a:endParaRPr>
          </a:p>
          <a:p>
            <a:pPr eaLnBrk="1" hangingPunct="1">
              <a:lnSpc>
                <a:spcPct val="90000"/>
              </a:lnSpc>
            </a:pPr>
            <a:r>
              <a:rPr lang="en-US" altLang="en-US" sz="2400">
                <a:solidFill>
                  <a:srgbClr val="FFFF00"/>
                </a:solidFill>
              </a:rPr>
              <a:t>Psalms 38:  3 – 9 &amp; 18 –</a:t>
            </a:r>
          </a:p>
          <a:p>
            <a:pPr eaLnBrk="1" hangingPunct="1">
              <a:lnSpc>
                <a:spcPct val="90000"/>
              </a:lnSpc>
              <a:buFontTx/>
              <a:buNone/>
            </a:pPr>
            <a:r>
              <a:rPr lang="en-US" altLang="en-US" sz="2400">
                <a:solidFill>
                  <a:srgbClr val="FFFF00"/>
                </a:solidFill>
              </a:rPr>
              <a:t>“My wounds are loathsome and corrupt,  because of my</a:t>
            </a:r>
          </a:p>
          <a:p>
            <a:pPr eaLnBrk="1" hangingPunct="1">
              <a:lnSpc>
                <a:spcPct val="90000"/>
              </a:lnSpc>
              <a:buFontTx/>
              <a:buNone/>
            </a:pPr>
            <a:r>
              <a:rPr lang="en-US" altLang="en-US" sz="2400">
                <a:solidFill>
                  <a:srgbClr val="FFFF00"/>
                </a:solidFill>
              </a:rPr>
              <a:t> foolishness…  Lord, all my desire is before thee;  And my</a:t>
            </a:r>
          </a:p>
          <a:p>
            <a:pPr eaLnBrk="1" hangingPunct="1">
              <a:lnSpc>
                <a:spcPct val="90000"/>
              </a:lnSpc>
              <a:buFontTx/>
              <a:buNone/>
            </a:pPr>
            <a:r>
              <a:rPr lang="en-US" altLang="en-US" sz="2400">
                <a:solidFill>
                  <a:srgbClr val="FFFF00"/>
                </a:solidFill>
              </a:rPr>
              <a:t> groaning is not hid from thee.  For I will declare mine iniquity;</a:t>
            </a:r>
          </a:p>
          <a:p>
            <a:pPr eaLnBrk="1" hangingPunct="1">
              <a:lnSpc>
                <a:spcPct val="90000"/>
              </a:lnSpc>
              <a:buFontTx/>
              <a:buNone/>
            </a:pPr>
            <a:r>
              <a:rPr lang="en-US" altLang="en-US" sz="2400">
                <a:solidFill>
                  <a:srgbClr val="FFFF00"/>
                </a:solidFill>
              </a:rPr>
              <a:t> I will be sorry for my sin.”</a:t>
            </a:r>
          </a:p>
          <a:p>
            <a:pPr eaLnBrk="1" hangingPunct="1">
              <a:lnSpc>
                <a:spcPct val="90000"/>
              </a:lnSpc>
              <a:buFontTx/>
              <a:buNone/>
            </a:pPr>
            <a:endParaRPr lang="en-US" altLang="en-US" sz="2400">
              <a:solidFill>
                <a:srgbClr val="FFFF00"/>
              </a:solidFill>
            </a:endParaRPr>
          </a:p>
          <a:p>
            <a:pPr eaLnBrk="1" hangingPunct="1">
              <a:lnSpc>
                <a:spcPct val="90000"/>
              </a:lnSpc>
            </a:pPr>
            <a:r>
              <a:rPr lang="en-US" altLang="en-US" sz="2400">
                <a:solidFill>
                  <a:srgbClr val="FFFF00"/>
                </a:solidFill>
              </a:rPr>
              <a:t>Psalm 51: 10 – 14  --</a:t>
            </a:r>
          </a:p>
          <a:p>
            <a:pPr eaLnBrk="1" hangingPunct="1">
              <a:lnSpc>
                <a:spcPct val="90000"/>
              </a:lnSpc>
              <a:buFontTx/>
              <a:buNone/>
            </a:pPr>
            <a:r>
              <a:rPr lang="en-US" altLang="en-US" sz="2400">
                <a:solidFill>
                  <a:srgbClr val="FFFF00"/>
                </a:solidFill>
              </a:rPr>
              <a:t>“Create in me a clean heart, O God;  And renew a right spirit</a:t>
            </a:r>
          </a:p>
          <a:p>
            <a:pPr eaLnBrk="1" hangingPunct="1">
              <a:lnSpc>
                <a:spcPct val="90000"/>
              </a:lnSpc>
              <a:buFontTx/>
              <a:buNone/>
            </a:pPr>
            <a:r>
              <a:rPr lang="en-US" altLang="en-US" sz="2400">
                <a:solidFill>
                  <a:srgbClr val="FFFF00"/>
                </a:solidFill>
              </a:rPr>
              <a:t> within me… Restore unto me the joy of thy salvation… And</a:t>
            </a:r>
          </a:p>
          <a:p>
            <a:pPr eaLnBrk="1" hangingPunct="1">
              <a:lnSpc>
                <a:spcPct val="90000"/>
              </a:lnSpc>
              <a:buFontTx/>
              <a:buNone/>
            </a:pPr>
            <a:r>
              <a:rPr lang="en-US" altLang="en-US" sz="2400">
                <a:solidFill>
                  <a:srgbClr val="FFFF00"/>
                </a:solidFill>
              </a:rPr>
              <a:t> my tongue shall sing aloud of thy righteousness.”</a:t>
            </a:r>
          </a:p>
          <a:p>
            <a:pPr eaLnBrk="1" hangingPunct="1">
              <a:lnSpc>
                <a:spcPct val="90000"/>
              </a:lnSpc>
              <a:buFontTx/>
              <a:buNone/>
            </a:pPr>
            <a:endParaRPr lang="en-US" altLang="en-US" sz="28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62467">
                                            <p:txEl>
                                              <p:pRg st="0" end="0"/>
                                            </p:txEl>
                                          </p:spTgt>
                                        </p:tgtEl>
                                        <p:attrNameLst>
                                          <p:attrName>style.visibility</p:attrName>
                                        </p:attrNameLst>
                                      </p:cBhvr>
                                      <p:to>
                                        <p:strVal val="visible"/>
                                      </p:to>
                                    </p:set>
                                    <p:anim calcmode="lin" valueType="num">
                                      <p:cBhvr>
                                        <p:cTn id="7" dur="500" fill="hold"/>
                                        <p:tgtEl>
                                          <p:spTgt spid="6246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246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62467">
                                            <p:txEl>
                                              <p:pRg st="1" end="1"/>
                                            </p:txEl>
                                          </p:spTgt>
                                        </p:tgtEl>
                                        <p:attrNameLst>
                                          <p:attrName>style.visibility</p:attrName>
                                        </p:attrNameLst>
                                      </p:cBhvr>
                                      <p:to>
                                        <p:strVal val="visible"/>
                                      </p:to>
                                    </p:set>
                                    <p:anim calcmode="lin" valueType="num">
                                      <p:cBhvr>
                                        <p:cTn id="13" dur="500" fill="hold"/>
                                        <p:tgtEl>
                                          <p:spTgt spid="62467">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62467">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62467">
                                            <p:txEl>
                                              <p:pRg st="2" end="2"/>
                                            </p:txEl>
                                          </p:spTgt>
                                        </p:tgtEl>
                                        <p:attrNameLst>
                                          <p:attrName>style.visibility</p:attrName>
                                        </p:attrNameLst>
                                      </p:cBhvr>
                                      <p:to>
                                        <p:strVal val="visible"/>
                                      </p:to>
                                    </p:set>
                                    <p:anim calcmode="lin" valueType="num">
                                      <p:cBhvr>
                                        <p:cTn id="19" dur="500" fill="hold"/>
                                        <p:tgtEl>
                                          <p:spTgt spid="62467">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62467">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62467">
                                            <p:txEl>
                                              <p:pRg st="4" end="4"/>
                                            </p:txEl>
                                          </p:spTgt>
                                        </p:tgtEl>
                                        <p:attrNameLst>
                                          <p:attrName>style.visibility</p:attrName>
                                        </p:attrNameLst>
                                      </p:cBhvr>
                                      <p:to>
                                        <p:strVal val="visible"/>
                                      </p:to>
                                    </p:set>
                                    <p:anim calcmode="lin" valueType="num">
                                      <p:cBhvr>
                                        <p:cTn id="25" dur="500" fill="hold"/>
                                        <p:tgtEl>
                                          <p:spTgt spid="62467">
                                            <p:txEl>
                                              <p:pRg st="4" end="4"/>
                                            </p:txEl>
                                          </p:spTgt>
                                        </p:tgtEl>
                                        <p:attrNameLst>
                                          <p:attrName>ppt_w</p:attrName>
                                        </p:attrNameLst>
                                      </p:cBhvr>
                                      <p:tavLst>
                                        <p:tav tm="0">
                                          <p:val>
                                            <p:fltVal val="0"/>
                                          </p:val>
                                        </p:tav>
                                        <p:tav tm="100000">
                                          <p:val>
                                            <p:strVal val="#ppt_w"/>
                                          </p:val>
                                        </p:tav>
                                      </p:tavLst>
                                    </p:anim>
                                    <p:anim calcmode="lin" valueType="num">
                                      <p:cBhvr>
                                        <p:cTn id="26" dur="500" fill="hold"/>
                                        <p:tgtEl>
                                          <p:spTgt spid="62467">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62467">
                                            <p:txEl>
                                              <p:pRg st="5" end="5"/>
                                            </p:txEl>
                                          </p:spTgt>
                                        </p:tgtEl>
                                        <p:attrNameLst>
                                          <p:attrName>style.visibility</p:attrName>
                                        </p:attrNameLst>
                                      </p:cBhvr>
                                      <p:to>
                                        <p:strVal val="visible"/>
                                      </p:to>
                                    </p:set>
                                    <p:anim calcmode="lin" valueType="num">
                                      <p:cBhvr>
                                        <p:cTn id="31" dur="500" fill="hold"/>
                                        <p:tgtEl>
                                          <p:spTgt spid="62467">
                                            <p:txEl>
                                              <p:pRg st="5" end="5"/>
                                            </p:txEl>
                                          </p:spTgt>
                                        </p:tgtEl>
                                        <p:attrNameLst>
                                          <p:attrName>ppt_w</p:attrName>
                                        </p:attrNameLst>
                                      </p:cBhvr>
                                      <p:tavLst>
                                        <p:tav tm="0">
                                          <p:val>
                                            <p:fltVal val="0"/>
                                          </p:val>
                                        </p:tav>
                                        <p:tav tm="100000">
                                          <p:val>
                                            <p:strVal val="#ppt_w"/>
                                          </p:val>
                                        </p:tav>
                                      </p:tavLst>
                                    </p:anim>
                                    <p:anim calcmode="lin" valueType="num">
                                      <p:cBhvr>
                                        <p:cTn id="32" dur="500" fill="hold"/>
                                        <p:tgtEl>
                                          <p:spTgt spid="62467">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17" presetClass="entr" presetSubtype="10" fill="hold" grpId="0" nodeType="clickEffect">
                                  <p:stCondLst>
                                    <p:cond delay="0"/>
                                  </p:stCondLst>
                                  <p:childTnLst>
                                    <p:set>
                                      <p:cBhvr>
                                        <p:cTn id="36" dur="1" fill="hold">
                                          <p:stCondLst>
                                            <p:cond delay="0"/>
                                          </p:stCondLst>
                                        </p:cTn>
                                        <p:tgtEl>
                                          <p:spTgt spid="62467">
                                            <p:txEl>
                                              <p:pRg st="6" end="6"/>
                                            </p:txEl>
                                          </p:spTgt>
                                        </p:tgtEl>
                                        <p:attrNameLst>
                                          <p:attrName>style.visibility</p:attrName>
                                        </p:attrNameLst>
                                      </p:cBhvr>
                                      <p:to>
                                        <p:strVal val="visible"/>
                                      </p:to>
                                    </p:set>
                                    <p:anim calcmode="lin" valueType="num">
                                      <p:cBhvr>
                                        <p:cTn id="37" dur="500" fill="hold"/>
                                        <p:tgtEl>
                                          <p:spTgt spid="62467">
                                            <p:txEl>
                                              <p:pRg st="6" end="6"/>
                                            </p:txEl>
                                          </p:spTgt>
                                        </p:tgtEl>
                                        <p:attrNameLst>
                                          <p:attrName>ppt_w</p:attrName>
                                        </p:attrNameLst>
                                      </p:cBhvr>
                                      <p:tavLst>
                                        <p:tav tm="0">
                                          <p:val>
                                            <p:fltVal val="0"/>
                                          </p:val>
                                        </p:tav>
                                        <p:tav tm="100000">
                                          <p:val>
                                            <p:strVal val="#ppt_w"/>
                                          </p:val>
                                        </p:tav>
                                      </p:tavLst>
                                    </p:anim>
                                    <p:anim calcmode="lin" valueType="num">
                                      <p:cBhvr>
                                        <p:cTn id="38" dur="500" fill="hold"/>
                                        <p:tgtEl>
                                          <p:spTgt spid="62467">
                                            <p:txEl>
                                              <p:pRg st="6" end="6"/>
                                            </p:txEl>
                                          </p:spTgt>
                                        </p:tgtEl>
                                        <p:attrNameLst>
                                          <p:attrName>ppt_h</p:attrName>
                                        </p:attrNameLst>
                                      </p:cBhvr>
                                      <p:tavLst>
                                        <p:tav tm="0">
                                          <p:val>
                                            <p:strVal val="#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17" presetClass="entr" presetSubtype="10" fill="hold" grpId="0" nodeType="clickEffect">
                                  <p:stCondLst>
                                    <p:cond delay="0"/>
                                  </p:stCondLst>
                                  <p:childTnLst>
                                    <p:set>
                                      <p:cBhvr>
                                        <p:cTn id="42" dur="1" fill="hold">
                                          <p:stCondLst>
                                            <p:cond delay="0"/>
                                          </p:stCondLst>
                                        </p:cTn>
                                        <p:tgtEl>
                                          <p:spTgt spid="62467">
                                            <p:txEl>
                                              <p:pRg st="7" end="7"/>
                                            </p:txEl>
                                          </p:spTgt>
                                        </p:tgtEl>
                                        <p:attrNameLst>
                                          <p:attrName>style.visibility</p:attrName>
                                        </p:attrNameLst>
                                      </p:cBhvr>
                                      <p:to>
                                        <p:strVal val="visible"/>
                                      </p:to>
                                    </p:set>
                                    <p:anim calcmode="lin" valueType="num">
                                      <p:cBhvr>
                                        <p:cTn id="43" dur="500" fill="hold"/>
                                        <p:tgtEl>
                                          <p:spTgt spid="62467">
                                            <p:txEl>
                                              <p:pRg st="7" end="7"/>
                                            </p:txEl>
                                          </p:spTgt>
                                        </p:tgtEl>
                                        <p:attrNameLst>
                                          <p:attrName>ppt_w</p:attrName>
                                        </p:attrNameLst>
                                      </p:cBhvr>
                                      <p:tavLst>
                                        <p:tav tm="0">
                                          <p:val>
                                            <p:fltVal val="0"/>
                                          </p:val>
                                        </p:tav>
                                        <p:tav tm="100000">
                                          <p:val>
                                            <p:strVal val="#ppt_w"/>
                                          </p:val>
                                        </p:tav>
                                      </p:tavLst>
                                    </p:anim>
                                    <p:anim calcmode="lin" valueType="num">
                                      <p:cBhvr>
                                        <p:cTn id="44" dur="500" fill="hold"/>
                                        <p:tgtEl>
                                          <p:spTgt spid="62467">
                                            <p:txEl>
                                              <p:pRg st="7" end="7"/>
                                            </p:txEl>
                                          </p:spTgt>
                                        </p:tgtEl>
                                        <p:attrNameLst>
                                          <p:attrName>ppt_h</p:attrName>
                                        </p:attrNameLst>
                                      </p:cBhvr>
                                      <p:tavLst>
                                        <p:tav tm="0">
                                          <p:val>
                                            <p:strVal val="#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17" presetClass="entr" presetSubtype="10" fill="hold" grpId="0" nodeType="clickEffect">
                                  <p:stCondLst>
                                    <p:cond delay="0"/>
                                  </p:stCondLst>
                                  <p:childTnLst>
                                    <p:set>
                                      <p:cBhvr>
                                        <p:cTn id="48" dur="1" fill="hold">
                                          <p:stCondLst>
                                            <p:cond delay="0"/>
                                          </p:stCondLst>
                                        </p:cTn>
                                        <p:tgtEl>
                                          <p:spTgt spid="62467">
                                            <p:txEl>
                                              <p:pRg st="8" end="8"/>
                                            </p:txEl>
                                          </p:spTgt>
                                        </p:tgtEl>
                                        <p:attrNameLst>
                                          <p:attrName>style.visibility</p:attrName>
                                        </p:attrNameLst>
                                      </p:cBhvr>
                                      <p:to>
                                        <p:strVal val="visible"/>
                                      </p:to>
                                    </p:set>
                                    <p:anim calcmode="lin" valueType="num">
                                      <p:cBhvr>
                                        <p:cTn id="49" dur="500" fill="hold"/>
                                        <p:tgtEl>
                                          <p:spTgt spid="62467">
                                            <p:txEl>
                                              <p:pRg st="8" end="8"/>
                                            </p:txEl>
                                          </p:spTgt>
                                        </p:tgtEl>
                                        <p:attrNameLst>
                                          <p:attrName>ppt_w</p:attrName>
                                        </p:attrNameLst>
                                      </p:cBhvr>
                                      <p:tavLst>
                                        <p:tav tm="0">
                                          <p:val>
                                            <p:fltVal val="0"/>
                                          </p:val>
                                        </p:tav>
                                        <p:tav tm="100000">
                                          <p:val>
                                            <p:strVal val="#ppt_w"/>
                                          </p:val>
                                        </p:tav>
                                      </p:tavLst>
                                    </p:anim>
                                    <p:anim calcmode="lin" valueType="num">
                                      <p:cBhvr>
                                        <p:cTn id="50" dur="500" fill="hold"/>
                                        <p:tgtEl>
                                          <p:spTgt spid="62467">
                                            <p:txEl>
                                              <p:pRg st="8" end="8"/>
                                            </p:txEl>
                                          </p:spTgt>
                                        </p:tgtEl>
                                        <p:attrNameLst>
                                          <p:attrName>ppt_h</p:attrName>
                                        </p:attrNameLst>
                                      </p:cBhvr>
                                      <p:tavLst>
                                        <p:tav tm="0">
                                          <p:val>
                                            <p:strVal val="#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7" presetClass="entr" presetSubtype="10" fill="hold" grpId="0" nodeType="clickEffect">
                                  <p:stCondLst>
                                    <p:cond delay="0"/>
                                  </p:stCondLst>
                                  <p:childTnLst>
                                    <p:set>
                                      <p:cBhvr>
                                        <p:cTn id="54" dur="1" fill="hold">
                                          <p:stCondLst>
                                            <p:cond delay="0"/>
                                          </p:stCondLst>
                                        </p:cTn>
                                        <p:tgtEl>
                                          <p:spTgt spid="62467">
                                            <p:txEl>
                                              <p:pRg st="10" end="10"/>
                                            </p:txEl>
                                          </p:spTgt>
                                        </p:tgtEl>
                                        <p:attrNameLst>
                                          <p:attrName>style.visibility</p:attrName>
                                        </p:attrNameLst>
                                      </p:cBhvr>
                                      <p:to>
                                        <p:strVal val="visible"/>
                                      </p:to>
                                    </p:set>
                                    <p:anim calcmode="lin" valueType="num">
                                      <p:cBhvr>
                                        <p:cTn id="55" dur="500" fill="hold"/>
                                        <p:tgtEl>
                                          <p:spTgt spid="62467">
                                            <p:txEl>
                                              <p:pRg st="10" end="10"/>
                                            </p:txEl>
                                          </p:spTgt>
                                        </p:tgtEl>
                                        <p:attrNameLst>
                                          <p:attrName>ppt_w</p:attrName>
                                        </p:attrNameLst>
                                      </p:cBhvr>
                                      <p:tavLst>
                                        <p:tav tm="0">
                                          <p:val>
                                            <p:fltVal val="0"/>
                                          </p:val>
                                        </p:tav>
                                        <p:tav tm="100000">
                                          <p:val>
                                            <p:strVal val="#ppt_w"/>
                                          </p:val>
                                        </p:tav>
                                      </p:tavLst>
                                    </p:anim>
                                    <p:anim calcmode="lin" valueType="num">
                                      <p:cBhvr>
                                        <p:cTn id="56" dur="500" fill="hold"/>
                                        <p:tgtEl>
                                          <p:spTgt spid="62467">
                                            <p:txEl>
                                              <p:pRg st="10" end="10"/>
                                            </p:txEl>
                                          </p:spTgt>
                                        </p:tgtEl>
                                        <p:attrNameLst>
                                          <p:attrName>ppt_h</p:attrName>
                                        </p:attrNameLst>
                                      </p:cBhvr>
                                      <p:tavLst>
                                        <p:tav tm="0">
                                          <p:val>
                                            <p:strVal val="#ppt_h"/>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7" presetClass="entr" presetSubtype="10" fill="hold" grpId="0" nodeType="clickEffect">
                                  <p:stCondLst>
                                    <p:cond delay="0"/>
                                  </p:stCondLst>
                                  <p:childTnLst>
                                    <p:set>
                                      <p:cBhvr>
                                        <p:cTn id="60" dur="1" fill="hold">
                                          <p:stCondLst>
                                            <p:cond delay="0"/>
                                          </p:stCondLst>
                                        </p:cTn>
                                        <p:tgtEl>
                                          <p:spTgt spid="62467">
                                            <p:txEl>
                                              <p:pRg st="11" end="11"/>
                                            </p:txEl>
                                          </p:spTgt>
                                        </p:tgtEl>
                                        <p:attrNameLst>
                                          <p:attrName>style.visibility</p:attrName>
                                        </p:attrNameLst>
                                      </p:cBhvr>
                                      <p:to>
                                        <p:strVal val="visible"/>
                                      </p:to>
                                    </p:set>
                                    <p:anim calcmode="lin" valueType="num">
                                      <p:cBhvr>
                                        <p:cTn id="61" dur="500" fill="hold"/>
                                        <p:tgtEl>
                                          <p:spTgt spid="62467">
                                            <p:txEl>
                                              <p:pRg st="11" end="11"/>
                                            </p:txEl>
                                          </p:spTgt>
                                        </p:tgtEl>
                                        <p:attrNameLst>
                                          <p:attrName>ppt_w</p:attrName>
                                        </p:attrNameLst>
                                      </p:cBhvr>
                                      <p:tavLst>
                                        <p:tav tm="0">
                                          <p:val>
                                            <p:fltVal val="0"/>
                                          </p:val>
                                        </p:tav>
                                        <p:tav tm="100000">
                                          <p:val>
                                            <p:strVal val="#ppt_w"/>
                                          </p:val>
                                        </p:tav>
                                      </p:tavLst>
                                    </p:anim>
                                    <p:anim calcmode="lin" valueType="num">
                                      <p:cBhvr>
                                        <p:cTn id="62" dur="500" fill="hold"/>
                                        <p:tgtEl>
                                          <p:spTgt spid="62467">
                                            <p:txEl>
                                              <p:pRg st="11" end="11"/>
                                            </p:txEl>
                                          </p:spTgt>
                                        </p:tgtEl>
                                        <p:attrNameLst>
                                          <p:attrName>ppt_h</p:attrName>
                                        </p:attrNameLst>
                                      </p:cBhvr>
                                      <p:tavLst>
                                        <p:tav tm="0">
                                          <p:val>
                                            <p:strVal val="#ppt_h"/>
                                          </p:val>
                                        </p:tav>
                                        <p:tav tm="100000">
                                          <p:val>
                                            <p:strVal val="#ppt_h"/>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7" presetClass="entr" presetSubtype="10" fill="hold" grpId="0" nodeType="clickEffect">
                                  <p:stCondLst>
                                    <p:cond delay="0"/>
                                  </p:stCondLst>
                                  <p:childTnLst>
                                    <p:set>
                                      <p:cBhvr>
                                        <p:cTn id="66" dur="1" fill="hold">
                                          <p:stCondLst>
                                            <p:cond delay="0"/>
                                          </p:stCondLst>
                                        </p:cTn>
                                        <p:tgtEl>
                                          <p:spTgt spid="62467">
                                            <p:txEl>
                                              <p:pRg st="12" end="12"/>
                                            </p:txEl>
                                          </p:spTgt>
                                        </p:tgtEl>
                                        <p:attrNameLst>
                                          <p:attrName>style.visibility</p:attrName>
                                        </p:attrNameLst>
                                      </p:cBhvr>
                                      <p:to>
                                        <p:strVal val="visible"/>
                                      </p:to>
                                    </p:set>
                                    <p:anim calcmode="lin" valueType="num">
                                      <p:cBhvr>
                                        <p:cTn id="67" dur="500" fill="hold"/>
                                        <p:tgtEl>
                                          <p:spTgt spid="62467">
                                            <p:txEl>
                                              <p:pRg st="12" end="12"/>
                                            </p:txEl>
                                          </p:spTgt>
                                        </p:tgtEl>
                                        <p:attrNameLst>
                                          <p:attrName>ppt_w</p:attrName>
                                        </p:attrNameLst>
                                      </p:cBhvr>
                                      <p:tavLst>
                                        <p:tav tm="0">
                                          <p:val>
                                            <p:fltVal val="0"/>
                                          </p:val>
                                        </p:tav>
                                        <p:tav tm="100000">
                                          <p:val>
                                            <p:strVal val="#ppt_w"/>
                                          </p:val>
                                        </p:tav>
                                      </p:tavLst>
                                    </p:anim>
                                    <p:anim calcmode="lin" valueType="num">
                                      <p:cBhvr>
                                        <p:cTn id="68" dur="500" fill="hold"/>
                                        <p:tgtEl>
                                          <p:spTgt spid="62467">
                                            <p:txEl>
                                              <p:pRg st="12" end="12"/>
                                            </p:txEl>
                                          </p:spTgt>
                                        </p:tgtEl>
                                        <p:attrNameLst>
                                          <p:attrName>ppt_h</p:attrName>
                                        </p:attrNameLst>
                                      </p:cBhvr>
                                      <p:tavLst>
                                        <p:tav tm="0">
                                          <p:val>
                                            <p:strVal val="#ppt_h"/>
                                          </p:val>
                                        </p:tav>
                                        <p:tav tm="100000">
                                          <p:val>
                                            <p:strVal val="#ppt_h"/>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17" presetClass="entr" presetSubtype="10" fill="hold" grpId="0" nodeType="clickEffect">
                                  <p:stCondLst>
                                    <p:cond delay="0"/>
                                  </p:stCondLst>
                                  <p:childTnLst>
                                    <p:set>
                                      <p:cBhvr>
                                        <p:cTn id="72" dur="1" fill="hold">
                                          <p:stCondLst>
                                            <p:cond delay="0"/>
                                          </p:stCondLst>
                                        </p:cTn>
                                        <p:tgtEl>
                                          <p:spTgt spid="62467">
                                            <p:txEl>
                                              <p:pRg st="13" end="13"/>
                                            </p:txEl>
                                          </p:spTgt>
                                        </p:tgtEl>
                                        <p:attrNameLst>
                                          <p:attrName>style.visibility</p:attrName>
                                        </p:attrNameLst>
                                      </p:cBhvr>
                                      <p:to>
                                        <p:strVal val="visible"/>
                                      </p:to>
                                    </p:set>
                                    <p:anim calcmode="lin" valueType="num">
                                      <p:cBhvr>
                                        <p:cTn id="73" dur="500" fill="hold"/>
                                        <p:tgtEl>
                                          <p:spTgt spid="62467">
                                            <p:txEl>
                                              <p:pRg st="13" end="13"/>
                                            </p:txEl>
                                          </p:spTgt>
                                        </p:tgtEl>
                                        <p:attrNameLst>
                                          <p:attrName>ppt_w</p:attrName>
                                        </p:attrNameLst>
                                      </p:cBhvr>
                                      <p:tavLst>
                                        <p:tav tm="0">
                                          <p:val>
                                            <p:fltVal val="0"/>
                                          </p:val>
                                        </p:tav>
                                        <p:tav tm="100000">
                                          <p:val>
                                            <p:strVal val="#ppt_w"/>
                                          </p:val>
                                        </p:tav>
                                      </p:tavLst>
                                    </p:anim>
                                    <p:anim calcmode="lin" valueType="num">
                                      <p:cBhvr>
                                        <p:cTn id="74" dur="500" fill="hold"/>
                                        <p:tgtEl>
                                          <p:spTgt spid="62467">
                                            <p:txEl>
                                              <p:pRg st="13" end="1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7" grpId="0" build="p" autoUpdateAnimBg="0"/>
    </p:bldLst>
  </p:timing>
</p:sld>
</file>

<file path=ppt/slides/slide208.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155033" y="3429000"/>
            <a:ext cx="9827392" cy="1253061"/>
          </a:xfrm>
        </p:spPr>
        <p:txBody>
          <a:bodyPr/>
          <a:lstStyle/>
          <a:p>
            <a:r>
              <a:rPr lang="en-US" sz="6600" b="1" dirty="0">
                <a:solidFill>
                  <a:srgbClr val="8B2939"/>
                </a:solidFill>
                <a:effectLst>
                  <a:outerShdw blurRad="38100" dist="38100" dir="2700000" algn="tl">
                    <a:srgbClr val="000000">
                      <a:alpha val="43137"/>
                    </a:srgbClr>
                  </a:outerShdw>
                </a:effectLst>
                <a:latin typeface="Papyrus" panose="03070502060502030205" pitchFamily="66" charset="0"/>
              </a:rPr>
              <a:t>Transcendent Prayer</a:t>
            </a:r>
            <a:br>
              <a:rPr lang="en-US" b="1" dirty="0">
                <a:solidFill>
                  <a:srgbClr val="8B2939"/>
                </a:solidFill>
                <a:effectLst>
                  <a:outerShdw blurRad="38100" dist="38100" dir="2700000" algn="tl">
                    <a:srgbClr val="000000">
                      <a:alpha val="43137"/>
                    </a:srgbClr>
                  </a:outerShdw>
                </a:effectLst>
                <a:latin typeface="Papyrus" panose="03070502060502030205" pitchFamily="66" charset="0"/>
              </a:rPr>
            </a:br>
            <a:endParaRPr lang="en-US" b="1" dirty="0">
              <a:solidFill>
                <a:srgbClr val="8B2939"/>
              </a:solidFill>
              <a:effectLst>
                <a:outerShdw blurRad="38100" dist="38100" dir="2700000" algn="tl">
                  <a:srgbClr val="000000">
                    <a:alpha val="43137"/>
                  </a:srgbClr>
                </a:outerShdw>
              </a:effectLst>
              <a:latin typeface="Papyrus" panose="03070502060502030205" pitchFamily="66" charset="0"/>
            </a:endParaRPr>
          </a:p>
        </p:txBody>
      </p:sp>
      <p:sp>
        <p:nvSpPr>
          <p:cNvPr id="3" name="Action Button: Go Back or Previous 2">
            <a:hlinkClick r:id="rId2" action="ppaction://hlinksldjump" highlightClick="1"/>
            <a:extLst>
              <a:ext uri="{FF2B5EF4-FFF2-40B4-BE49-F238E27FC236}">
                <a16:creationId xmlns:a16="http://schemas.microsoft.com/office/drawing/2014/main" id="{E27763F2-F8BC-4CB9-A581-9450858D1C0F}"/>
              </a:ext>
            </a:extLst>
          </p:cNvPr>
          <p:cNvSpPr/>
          <p:nvPr/>
        </p:nvSpPr>
        <p:spPr>
          <a:xfrm>
            <a:off x="9942897" y="4812632"/>
            <a:ext cx="792158" cy="613462"/>
          </a:xfrm>
          <a:prstGeom prst="actionButtonBackPrevious">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5727193"/>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68807033-4451-4247-9919-96D287FB7AE6}"/>
              </a:ext>
            </a:extLst>
          </p:cNvPr>
          <p:cNvSpPr>
            <a:spLocks noGrp="1" noChangeArrowheads="1"/>
          </p:cNvSpPr>
          <p:nvPr>
            <p:ph/>
          </p:nvPr>
        </p:nvSpPr>
        <p:spPr>
          <a:xfrm>
            <a:off x="1449238" y="274638"/>
            <a:ext cx="8990162" cy="6278562"/>
          </a:xfrm>
        </p:spPr>
        <p:txBody>
          <a:bodyPr/>
          <a:lstStyle/>
          <a:p>
            <a:pPr eaLnBrk="1" hangingPunct="1">
              <a:defRPr/>
            </a:pPr>
            <a:r>
              <a:rPr lang="en-US" sz="4400" b="1" i="1" dirty="0">
                <a:solidFill>
                  <a:schemeClr val="accent1"/>
                </a:solidFill>
                <a:effectLst>
                  <a:outerShdw blurRad="38100" dist="38100" dir="2700000" algn="tl">
                    <a:srgbClr val="C0C0C0"/>
                  </a:outerShdw>
                </a:effectLst>
              </a:rPr>
              <a:t> </a:t>
            </a:r>
            <a:r>
              <a:rPr lang="en-US" sz="4400" b="1" i="1" u="sng" dirty="0">
                <a:solidFill>
                  <a:schemeClr val="accent1"/>
                </a:solidFill>
                <a:effectLst>
                  <a:outerShdw blurRad="38100" dist="38100" dir="2700000" algn="tl">
                    <a:srgbClr val="C0C0C0"/>
                  </a:outerShdw>
                </a:effectLst>
              </a:rPr>
              <a:t>PRAYER IS TRANSCENDENT</a:t>
            </a:r>
          </a:p>
          <a:p>
            <a:pPr eaLnBrk="1" hangingPunct="1">
              <a:defRPr/>
            </a:pPr>
            <a:endParaRPr lang="en-US" dirty="0">
              <a:solidFill>
                <a:schemeClr val="accent1"/>
              </a:solidFill>
            </a:endParaRPr>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r>
              <a:rPr lang="en-US" sz="4000" b="1" i="1" dirty="0">
                <a:solidFill>
                  <a:schemeClr val="accent1"/>
                </a:solidFill>
                <a:effectLst>
                  <a:outerShdw blurRad="38100" dist="38100" dir="2700000" algn="tl">
                    <a:srgbClr val="C0C0C0"/>
                  </a:outerShdw>
                </a:effectLst>
              </a:rPr>
              <a:t> </a:t>
            </a:r>
            <a:r>
              <a:rPr lang="en-US" sz="4000" b="1" i="1" u="sng" dirty="0">
                <a:solidFill>
                  <a:schemeClr val="accent1"/>
                </a:solidFill>
                <a:effectLst>
                  <a:outerShdw blurRad="38100" dist="38100" dir="2700000" algn="tl">
                    <a:srgbClr val="C0C0C0"/>
                  </a:outerShdw>
                </a:effectLst>
              </a:rPr>
              <a:t>Radical Others In Royal Paradox   </a:t>
            </a:r>
          </a:p>
        </p:txBody>
      </p:sp>
      <p:sp>
        <p:nvSpPr>
          <p:cNvPr id="26627" name="Comment 3">
            <a:extLst>
              <a:ext uri="{FF2B5EF4-FFF2-40B4-BE49-F238E27FC236}">
                <a16:creationId xmlns:a16="http://schemas.microsoft.com/office/drawing/2014/main" id="{5401DA0E-04D0-426F-A13E-73FA0852FB4A}"/>
              </a:ext>
            </a:extLst>
          </p:cNvPr>
          <p:cNvSpPr>
            <a:spLocks noChangeArrowheads="1"/>
          </p:cNvSpPr>
          <p:nvPr/>
        </p:nvSpPr>
        <p:spPr bwMode="auto">
          <a:xfrm>
            <a:off x="1539876" y="-914400"/>
            <a:ext cx="9128125" cy="83502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fontAlgn="base">
              <a:spcBef>
                <a:spcPct val="50000"/>
              </a:spcBef>
              <a:spcAft>
                <a:spcPct val="0"/>
              </a:spcAft>
              <a:defRPr/>
            </a:pPr>
            <a:r>
              <a:rPr lang="en-US" sz="1600" b="1">
                <a:solidFill>
                  <a:srgbClr val="000000"/>
                </a:solidFill>
                <a:latin typeface="Arial" charset="0"/>
              </a:rPr>
              <a:t>David Lee Burris:</a:t>
            </a:r>
            <a:r>
              <a:rPr lang="en-US" sz="1600">
                <a:solidFill>
                  <a:srgbClr val="000000"/>
                </a:solidFill>
                <a:latin typeface="Arial" charset="0"/>
              </a:rPr>
              <a:t>                                                                                                                   Absolute Non-Reductive Ontology + Unconditional Non-Dependent Reality = Transcendent Value  Noble Norms – Highest Principles - Absolute Standards Of Heavenly Origin &amp; Of Almighty Decree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26626">
                                            <p:txEl>
                                              <p:pRg st="9" end="9"/>
                                            </p:txEl>
                                          </p:spTgt>
                                        </p:tgtEl>
                                        <p:attrNameLst>
                                          <p:attrName>style.visibility</p:attrName>
                                        </p:attrNameLst>
                                      </p:cBhvr>
                                      <p:to>
                                        <p:strVal val="visible"/>
                                      </p:to>
                                    </p:set>
                                    <p:anim calcmode="lin" valueType="num">
                                      <p:cBhvr>
                                        <p:cTn id="7" dur="500" fill="hold"/>
                                        <p:tgtEl>
                                          <p:spTgt spid="26626">
                                            <p:txEl>
                                              <p:pRg st="9" end="9"/>
                                            </p:txEl>
                                          </p:spTgt>
                                        </p:tgtEl>
                                        <p:attrNameLst>
                                          <p:attrName>ppt_w</p:attrName>
                                        </p:attrNameLst>
                                      </p:cBhvr>
                                      <p:tavLst>
                                        <p:tav tm="0">
                                          <p:val>
                                            <p:fltVal val="0"/>
                                          </p:val>
                                        </p:tav>
                                        <p:tav tm="100000">
                                          <p:val>
                                            <p:strVal val="#ppt_w"/>
                                          </p:val>
                                        </p:tav>
                                      </p:tavLst>
                                    </p:anim>
                                    <p:anim calcmode="lin" valueType="num">
                                      <p:cBhvr>
                                        <p:cTn id="8" dur="500" fill="hold"/>
                                        <p:tgtEl>
                                          <p:spTgt spid="26626">
                                            <p:txEl>
                                              <p:pRg st="9" end="9"/>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2362200" y="1447800"/>
            <a:ext cx="7010400" cy="4572000"/>
          </a:xfrm>
          <a:prstGeom prst="rect">
            <a:avLst/>
          </a:prstGeom>
          <a:solidFill>
            <a:srgbClr val="C3FF57"/>
          </a:solidFill>
          <a:ln w="76200">
            <a:solidFill>
              <a:srgbClr val="3399FF"/>
            </a:solidFill>
          </a:ln>
        </p:spPr>
        <p:style>
          <a:lnRef idx="2">
            <a:schemeClr val="accent1">
              <a:shade val="50000"/>
            </a:schemeClr>
          </a:lnRef>
          <a:fillRef idx="1">
            <a:schemeClr val="accent1"/>
          </a:fillRef>
          <a:effectRef idx="0">
            <a:schemeClr val="accent1"/>
          </a:effectRef>
          <a:fontRef idx="minor">
            <a:schemeClr val="lt1"/>
          </a:fontRef>
        </p:style>
        <p:txBody>
          <a:bodyPr tIns="365760" rtlCol="0" anchor="t" anchorCtr="0">
            <a:normAutofit fontScale="92500" lnSpcReduction="10000"/>
          </a:bodyPr>
          <a:lstStyle/>
          <a:p>
            <a:pPr marL="233363" indent="-233363">
              <a:spcAft>
                <a:spcPts val="600"/>
              </a:spcAft>
              <a:buFont typeface="Arial" pitchFamily="34" charset="0"/>
              <a:buChar char="•"/>
              <a:tabLst>
                <a:tab pos="233363" algn="l"/>
              </a:tabLst>
            </a:pPr>
            <a:r>
              <a:rPr lang="en-US" sz="2800" b="1" dirty="0">
                <a:solidFill>
                  <a:prstClr val="black"/>
                </a:solidFill>
                <a:latin typeface="Calibri"/>
              </a:rPr>
              <a:t>Creating the World </a:t>
            </a:r>
            <a:r>
              <a:rPr lang="en-US" sz="2200" i="1" dirty="0">
                <a:solidFill>
                  <a:prstClr val="black"/>
                </a:solidFill>
                <a:latin typeface="Calibri"/>
              </a:rPr>
              <a:t>(Gen. 1:1; Jn. 1:3,10; Col. 1:16)</a:t>
            </a:r>
            <a:endParaRPr lang="en-US" sz="2800" i="1" dirty="0">
              <a:solidFill>
                <a:prstClr val="black"/>
              </a:solidFill>
              <a:latin typeface="Calibri"/>
            </a:endParaRPr>
          </a:p>
          <a:p>
            <a:pPr marL="233363" indent="-233363">
              <a:spcAft>
                <a:spcPts val="600"/>
              </a:spcAft>
              <a:buFont typeface="Arial" pitchFamily="34" charset="0"/>
              <a:buChar char="•"/>
              <a:tabLst>
                <a:tab pos="233363" algn="l"/>
              </a:tabLst>
            </a:pPr>
            <a:r>
              <a:rPr lang="en-US" sz="2800" b="1" dirty="0">
                <a:solidFill>
                  <a:prstClr val="black"/>
                </a:solidFill>
                <a:latin typeface="Calibri"/>
              </a:rPr>
              <a:t>Incarnation of the Son </a:t>
            </a:r>
            <a:r>
              <a:rPr lang="en-US" sz="2200" i="1" dirty="0">
                <a:solidFill>
                  <a:prstClr val="black"/>
                </a:solidFill>
                <a:latin typeface="Calibri"/>
              </a:rPr>
              <a:t>(</a:t>
            </a:r>
            <a:r>
              <a:rPr lang="en-US" sz="2200" i="1" dirty="0" err="1">
                <a:solidFill>
                  <a:prstClr val="black"/>
                </a:solidFill>
                <a:latin typeface="Calibri"/>
              </a:rPr>
              <a:t>Lk</a:t>
            </a:r>
            <a:r>
              <a:rPr lang="en-US" sz="2200" i="1" dirty="0">
                <a:solidFill>
                  <a:prstClr val="black"/>
                </a:solidFill>
                <a:latin typeface="Calibri"/>
              </a:rPr>
              <a:t>. 1:35)</a:t>
            </a:r>
            <a:endParaRPr lang="en-US" sz="2800" i="1" dirty="0">
              <a:solidFill>
                <a:prstClr val="black"/>
              </a:solidFill>
              <a:latin typeface="Calibri"/>
            </a:endParaRPr>
          </a:p>
          <a:p>
            <a:pPr marL="233363" indent="-233363">
              <a:spcAft>
                <a:spcPts val="600"/>
              </a:spcAft>
              <a:buFont typeface="Arial" pitchFamily="34" charset="0"/>
              <a:buChar char="•"/>
              <a:tabLst>
                <a:tab pos="233363" algn="l"/>
              </a:tabLst>
            </a:pPr>
            <a:r>
              <a:rPr lang="en-US" sz="2800" b="1" dirty="0">
                <a:solidFill>
                  <a:prstClr val="black"/>
                </a:solidFill>
                <a:latin typeface="Calibri"/>
              </a:rPr>
              <a:t>Identifying the Messiah </a:t>
            </a:r>
            <a:r>
              <a:rPr lang="en-US" sz="2200" i="1" dirty="0">
                <a:solidFill>
                  <a:prstClr val="black"/>
                </a:solidFill>
                <a:latin typeface="Calibri"/>
              </a:rPr>
              <a:t>(Matt. 3:16-17)</a:t>
            </a:r>
            <a:endParaRPr lang="en-US" sz="2800" i="1" dirty="0">
              <a:solidFill>
                <a:prstClr val="black"/>
              </a:solidFill>
              <a:latin typeface="Calibri"/>
            </a:endParaRPr>
          </a:p>
          <a:p>
            <a:pPr marL="233363" indent="-233363">
              <a:spcAft>
                <a:spcPts val="600"/>
              </a:spcAft>
              <a:buFont typeface="Arial" pitchFamily="34" charset="0"/>
              <a:buChar char="•"/>
              <a:tabLst>
                <a:tab pos="233363" algn="l"/>
              </a:tabLst>
            </a:pPr>
            <a:r>
              <a:rPr lang="en-US" sz="2800" b="1" dirty="0">
                <a:solidFill>
                  <a:prstClr val="black"/>
                </a:solidFill>
                <a:latin typeface="Calibri"/>
              </a:rPr>
              <a:t>Providing Redemption</a:t>
            </a:r>
            <a:r>
              <a:rPr lang="en-US" sz="2200" i="1" dirty="0">
                <a:solidFill>
                  <a:prstClr val="black"/>
                </a:solidFill>
                <a:latin typeface="Calibri"/>
              </a:rPr>
              <a:t> (Heb. 9:14; 1 Pt. 1:1-2)</a:t>
            </a:r>
            <a:endParaRPr lang="en-US" sz="2800" i="1" dirty="0">
              <a:solidFill>
                <a:prstClr val="black"/>
              </a:solidFill>
              <a:latin typeface="Calibri"/>
            </a:endParaRPr>
          </a:p>
          <a:p>
            <a:pPr marL="233363" indent="-233363">
              <a:spcAft>
                <a:spcPts val="600"/>
              </a:spcAft>
              <a:buFont typeface="Arial" pitchFamily="34" charset="0"/>
              <a:buChar char="•"/>
              <a:tabLst>
                <a:tab pos="233363" algn="l"/>
              </a:tabLst>
            </a:pPr>
            <a:r>
              <a:rPr lang="en-US" sz="2800" b="1" dirty="0">
                <a:solidFill>
                  <a:prstClr val="black"/>
                </a:solidFill>
                <a:latin typeface="Calibri"/>
              </a:rPr>
              <a:t>Proclaiming Salvation </a:t>
            </a:r>
            <a:r>
              <a:rPr lang="en-US" sz="2200" i="1" dirty="0">
                <a:solidFill>
                  <a:prstClr val="black"/>
                </a:solidFill>
                <a:latin typeface="Calibri"/>
              </a:rPr>
              <a:t>(Heb. 2:3-4)</a:t>
            </a:r>
            <a:endParaRPr lang="en-US" sz="2800" i="1" dirty="0">
              <a:solidFill>
                <a:prstClr val="black"/>
              </a:solidFill>
              <a:latin typeface="Calibri"/>
            </a:endParaRPr>
          </a:p>
          <a:p>
            <a:pPr marL="233363" indent="-233363">
              <a:spcAft>
                <a:spcPts val="600"/>
              </a:spcAft>
              <a:buFont typeface="Arial" pitchFamily="34" charset="0"/>
              <a:buChar char="•"/>
              <a:tabLst>
                <a:tab pos="233363" algn="l"/>
              </a:tabLst>
            </a:pPr>
            <a:r>
              <a:rPr lang="en-US" sz="2800" b="1" dirty="0">
                <a:solidFill>
                  <a:prstClr val="black"/>
                </a:solidFill>
                <a:latin typeface="Calibri"/>
              </a:rPr>
              <a:t>Sending the Spirit </a:t>
            </a:r>
            <a:r>
              <a:rPr lang="en-US" sz="2200" i="1" dirty="0">
                <a:solidFill>
                  <a:prstClr val="black"/>
                </a:solidFill>
                <a:latin typeface="Calibri"/>
              </a:rPr>
              <a:t>(Jn. 14:26, 15:26; Gal. 4:6)</a:t>
            </a:r>
            <a:endParaRPr lang="en-US" sz="2800" i="1" dirty="0">
              <a:solidFill>
                <a:prstClr val="black"/>
              </a:solidFill>
              <a:latin typeface="Calibri"/>
            </a:endParaRPr>
          </a:p>
          <a:p>
            <a:pPr marL="233363" indent="-233363">
              <a:spcAft>
                <a:spcPts val="600"/>
              </a:spcAft>
              <a:buFont typeface="Arial" pitchFamily="34" charset="0"/>
              <a:buChar char="•"/>
              <a:tabLst>
                <a:tab pos="233363" algn="l"/>
              </a:tabLst>
            </a:pPr>
            <a:r>
              <a:rPr lang="en-US" sz="2800" b="1" dirty="0">
                <a:solidFill>
                  <a:prstClr val="black"/>
                </a:solidFill>
                <a:latin typeface="Calibri"/>
              </a:rPr>
              <a:t>Baptism of Believers </a:t>
            </a:r>
            <a:r>
              <a:rPr lang="en-US" sz="2200" i="1" dirty="0">
                <a:solidFill>
                  <a:prstClr val="black"/>
                </a:solidFill>
                <a:latin typeface="Calibri"/>
              </a:rPr>
              <a:t>(Matt. 28:19)</a:t>
            </a:r>
            <a:endParaRPr lang="en-US" sz="2800" i="1" dirty="0">
              <a:solidFill>
                <a:prstClr val="black"/>
              </a:solidFill>
              <a:latin typeface="Calibri"/>
            </a:endParaRPr>
          </a:p>
          <a:p>
            <a:pPr marL="233363" indent="-233363">
              <a:spcAft>
                <a:spcPts val="600"/>
              </a:spcAft>
              <a:buFont typeface="Arial" pitchFamily="34" charset="0"/>
              <a:buChar char="•"/>
              <a:tabLst>
                <a:tab pos="233363" algn="l"/>
              </a:tabLst>
            </a:pPr>
            <a:r>
              <a:rPr lang="en-US" sz="2800" b="1" dirty="0">
                <a:solidFill>
                  <a:prstClr val="black"/>
                </a:solidFill>
                <a:latin typeface="Calibri"/>
              </a:rPr>
              <a:t>Providing Access to God </a:t>
            </a:r>
            <a:r>
              <a:rPr lang="en-US" sz="2200" i="1" dirty="0">
                <a:solidFill>
                  <a:prstClr val="black"/>
                </a:solidFill>
                <a:latin typeface="Calibri"/>
              </a:rPr>
              <a:t>(Eph. 2:18)</a:t>
            </a:r>
            <a:endParaRPr lang="en-US" sz="2800" i="1" dirty="0">
              <a:solidFill>
                <a:prstClr val="black"/>
              </a:solidFill>
              <a:latin typeface="Calibri"/>
            </a:endParaRPr>
          </a:p>
          <a:p>
            <a:pPr marL="233363" indent="-233363">
              <a:spcAft>
                <a:spcPts val="600"/>
              </a:spcAft>
              <a:buFont typeface="Arial" pitchFamily="34" charset="0"/>
              <a:buChar char="•"/>
              <a:tabLst>
                <a:tab pos="233363" algn="l"/>
              </a:tabLst>
            </a:pPr>
            <a:r>
              <a:rPr lang="en-US" sz="2800" b="1" dirty="0">
                <a:solidFill>
                  <a:prstClr val="black"/>
                </a:solidFill>
                <a:latin typeface="Calibri"/>
              </a:rPr>
              <a:t>Blessing Believers </a:t>
            </a:r>
            <a:r>
              <a:rPr lang="en-US" sz="2200" i="1" dirty="0">
                <a:solidFill>
                  <a:prstClr val="black"/>
                </a:solidFill>
                <a:latin typeface="Calibri"/>
              </a:rPr>
              <a:t>(2 Cor. 13:14)</a:t>
            </a:r>
            <a:endParaRPr lang="en-US" sz="2800" i="1" dirty="0">
              <a:solidFill>
                <a:prstClr val="black"/>
              </a:solidFill>
              <a:latin typeface="Calibri"/>
            </a:endParaRPr>
          </a:p>
        </p:txBody>
      </p:sp>
      <p:sp>
        <p:nvSpPr>
          <p:cNvPr id="21" name="Rectangle 20"/>
          <p:cNvSpPr/>
          <p:nvPr/>
        </p:nvSpPr>
        <p:spPr>
          <a:xfrm>
            <a:off x="1447800" y="838200"/>
            <a:ext cx="7315200" cy="762000"/>
          </a:xfrm>
          <a:prstGeom prst="rect">
            <a:avLst/>
          </a:prstGeom>
          <a:solidFill>
            <a:srgbClr val="3399FF"/>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5475" algn="ctr"/>
            <a:r>
              <a:rPr lang="en-US" sz="4400" b="1" dirty="0">
                <a:solidFill>
                  <a:prstClr val="white"/>
                </a:solidFill>
                <a:latin typeface="Calibri"/>
              </a:rPr>
              <a:t>The Godhead @ Work</a:t>
            </a:r>
          </a:p>
        </p:txBody>
      </p:sp>
      <p:sp>
        <p:nvSpPr>
          <p:cNvPr id="7" name="Oval 6"/>
          <p:cNvSpPr/>
          <p:nvPr/>
        </p:nvSpPr>
        <p:spPr>
          <a:xfrm>
            <a:off x="3276600" y="685800"/>
            <a:ext cx="5486400" cy="5410200"/>
          </a:xfrm>
          <a:prstGeom prst="ellipse">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0" scaled="1"/>
            <a:tileRect/>
          </a:gra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3" name="Pie 2"/>
          <p:cNvSpPr/>
          <p:nvPr/>
        </p:nvSpPr>
        <p:spPr>
          <a:xfrm>
            <a:off x="3496147" y="874412"/>
            <a:ext cx="5029200" cy="5029200"/>
          </a:xfrm>
          <a:prstGeom prst="pie">
            <a:avLst>
              <a:gd name="adj1" fmla="val 8965334"/>
              <a:gd name="adj2" fmla="val 16200000"/>
            </a:avLst>
          </a:prstGeom>
          <a:solidFill>
            <a:srgbClr val="AEFF1D"/>
          </a:soli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latin typeface="Calibri"/>
            </a:endParaRPr>
          </a:p>
        </p:txBody>
      </p:sp>
      <p:sp>
        <p:nvSpPr>
          <p:cNvPr id="4" name="Pie 3"/>
          <p:cNvSpPr/>
          <p:nvPr/>
        </p:nvSpPr>
        <p:spPr>
          <a:xfrm rot="7229183">
            <a:off x="3518897" y="873544"/>
            <a:ext cx="5029200" cy="5029200"/>
          </a:xfrm>
          <a:prstGeom prst="pie">
            <a:avLst>
              <a:gd name="adj1" fmla="val 8965334"/>
              <a:gd name="adj2" fmla="val 16200000"/>
            </a:avLst>
          </a:prstGeom>
          <a:solidFill>
            <a:srgbClr val="FF9900"/>
          </a:soli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6" name="Pie 5"/>
          <p:cNvSpPr/>
          <p:nvPr/>
        </p:nvSpPr>
        <p:spPr>
          <a:xfrm rot="14381274">
            <a:off x="3509579" y="894376"/>
            <a:ext cx="5029200" cy="5029200"/>
          </a:xfrm>
          <a:prstGeom prst="pie">
            <a:avLst>
              <a:gd name="adj1" fmla="val 8965334"/>
              <a:gd name="adj2" fmla="val 16200000"/>
            </a:avLst>
          </a:prstGeom>
          <a:solidFill>
            <a:srgbClr val="3399FF"/>
          </a:soli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8" name="TextBox 7"/>
          <p:cNvSpPr txBox="1"/>
          <p:nvPr/>
        </p:nvSpPr>
        <p:spPr>
          <a:xfrm>
            <a:off x="3886200" y="2362201"/>
            <a:ext cx="1981200" cy="646331"/>
          </a:xfrm>
          <a:prstGeom prst="rect">
            <a:avLst/>
          </a:prstGeom>
          <a:noFill/>
        </p:spPr>
        <p:txBody>
          <a:bodyPr wrap="square" rtlCol="0">
            <a:spAutoFit/>
          </a:bodyPr>
          <a:lstStyle/>
          <a:p>
            <a:pPr algn="ctr"/>
            <a:r>
              <a:rPr lang="en-US" sz="3600" b="1" cap="all" dirty="0">
                <a:solidFill>
                  <a:prstClr val="black"/>
                </a:solidFill>
                <a:latin typeface="Calibri"/>
              </a:rPr>
              <a:t>Father</a:t>
            </a:r>
            <a:endParaRPr lang="en-US" sz="2800" b="1" cap="all" dirty="0">
              <a:solidFill>
                <a:prstClr val="black"/>
              </a:solidFill>
              <a:latin typeface="Calibri"/>
            </a:endParaRPr>
          </a:p>
        </p:txBody>
      </p:sp>
      <p:sp>
        <p:nvSpPr>
          <p:cNvPr id="9" name="TextBox 8"/>
          <p:cNvSpPr txBox="1"/>
          <p:nvPr/>
        </p:nvSpPr>
        <p:spPr>
          <a:xfrm>
            <a:off x="6172200" y="2362201"/>
            <a:ext cx="1981200" cy="646331"/>
          </a:xfrm>
          <a:prstGeom prst="rect">
            <a:avLst/>
          </a:prstGeom>
          <a:noFill/>
        </p:spPr>
        <p:txBody>
          <a:bodyPr wrap="square" rtlCol="0">
            <a:spAutoFit/>
          </a:bodyPr>
          <a:lstStyle/>
          <a:p>
            <a:pPr algn="ctr"/>
            <a:r>
              <a:rPr lang="en-US" sz="3600" b="1" cap="all" dirty="0">
                <a:solidFill>
                  <a:prstClr val="black"/>
                </a:solidFill>
                <a:latin typeface="Calibri"/>
              </a:rPr>
              <a:t>Son</a:t>
            </a:r>
          </a:p>
        </p:txBody>
      </p:sp>
      <p:sp>
        <p:nvSpPr>
          <p:cNvPr id="10" name="TextBox 9"/>
          <p:cNvSpPr txBox="1"/>
          <p:nvPr/>
        </p:nvSpPr>
        <p:spPr>
          <a:xfrm>
            <a:off x="5029200" y="4495801"/>
            <a:ext cx="1981200" cy="646331"/>
          </a:xfrm>
          <a:prstGeom prst="rect">
            <a:avLst/>
          </a:prstGeom>
          <a:noFill/>
        </p:spPr>
        <p:txBody>
          <a:bodyPr wrap="square" rtlCol="0">
            <a:spAutoFit/>
          </a:bodyPr>
          <a:lstStyle/>
          <a:p>
            <a:pPr algn="ctr"/>
            <a:r>
              <a:rPr lang="en-US" sz="3600" b="1" cap="all" dirty="0">
                <a:solidFill>
                  <a:prstClr val="black"/>
                </a:solidFill>
                <a:latin typeface="Calibri"/>
              </a:rPr>
              <a:t>spirit</a:t>
            </a:r>
            <a:endParaRPr lang="en-US" sz="2800" b="1" cap="all" dirty="0">
              <a:solidFill>
                <a:prstClr val="black"/>
              </a:solidFill>
              <a:latin typeface="Calibri"/>
            </a:endParaRPr>
          </a:p>
        </p:txBody>
      </p:sp>
      <p:sp>
        <p:nvSpPr>
          <p:cNvPr id="11" name="Oval 10"/>
          <p:cNvSpPr/>
          <p:nvPr/>
        </p:nvSpPr>
        <p:spPr>
          <a:xfrm>
            <a:off x="3276600" y="685800"/>
            <a:ext cx="5486400" cy="5410200"/>
          </a:xfrm>
          <a:prstGeom prst="ellipse">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0" scaled="1"/>
            <a:tileRect/>
          </a:gra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2" name="TextBox 11"/>
          <p:cNvSpPr txBox="1"/>
          <p:nvPr/>
        </p:nvSpPr>
        <p:spPr>
          <a:xfrm>
            <a:off x="3429000" y="1752601"/>
            <a:ext cx="5029200" cy="1525995"/>
          </a:xfrm>
          <a:prstGeom prst="rect">
            <a:avLst/>
          </a:prstGeom>
          <a:noFill/>
        </p:spPr>
        <p:txBody>
          <a:bodyPr wrap="square" rtlCol="0">
            <a:spAutoFit/>
          </a:bodyPr>
          <a:lstStyle/>
          <a:p>
            <a:pPr marL="1312863">
              <a:lnSpc>
                <a:spcPts val="5200"/>
              </a:lnSpc>
            </a:pPr>
            <a:r>
              <a:rPr lang="en-US" sz="4400" b="1" i="1" dirty="0">
                <a:ln w="6350">
                  <a:solidFill>
                    <a:prstClr val="black"/>
                  </a:solidFill>
                </a:ln>
                <a:solidFill>
                  <a:prstClr val="white"/>
                </a:solidFill>
                <a:effectLst>
                  <a:outerShdw blurRad="50800" dist="38100" dir="2700000" algn="tl" rotWithShape="0">
                    <a:prstClr val="black">
                      <a:alpha val="40000"/>
                    </a:prstClr>
                  </a:outerShdw>
                </a:effectLst>
                <a:uFill>
                  <a:solidFill>
                    <a:prstClr val="white"/>
                  </a:solidFill>
                </a:uFill>
                <a:latin typeface="Arial" pitchFamily="34" charset="0"/>
                <a:cs typeface="Arial" pitchFamily="34" charset="0"/>
              </a:rPr>
              <a:t>the</a:t>
            </a:r>
            <a:endParaRPr lang="en-US" sz="6600" b="1" i="1" dirty="0">
              <a:ln w="6350">
                <a:solidFill>
                  <a:prstClr val="black"/>
                </a:solidFill>
              </a:ln>
              <a:solidFill>
                <a:prstClr val="white"/>
              </a:solidFill>
              <a:effectLst>
                <a:outerShdw blurRad="50800" dist="38100" dir="2700000" algn="tl" rotWithShape="0">
                  <a:prstClr val="black">
                    <a:alpha val="40000"/>
                  </a:prstClr>
                </a:outerShdw>
              </a:effectLst>
              <a:uFill>
                <a:solidFill>
                  <a:prstClr val="white"/>
                </a:solidFill>
              </a:uFill>
              <a:latin typeface="Arial" pitchFamily="34" charset="0"/>
              <a:cs typeface="Arial" pitchFamily="34" charset="0"/>
            </a:endParaRPr>
          </a:p>
          <a:p>
            <a:pPr algn="ctr">
              <a:lnSpc>
                <a:spcPts val="5200"/>
              </a:lnSpc>
            </a:pPr>
            <a:r>
              <a:rPr lang="en-US" sz="8800" b="1" i="1" dirty="0" err="1">
                <a:ln w="19050">
                  <a:solidFill>
                    <a:prstClr val="black"/>
                  </a:solidFill>
                </a:ln>
                <a:solidFill>
                  <a:srgbClr val="B2FF4D"/>
                </a:solidFill>
                <a:effectLst>
                  <a:outerShdw blurRad="50800" dist="38100" dir="2700000" algn="tl" rotWithShape="0">
                    <a:prstClr val="black">
                      <a:alpha val="40000"/>
                    </a:prstClr>
                  </a:outerShdw>
                </a:effectLst>
                <a:uFill>
                  <a:solidFill>
                    <a:prstClr val="white"/>
                  </a:solidFill>
                </a:uFill>
                <a:latin typeface="Bookman Old Style" pitchFamily="18" charset="0"/>
              </a:rPr>
              <a:t>One</a:t>
            </a:r>
            <a:r>
              <a:rPr lang="en-US" sz="8800" b="1" i="1" dirty="0" err="1">
                <a:ln w="19050">
                  <a:solidFill>
                    <a:prstClr val="black"/>
                  </a:solidFill>
                </a:ln>
                <a:solidFill>
                  <a:srgbClr val="FF9900"/>
                </a:solidFill>
                <a:effectLst>
                  <a:outerShdw blurRad="50800" dist="38100" dir="2700000" algn="tl" rotWithShape="0">
                    <a:prstClr val="black">
                      <a:alpha val="40000"/>
                    </a:prstClr>
                  </a:outerShdw>
                </a:effectLst>
                <a:uFill>
                  <a:solidFill>
                    <a:prstClr val="white"/>
                  </a:solidFill>
                </a:uFill>
                <a:latin typeface="Bookman Old Style" pitchFamily="18" charset="0"/>
              </a:rPr>
              <a:t>God</a:t>
            </a:r>
            <a:endParaRPr lang="en-US" sz="8800" b="1" i="1" dirty="0">
              <a:ln w="19050">
                <a:solidFill>
                  <a:prstClr val="black"/>
                </a:solidFill>
              </a:ln>
              <a:solidFill>
                <a:srgbClr val="FF9900"/>
              </a:solidFill>
              <a:effectLst>
                <a:outerShdw blurRad="50800" dist="38100" dir="2700000" algn="tl" rotWithShape="0">
                  <a:prstClr val="black">
                    <a:alpha val="40000"/>
                  </a:prstClr>
                </a:outerShdw>
              </a:effectLst>
              <a:uFill>
                <a:solidFill>
                  <a:prstClr val="white"/>
                </a:solidFill>
              </a:uFill>
              <a:latin typeface="Bookman Old Style" pitchFamily="18" charset="0"/>
            </a:endParaRPr>
          </a:p>
        </p:txBody>
      </p:sp>
      <p:grpSp>
        <p:nvGrpSpPr>
          <p:cNvPr id="20" name="Group 19"/>
          <p:cNvGrpSpPr/>
          <p:nvPr/>
        </p:nvGrpSpPr>
        <p:grpSpPr>
          <a:xfrm>
            <a:off x="3491781" y="874906"/>
            <a:ext cx="5051950" cy="5050032"/>
            <a:chOff x="1978739" y="851897"/>
            <a:chExt cx="5051950" cy="5050032"/>
          </a:xfrm>
        </p:grpSpPr>
        <p:sp>
          <p:nvSpPr>
            <p:cNvPr id="16" name="Pie 15"/>
            <p:cNvSpPr/>
            <p:nvPr/>
          </p:nvSpPr>
          <p:spPr>
            <a:xfrm>
              <a:off x="1978739" y="852765"/>
              <a:ext cx="5029200" cy="5029200"/>
            </a:xfrm>
            <a:prstGeom prst="pie">
              <a:avLst>
                <a:gd name="adj1" fmla="val 8965334"/>
                <a:gd name="adj2" fmla="val 16200000"/>
              </a:avLst>
            </a:prstGeom>
            <a:solidFill>
              <a:srgbClr val="AEFF1D"/>
            </a:soli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black"/>
                </a:solidFill>
                <a:latin typeface="Calibri"/>
              </a:endParaRPr>
            </a:p>
          </p:txBody>
        </p:sp>
        <p:sp>
          <p:nvSpPr>
            <p:cNvPr id="17" name="Pie 16"/>
            <p:cNvSpPr/>
            <p:nvPr/>
          </p:nvSpPr>
          <p:spPr>
            <a:xfrm rot="7229183">
              <a:off x="2001489" y="851897"/>
              <a:ext cx="5029200" cy="5029200"/>
            </a:xfrm>
            <a:prstGeom prst="pie">
              <a:avLst>
                <a:gd name="adj1" fmla="val 8965334"/>
                <a:gd name="adj2" fmla="val 16200000"/>
              </a:avLst>
            </a:prstGeom>
            <a:solidFill>
              <a:srgbClr val="FF9900"/>
            </a:soli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sp>
          <p:nvSpPr>
            <p:cNvPr id="19" name="Pie 18"/>
            <p:cNvSpPr/>
            <p:nvPr/>
          </p:nvSpPr>
          <p:spPr>
            <a:xfrm rot="14381274">
              <a:off x="1992171" y="872729"/>
              <a:ext cx="5029200" cy="5029200"/>
            </a:xfrm>
            <a:prstGeom prst="pie">
              <a:avLst>
                <a:gd name="adj1" fmla="val 8965334"/>
                <a:gd name="adj2" fmla="val 16200000"/>
              </a:avLst>
            </a:prstGeom>
            <a:solidFill>
              <a:srgbClr val="3399FF"/>
            </a:soli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latin typeface="Calibri"/>
              </a:endParaRPr>
            </a:p>
          </p:txBody>
        </p:sp>
      </p:grpSp>
      <p:grpSp>
        <p:nvGrpSpPr>
          <p:cNvPr id="15" name="Group 14"/>
          <p:cNvGrpSpPr/>
          <p:nvPr/>
        </p:nvGrpSpPr>
        <p:grpSpPr>
          <a:xfrm>
            <a:off x="3276600" y="685800"/>
            <a:ext cx="5486400" cy="5410200"/>
            <a:chOff x="1752600" y="685800"/>
            <a:chExt cx="5486400" cy="5410200"/>
          </a:xfrm>
        </p:grpSpPr>
        <p:sp>
          <p:nvSpPr>
            <p:cNvPr id="13" name="Oval 12"/>
            <p:cNvSpPr/>
            <p:nvPr/>
          </p:nvSpPr>
          <p:spPr>
            <a:xfrm>
              <a:off x="1752600" y="685800"/>
              <a:ext cx="5486400" cy="5410200"/>
            </a:xfrm>
            <a:prstGeom prst="ellipse">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0" scaled="1"/>
              <a:tileRect/>
            </a:gra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a:endParaRPr>
            </a:p>
          </p:txBody>
        </p:sp>
        <p:sp>
          <p:nvSpPr>
            <p:cNvPr id="14" name="TextBox 13"/>
            <p:cNvSpPr txBox="1"/>
            <p:nvPr/>
          </p:nvSpPr>
          <p:spPr>
            <a:xfrm>
              <a:off x="1905000" y="1752600"/>
              <a:ext cx="5029200" cy="1525995"/>
            </a:xfrm>
            <a:prstGeom prst="rect">
              <a:avLst/>
            </a:prstGeom>
            <a:noFill/>
          </p:spPr>
          <p:txBody>
            <a:bodyPr wrap="square" rtlCol="0">
              <a:spAutoFit/>
            </a:bodyPr>
            <a:lstStyle/>
            <a:p>
              <a:pPr marL="1312863">
                <a:lnSpc>
                  <a:spcPts val="5200"/>
                </a:lnSpc>
              </a:pPr>
              <a:r>
                <a:rPr lang="en-US" sz="4400" b="1" i="1" dirty="0">
                  <a:ln w="6350">
                    <a:solidFill>
                      <a:prstClr val="black"/>
                    </a:solidFill>
                  </a:ln>
                  <a:solidFill>
                    <a:prstClr val="white"/>
                  </a:solidFill>
                  <a:effectLst>
                    <a:outerShdw blurRad="50800" dist="38100" dir="2700000" algn="tl" rotWithShape="0">
                      <a:prstClr val="black">
                        <a:alpha val="40000"/>
                      </a:prstClr>
                    </a:outerShdw>
                  </a:effectLst>
                  <a:uFill>
                    <a:solidFill>
                      <a:prstClr val="white"/>
                    </a:solidFill>
                  </a:uFill>
                  <a:latin typeface="Arial" pitchFamily="34" charset="0"/>
                  <a:cs typeface="Arial" pitchFamily="34" charset="0"/>
                </a:rPr>
                <a:t>the</a:t>
              </a:r>
              <a:endParaRPr lang="en-US" sz="6600" b="1" i="1" dirty="0">
                <a:ln w="6350">
                  <a:solidFill>
                    <a:prstClr val="black"/>
                  </a:solidFill>
                </a:ln>
                <a:solidFill>
                  <a:prstClr val="white"/>
                </a:solidFill>
                <a:effectLst>
                  <a:outerShdw blurRad="50800" dist="38100" dir="2700000" algn="tl" rotWithShape="0">
                    <a:prstClr val="black">
                      <a:alpha val="40000"/>
                    </a:prstClr>
                  </a:outerShdw>
                </a:effectLst>
                <a:uFill>
                  <a:solidFill>
                    <a:prstClr val="white"/>
                  </a:solidFill>
                </a:uFill>
                <a:latin typeface="Arial" pitchFamily="34" charset="0"/>
                <a:cs typeface="Arial" pitchFamily="34" charset="0"/>
              </a:endParaRPr>
            </a:p>
            <a:p>
              <a:pPr algn="ctr">
                <a:lnSpc>
                  <a:spcPts val="5200"/>
                </a:lnSpc>
              </a:pPr>
              <a:r>
                <a:rPr lang="en-US" sz="8800" b="1" i="1" dirty="0" err="1">
                  <a:ln w="19050">
                    <a:solidFill>
                      <a:prstClr val="black"/>
                    </a:solidFill>
                  </a:ln>
                  <a:solidFill>
                    <a:srgbClr val="B2FF4D"/>
                  </a:solidFill>
                  <a:effectLst>
                    <a:outerShdw blurRad="50800" dist="38100" dir="2700000" algn="tl" rotWithShape="0">
                      <a:prstClr val="black">
                        <a:alpha val="40000"/>
                      </a:prstClr>
                    </a:outerShdw>
                  </a:effectLst>
                  <a:uFill>
                    <a:solidFill>
                      <a:prstClr val="white"/>
                    </a:solidFill>
                  </a:uFill>
                  <a:latin typeface="Bookman Old Style" pitchFamily="18" charset="0"/>
                </a:rPr>
                <a:t>One</a:t>
              </a:r>
              <a:r>
                <a:rPr lang="en-US" sz="8800" b="1" i="1" dirty="0" err="1">
                  <a:ln w="19050">
                    <a:solidFill>
                      <a:prstClr val="black"/>
                    </a:solidFill>
                  </a:ln>
                  <a:solidFill>
                    <a:srgbClr val="FF9900"/>
                  </a:solidFill>
                  <a:effectLst>
                    <a:outerShdw blurRad="50800" dist="38100" dir="2700000" algn="tl" rotWithShape="0">
                      <a:prstClr val="black">
                        <a:alpha val="40000"/>
                      </a:prstClr>
                    </a:outerShdw>
                  </a:effectLst>
                  <a:uFill>
                    <a:solidFill>
                      <a:prstClr val="white"/>
                    </a:solidFill>
                  </a:uFill>
                  <a:latin typeface="Bookman Old Style" pitchFamily="18" charset="0"/>
                </a:rPr>
                <a:t>God</a:t>
              </a:r>
              <a:endParaRPr lang="en-US" sz="8800" b="1" i="1" dirty="0">
                <a:ln w="19050">
                  <a:solidFill>
                    <a:prstClr val="black"/>
                  </a:solidFill>
                </a:ln>
                <a:solidFill>
                  <a:srgbClr val="FF9900"/>
                </a:solidFill>
                <a:effectLst>
                  <a:outerShdw blurRad="50800" dist="38100" dir="2700000" algn="tl" rotWithShape="0">
                    <a:prstClr val="black">
                      <a:alpha val="40000"/>
                    </a:prstClr>
                  </a:outerShdw>
                </a:effectLst>
                <a:uFill>
                  <a:solidFill>
                    <a:prstClr val="white"/>
                  </a:solidFill>
                </a:uFill>
                <a:latin typeface="Bookman Old Style" pitchFamily="18" charset="0"/>
              </a:endParaRPr>
            </a:p>
          </p:txBody>
        </p:sp>
      </p:gr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2"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2"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2"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500"/>
                                        <p:tgtEl>
                                          <p:spTgt spid="4"/>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1000"/>
                                        <p:tgtEl>
                                          <p:spTgt spid="10"/>
                                        </p:tgtEl>
                                      </p:cBhvr>
                                    </p:animEffect>
                                    <p:set>
                                      <p:cBhvr>
                                        <p:cTn id="30" dur="1" fill="hold">
                                          <p:stCondLst>
                                            <p:cond delay="999"/>
                                          </p:stCondLst>
                                        </p:cTn>
                                        <p:tgtEl>
                                          <p:spTgt spid="10"/>
                                        </p:tgtEl>
                                        <p:attrNameLst>
                                          <p:attrName>style.visibility</p:attrName>
                                        </p:attrNameLst>
                                      </p:cBhvr>
                                      <p:to>
                                        <p:strVal val="hidden"/>
                                      </p:to>
                                    </p:set>
                                  </p:childTnLst>
                                </p:cTn>
                              </p:par>
                              <p:par>
                                <p:cTn id="31" presetID="10" presetClass="exit" presetSubtype="0" fill="hold" grpId="0" nodeType="withEffect">
                                  <p:stCondLst>
                                    <p:cond delay="0"/>
                                  </p:stCondLst>
                                  <p:childTnLst>
                                    <p:animEffect transition="out" filter="fade">
                                      <p:cBhvr>
                                        <p:cTn id="32" dur="1000"/>
                                        <p:tgtEl>
                                          <p:spTgt spid="9"/>
                                        </p:tgtEl>
                                      </p:cBhvr>
                                    </p:animEffect>
                                    <p:set>
                                      <p:cBhvr>
                                        <p:cTn id="33" dur="1" fill="hold">
                                          <p:stCondLst>
                                            <p:cond delay="999"/>
                                          </p:stCondLst>
                                        </p:cTn>
                                        <p:tgtEl>
                                          <p:spTgt spid="9"/>
                                        </p:tgtEl>
                                        <p:attrNameLst>
                                          <p:attrName>style.visibility</p:attrName>
                                        </p:attrNameLst>
                                      </p:cBhvr>
                                      <p:to>
                                        <p:strVal val="hidden"/>
                                      </p:to>
                                    </p:set>
                                  </p:childTnLst>
                                </p:cTn>
                              </p:par>
                              <p:par>
                                <p:cTn id="34" presetID="10" presetClass="exit" presetSubtype="0" fill="hold" grpId="0" nodeType="withEffect">
                                  <p:stCondLst>
                                    <p:cond delay="0"/>
                                  </p:stCondLst>
                                  <p:childTnLst>
                                    <p:animEffect transition="out" filter="fade">
                                      <p:cBhvr>
                                        <p:cTn id="35" dur="1000"/>
                                        <p:tgtEl>
                                          <p:spTgt spid="8"/>
                                        </p:tgtEl>
                                      </p:cBhvr>
                                    </p:animEffect>
                                    <p:set>
                                      <p:cBhvr>
                                        <p:cTn id="36" dur="1" fill="hold">
                                          <p:stCondLst>
                                            <p:cond delay="999"/>
                                          </p:stCondLst>
                                        </p:cTn>
                                        <p:tgtEl>
                                          <p:spTgt spid="8"/>
                                        </p:tgtEl>
                                        <p:attrNameLst>
                                          <p:attrName>style.visibility</p:attrName>
                                        </p:attrNameLst>
                                      </p:cBhvr>
                                      <p:to>
                                        <p:strVal val="hidden"/>
                                      </p:to>
                                    </p:set>
                                  </p:childTnLst>
                                </p:cTn>
                              </p:par>
                            </p:childTnLst>
                          </p:cTn>
                        </p:par>
                        <p:par>
                          <p:cTn id="37" fill="hold">
                            <p:stCondLst>
                              <p:cond delay="1000"/>
                            </p:stCondLst>
                            <p:childTnLst>
                              <p:par>
                                <p:cTn id="38" presetID="10" presetClass="entr" presetSubtype="0" fill="hold" grpId="0" nodeType="after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00"/>
                                        <p:tgtEl>
                                          <p:spTgt spid="11"/>
                                        </p:tgtEl>
                                      </p:cBhvr>
                                    </p:animEffect>
                                  </p:childTnLst>
                                </p:cTn>
                              </p:par>
                              <p:par>
                                <p:cTn id="41" presetID="23" presetClass="entr" presetSubtype="288"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1000" fill="hold"/>
                                        <p:tgtEl>
                                          <p:spTgt spid="12"/>
                                        </p:tgtEl>
                                        <p:attrNameLst>
                                          <p:attrName>ppt_w</p:attrName>
                                        </p:attrNameLst>
                                      </p:cBhvr>
                                      <p:tavLst>
                                        <p:tav tm="0">
                                          <p:val>
                                            <p:strVal val="4/3*#ppt_w"/>
                                          </p:val>
                                        </p:tav>
                                        <p:tav tm="100000">
                                          <p:val>
                                            <p:strVal val="#ppt_w"/>
                                          </p:val>
                                        </p:tav>
                                      </p:tavLst>
                                    </p:anim>
                                    <p:anim calcmode="lin" valueType="num">
                                      <p:cBhvr>
                                        <p:cTn id="44" dur="1000" fill="hold"/>
                                        <p:tgtEl>
                                          <p:spTgt spid="12"/>
                                        </p:tgtEl>
                                        <p:attrNameLst>
                                          <p:attrName>ppt_h</p:attrName>
                                        </p:attrNameLst>
                                      </p:cBhvr>
                                      <p:tavLst>
                                        <p:tav tm="0">
                                          <p:val>
                                            <p:strVal val="4/3*#ppt_h"/>
                                          </p:val>
                                        </p:tav>
                                        <p:tav tm="100000">
                                          <p:val>
                                            <p:strVal val="#ppt_h"/>
                                          </p:val>
                                        </p:tav>
                                      </p:tavLst>
                                    </p:anim>
                                  </p:childTnLst>
                                </p:cTn>
                              </p:par>
                            </p:childTnLst>
                          </p:cTn>
                        </p:par>
                        <p:par>
                          <p:cTn id="45" fill="hold">
                            <p:stCondLst>
                              <p:cond delay="2000"/>
                            </p:stCondLst>
                            <p:childTnLst>
                              <p:par>
                                <p:cTn id="46" presetID="9" presetClass="emph" presetSubtype="0" grpId="1" nodeType="afterEffect">
                                  <p:stCondLst>
                                    <p:cond delay="0"/>
                                  </p:stCondLst>
                                  <p:endCondLst>
                                    <p:cond evt="onNext" delay="0">
                                      <p:tgtEl>
                                        <p:sldTgt/>
                                      </p:tgtEl>
                                    </p:cond>
                                  </p:endCondLst>
                                  <p:childTnLst>
                                    <p:set>
                                      <p:cBhvr rctx="PPT">
                                        <p:cTn id="47" dur="indefinite"/>
                                        <p:tgtEl>
                                          <p:spTgt spid="11"/>
                                        </p:tgtEl>
                                        <p:attrNameLst>
                                          <p:attrName>style.opacity</p:attrName>
                                        </p:attrNameLst>
                                      </p:cBhvr>
                                      <p:to>
                                        <p:strVal val="0.85"/>
                                      </p:to>
                                    </p:set>
                                    <p:animEffect filter="image" prLst="opacity: 0.85">
                                      <p:cBhvr rctx="IE">
                                        <p:cTn id="48" dur="indefinite"/>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15"/>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par>
                                <p:cTn id="55" presetID="9" presetClass="emph" presetSubtype="0" nodeType="withEffect">
                                  <p:stCondLst>
                                    <p:cond delay="0"/>
                                  </p:stCondLst>
                                  <p:childTnLst>
                                    <p:set>
                                      <p:cBhvr rctx="PPT">
                                        <p:cTn id="56" dur="indefinite"/>
                                        <p:tgtEl>
                                          <p:spTgt spid="15"/>
                                        </p:tgtEl>
                                        <p:attrNameLst>
                                          <p:attrName>style.opacity</p:attrName>
                                        </p:attrNameLst>
                                      </p:cBhvr>
                                      <p:to>
                                        <p:strVal val="0.85"/>
                                      </p:to>
                                    </p:set>
                                    <p:animEffect filter="image" prLst="opacity: 0.85">
                                      <p:cBhvr rctx="IE">
                                        <p:cTn id="57" dur="indefinite"/>
                                        <p:tgtEl>
                                          <p:spTgt spid="15"/>
                                        </p:tgtEl>
                                      </p:cBhvr>
                                    </p:animEffect>
                                  </p:childTnLst>
                                </p:cTn>
                              </p:par>
                              <p:par>
                                <p:cTn id="58" presetID="1" presetClass="exit" presetSubtype="0" fill="hold" grpId="1" nodeType="withEffect">
                                  <p:stCondLst>
                                    <p:cond delay="0"/>
                                  </p:stCondLst>
                                  <p:childTnLst>
                                    <p:set>
                                      <p:cBhvr>
                                        <p:cTn id="59" dur="1" fill="hold">
                                          <p:stCondLst>
                                            <p:cond delay="0"/>
                                          </p:stCondLst>
                                        </p:cTn>
                                        <p:tgtEl>
                                          <p:spTgt spid="12"/>
                                        </p:tgtEl>
                                        <p:attrNameLst>
                                          <p:attrName>style.visibility</p:attrName>
                                        </p:attrNameLst>
                                      </p:cBhvr>
                                      <p:to>
                                        <p:strVal val="hidden"/>
                                      </p:to>
                                    </p:set>
                                  </p:childTnLst>
                                </p:cTn>
                              </p:par>
                              <p:par>
                                <p:cTn id="60" presetID="1" presetClass="exit" presetSubtype="0" fill="hold" grpId="2" nodeType="withEffect">
                                  <p:stCondLst>
                                    <p:cond delay="0"/>
                                  </p:stCondLst>
                                  <p:childTnLst>
                                    <p:set>
                                      <p:cBhvr>
                                        <p:cTn id="61" dur="1" fill="hold">
                                          <p:stCondLst>
                                            <p:cond delay="0"/>
                                          </p:stCondLst>
                                        </p:cTn>
                                        <p:tgtEl>
                                          <p:spTgt spid="11"/>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10"/>
                                        </p:tgtEl>
                                        <p:attrNameLst>
                                          <p:attrName>style.visibility</p:attrName>
                                        </p:attrNameLst>
                                      </p:cBhvr>
                                      <p:to>
                                        <p:strVal val="hidden"/>
                                      </p:to>
                                    </p:set>
                                  </p:childTnLst>
                                </p:cTn>
                              </p:par>
                              <p:par>
                                <p:cTn id="64" presetID="1" presetClass="exit" presetSubtype="0" fill="hold" grpId="1" nodeType="withEffect">
                                  <p:stCondLst>
                                    <p:cond delay="0"/>
                                  </p:stCondLst>
                                  <p:childTnLst>
                                    <p:set>
                                      <p:cBhvr>
                                        <p:cTn id="65" dur="1" fill="hold">
                                          <p:stCondLst>
                                            <p:cond delay="0"/>
                                          </p:stCondLst>
                                        </p:cTn>
                                        <p:tgtEl>
                                          <p:spTgt spid="9"/>
                                        </p:tgtEl>
                                        <p:attrNameLst>
                                          <p:attrName>style.visibility</p:attrName>
                                        </p:attrNameLst>
                                      </p:cBhvr>
                                      <p:to>
                                        <p:strVal val="hidden"/>
                                      </p:to>
                                    </p:set>
                                  </p:childTnLst>
                                </p:cTn>
                              </p:par>
                              <p:par>
                                <p:cTn id="66" presetID="1" presetClass="exit" presetSubtype="0" fill="hold" grpId="1" nodeType="withEffect">
                                  <p:stCondLst>
                                    <p:cond delay="0"/>
                                  </p:stCondLst>
                                  <p:childTnLst>
                                    <p:set>
                                      <p:cBhvr>
                                        <p:cTn id="67" dur="1" fill="hold">
                                          <p:stCondLst>
                                            <p:cond delay="0"/>
                                          </p:stCondLst>
                                        </p:cTn>
                                        <p:tgtEl>
                                          <p:spTgt spid="8"/>
                                        </p:tgtEl>
                                        <p:attrNameLst>
                                          <p:attrName>style.visibility</p:attrName>
                                        </p:attrNameLst>
                                      </p:cBhvr>
                                      <p:to>
                                        <p:strVal val="hidden"/>
                                      </p:to>
                                    </p:set>
                                  </p:childTnLst>
                                </p:cTn>
                              </p:par>
                              <p:par>
                                <p:cTn id="68" presetID="1" presetClass="exit" presetSubtype="0" fill="hold" grpId="0" nodeType="withEffect">
                                  <p:stCondLst>
                                    <p:cond delay="0"/>
                                  </p:stCondLst>
                                  <p:childTnLst>
                                    <p:set>
                                      <p:cBhvr>
                                        <p:cTn id="69" dur="1" fill="hold">
                                          <p:stCondLst>
                                            <p:cond delay="0"/>
                                          </p:stCondLst>
                                        </p:cTn>
                                        <p:tgtEl>
                                          <p:spTgt spid="6"/>
                                        </p:tgtEl>
                                        <p:attrNameLst>
                                          <p:attrName>style.visibility</p:attrName>
                                        </p:attrNameLst>
                                      </p:cBhvr>
                                      <p:to>
                                        <p:strVal val="hidden"/>
                                      </p:to>
                                    </p:set>
                                  </p:childTnLst>
                                </p:cTn>
                              </p:par>
                              <p:par>
                                <p:cTn id="70" presetID="1" presetClass="exit" presetSubtype="0" fill="hold" grpId="0" nodeType="withEffect">
                                  <p:stCondLst>
                                    <p:cond delay="0"/>
                                  </p:stCondLst>
                                  <p:childTnLst>
                                    <p:set>
                                      <p:cBhvr>
                                        <p:cTn id="71" dur="1" fill="hold">
                                          <p:stCondLst>
                                            <p:cond delay="0"/>
                                          </p:stCondLst>
                                        </p:cTn>
                                        <p:tgtEl>
                                          <p:spTgt spid="4"/>
                                        </p:tgtEl>
                                        <p:attrNameLst>
                                          <p:attrName>style.visibility</p:attrName>
                                        </p:attrNameLst>
                                      </p:cBhvr>
                                      <p:to>
                                        <p:strVal val="hidden"/>
                                      </p:to>
                                    </p:set>
                                  </p:childTnLst>
                                </p:cTn>
                              </p:par>
                              <p:par>
                                <p:cTn id="72" presetID="1" presetClass="exit" presetSubtype="0" fill="hold" grpId="0" nodeType="withEffect">
                                  <p:stCondLst>
                                    <p:cond delay="0"/>
                                  </p:stCondLst>
                                  <p:childTnLst>
                                    <p:set>
                                      <p:cBhvr>
                                        <p:cTn id="73" dur="1" fill="hold">
                                          <p:stCondLst>
                                            <p:cond delay="0"/>
                                          </p:stCondLst>
                                        </p:cTn>
                                        <p:tgtEl>
                                          <p:spTgt spid="3"/>
                                        </p:tgtEl>
                                        <p:attrNameLst>
                                          <p:attrName>style.visibility</p:attrName>
                                        </p:attrNameLst>
                                      </p:cBhvr>
                                      <p:to>
                                        <p:strVal val="hidden"/>
                                      </p:to>
                                    </p:set>
                                  </p:childTnLst>
                                </p:cTn>
                              </p:par>
                              <p:par>
                                <p:cTn id="74" presetID="1" presetClass="exit" presetSubtype="0" fill="hold" grpId="0" nodeType="withEffect">
                                  <p:stCondLst>
                                    <p:cond delay="0"/>
                                  </p:stCondLst>
                                  <p:childTnLst>
                                    <p:set>
                                      <p:cBhvr>
                                        <p:cTn id="75" dur="1" fill="hold">
                                          <p:stCondLst>
                                            <p:cond delay="0"/>
                                          </p:stCondLst>
                                        </p:cTn>
                                        <p:tgtEl>
                                          <p:spTgt spid="7"/>
                                        </p:tgtEl>
                                        <p:attrNameLst>
                                          <p:attrName>style.visibility</p:attrName>
                                        </p:attrNameLst>
                                      </p:cBhvr>
                                      <p:to>
                                        <p:strVal val="hidden"/>
                                      </p:to>
                                    </p:set>
                                  </p:childTnLst>
                                </p:cTn>
                              </p:par>
                              <p:par>
                                <p:cTn id="76" presetID="56" presetClass="path" presetSubtype="0" accel="50000" decel="50000" fill="hold" nodeType="withEffect">
                                  <p:stCondLst>
                                    <p:cond delay="0"/>
                                  </p:stCondLst>
                                  <p:childTnLst>
                                    <p:animMotion origin="layout" path="M 3.33333E-6 -4.44444E-6 L 0.34166 -0.27222 " pathEditMode="relative" rAng="0" ptsTypes="AA">
                                      <p:cBhvr>
                                        <p:cTn id="77" dur="2000" fill="hold"/>
                                        <p:tgtEl>
                                          <p:spTgt spid="15"/>
                                        </p:tgtEl>
                                        <p:attrNameLst>
                                          <p:attrName>ppt_x</p:attrName>
                                          <p:attrName>ppt_y</p:attrName>
                                        </p:attrNameLst>
                                      </p:cBhvr>
                                      <p:rCtr x="17100" y="-13600"/>
                                    </p:animMotion>
                                  </p:childTnLst>
                                </p:cTn>
                              </p:par>
                              <p:par>
                                <p:cTn id="78" presetID="6" presetClass="emph" presetSubtype="0" fill="hold" nodeType="withEffect">
                                  <p:stCondLst>
                                    <p:cond delay="0"/>
                                  </p:stCondLst>
                                  <p:childTnLst>
                                    <p:animScale>
                                      <p:cBhvr>
                                        <p:cTn id="79" dur="2000" fill="hold"/>
                                        <p:tgtEl>
                                          <p:spTgt spid="15"/>
                                        </p:tgtEl>
                                      </p:cBhvr>
                                      <p:by x="30000" y="30000"/>
                                    </p:animScale>
                                  </p:childTnLst>
                                </p:cTn>
                              </p:par>
                              <p:par>
                                <p:cTn id="80" presetID="56" presetClass="path" presetSubtype="0" accel="50000" decel="50000" fill="hold" nodeType="withEffect">
                                  <p:stCondLst>
                                    <p:cond delay="0"/>
                                  </p:stCondLst>
                                  <p:childTnLst>
                                    <p:animMotion origin="layout" path="M -0.00295 -1.85185E-6 L 0.33889 -0.27338 " pathEditMode="relative" rAng="0" ptsTypes="AA">
                                      <p:cBhvr>
                                        <p:cTn id="81" dur="2000" fill="hold"/>
                                        <p:tgtEl>
                                          <p:spTgt spid="20"/>
                                        </p:tgtEl>
                                        <p:attrNameLst>
                                          <p:attrName>ppt_x</p:attrName>
                                          <p:attrName>ppt_y</p:attrName>
                                        </p:attrNameLst>
                                      </p:cBhvr>
                                      <p:rCtr x="17100" y="-13700"/>
                                    </p:animMotion>
                                  </p:childTnLst>
                                </p:cTn>
                              </p:par>
                              <p:par>
                                <p:cTn id="82" presetID="6" presetClass="emph" presetSubtype="0" fill="hold" nodeType="withEffect">
                                  <p:stCondLst>
                                    <p:cond delay="0"/>
                                  </p:stCondLst>
                                  <p:childTnLst>
                                    <p:animScale>
                                      <p:cBhvr>
                                        <p:cTn id="83" dur="2000" fill="hold"/>
                                        <p:tgtEl>
                                          <p:spTgt spid="20"/>
                                        </p:tgtEl>
                                      </p:cBhvr>
                                      <p:by x="30000" y="30000"/>
                                    </p:animScale>
                                  </p:childTnLst>
                                </p:cTn>
                              </p:par>
                            </p:childTnLst>
                          </p:cTn>
                        </p:par>
                        <p:par>
                          <p:cTn id="84" fill="hold">
                            <p:stCondLst>
                              <p:cond delay="2000"/>
                            </p:stCondLst>
                            <p:childTnLst>
                              <p:par>
                                <p:cTn id="85" presetID="17" presetClass="entr" presetSubtype="2" fill="hold" grpId="0" nodeType="afterEffect">
                                  <p:stCondLst>
                                    <p:cond delay="0"/>
                                  </p:stCondLst>
                                  <p:childTnLst>
                                    <p:set>
                                      <p:cBhvr>
                                        <p:cTn id="86" dur="1" fill="hold">
                                          <p:stCondLst>
                                            <p:cond delay="0"/>
                                          </p:stCondLst>
                                        </p:cTn>
                                        <p:tgtEl>
                                          <p:spTgt spid="21"/>
                                        </p:tgtEl>
                                        <p:attrNameLst>
                                          <p:attrName>style.visibility</p:attrName>
                                        </p:attrNameLst>
                                      </p:cBhvr>
                                      <p:to>
                                        <p:strVal val="visible"/>
                                      </p:to>
                                    </p:set>
                                    <p:anim calcmode="lin" valueType="num">
                                      <p:cBhvr>
                                        <p:cTn id="87" dur="500" fill="hold"/>
                                        <p:tgtEl>
                                          <p:spTgt spid="21"/>
                                        </p:tgtEl>
                                        <p:attrNameLst>
                                          <p:attrName>ppt_x</p:attrName>
                                        </p:attrNameLst>
                                      </p:cBhvr>
                                      <p:tavLst>
                                        <p:tav tm="0">
                                          <p:val>
                                            <p:strVal val="#ppt_x+#ppt_w/2"/>
                                          </p:val>
                                        </p:tav>
                                        <p:tav tm="100000">
                                          <p:val>
                                            <p:strVal val="#ppt_x"/>
                                          </p:val>
                                        </p:tav>
                                      </p:tavLst>
                                    </p:anim>
                                    <p:anim calcmode="lin" valueType="num">
                                      <p:cBhvr>
                                        <p:cTn id="88" dur="500" fill="hold"/>
                                        <p:tgtEl>
                                          <p:spTgt spid="21"/>
                                        </p:tgtEl>
                                        <p:attrNameLst>
                                          <p:attrName>ppt_y</p:attrName>
                                        </p:attrNameLst>
                                      </p:cBhvr>
                                      <p:tavLst>
                                        <p:tav tm="0">
                                          <p:val>
                                            <p:strVal val="#ppt_y"/>
                                          </p:val>
                                        </p:tav>
                                        <p:tav tm="100000">
                                          <p:val>
                                            <p:strVal val="#ppt_y"/>
                                          </p:val>
                                        </p:tav>
                                      </p:tavLst>
                                    </p:anim>
                                    <p:anim calcmode="lin" valueType="num">
                                      <p:cBhvr>
                                        <p:cTn id="89" dur="500" fill="hold"/>
                                        <p:tgtEl>
                                          <p:spTgt spid="21"/>
                                        </p:tgtEl>
                                        <p:attrNameLst>
                                          <p:attrName>ppt_w</p:attrName>
                                        </p:attrNameLst>
                                      </p:cBhvr>
                                      <p:tavLst>
                                        <p:tav tm="0">
                                          <p:val>
                                            <p:fltVal val="0"/>
                                          </p:val>
                                        </p:tav>
                                        <p:tav tm="100000">
                                          <p:val>
                                            <p:strVal val="#ppt_w"/>
                                          </p:val>
                                        </p:tav>
                                      </p:tavLst>
                                    </p:anim>
                                    <p:anim calcmode="lin" valueType="num">
                                      <p:cBhvr>
                                        <p:cTn id="90" dur="500" fill="hold"/>
                                        <p:tgtEl>
                                          <p:spTgt spid="21"/>
                                        </p:tgtEl>
                                        <p:attrNameLst>
                                          <p:attrName>ppt_h</p:attrName>
                                        </p:attrNameLst>
                                      </p:cBhvr>
                                      <p:tavLst>
                                        <p:tav tm="0">
                                          <p:val>
                                            <p:strVal val="#ppt_h"/>
                                          </p:val>
                                        </p:tav>
                                        <p:tav tm="100000">
                                          <p:val>
                                            <p:strVal val="#ppt_h"/>
                                          </p:val>
                                        </p:tav>
                                      </p:tavLst>
                                    </p:anim>
                                  </p:childTnLst>
                                </p:cTn>
                              </p:par>
                            </p:childTnLst>
                          </p:cTn>
                        </p:par>
                        <p:par>
                          <p:cTn id="91" fill="hold">
                            <p:stCondLst>
                              <p:cond delay="2500"/>
                            </p:stCondLst>
                            <p:childTnLst>
                              <p:par>
                                <p:cTn id="92" presetID="17" presetClass="entr" presetSubtype="1" fill="hold" grpId="0" nodeType="afterEffect">
                                  <p:stCondLst>
                                    <p:cond delay="0"/>
                                  </p:stCondLst>
                                  <p:childTnLst>
                                    <p:set>
                                      <p:cBhvr>
                                        <p:cTn id="93" dur="1" fill="hold">
                                          <p:stCondLst>
                                            <p:cond delay="0"/>
                                          </p:stCondLst>
                                        </p:cTn>
                                        <p:tgtEl>
                                          <p:spTgt spid="23">
                                            <p:bg/>
                                          </p:spTgt>
                                        </p:tgtEl>
                                        <p:attrNameLst>
                                          <p:attrName>style.visibility</p:attrName>
                                        </p:attrNameLst>
                                      </p:cBhvr>
                                      <p:to>
                                        <p:strVal val="visible"/>
                                      </p:to>
                                    </p:set>
                                    <p:anim calcmode="lin" valueType="num">
                                      <p:cBhvr>
                                        <p:cTn id="94" dur="500" fill="hold"/>
                                        <p:tgtEl>
                                          <p:spTgt spid="23">
                                            <p:bg/>
                                          </p:spTgt>
                                        </p:tgtEl>
                                        <p:attrNameLst>
                                          <p:attrName>ppt_x</p:attrName>
                                        </p:attrNameLst>
                                      </p:cBhvr>
                                      <p:tavLst>
                                        <p:tav tm="0">
                                          <p:val>
                                            <p:strVal val="#ppt_x"/>
                                          </p:val>
                                        </p:tav>
                                        <p:tav tm="100000">
                                          <p:val>
                                            <p:strVal val="#ppt_x"/>
                                          </p:val>
                                        </p:tav>
                                      </p:tavLst>
                                    </p:anim>
                                    <p:anim calcmode="lin" valueType="num">
                                      <p:cBhvr>
                                        <p:cTn id="95" dur="500" fill="hold"/>
                                        <p:tgtEl>
                                          <p:spTgt spid="23">
                                            <p:bg/>
                                          </p:spTgt>
                                        </p:tgtEl>
                                        <p:attrNameLst>
                                          <p:attrName>ppt_y</p:attrName>
                                        </p:attrNameLst>
                                      </p:cBhvr>
                                      <p:tavLst>
                                        <p:tav tm="0">
                                          <p:val>
                                            <p:strVal val="#ppt_y-#ppt_h/2"/>
                                          </p:val>
                                        </p:tav>
                                        <p:tav tm="100000">
                                          <p:val>
                                            <p:strVal val="#ppt_y"/>
                                          </p:val>
                                        </p:tav>
                                      </p:tavLst>
                                    </p:anim>
                                    <p:anim calcmode="lin" valueType="num">
                                      <p:cBhvr>
                                        <p:cTn id="96" dur="500" fill="hold"/>
                                        <p:tgtEl>
                                          <p:spTgt spid="23">
                                            <p:bg/>
                                          </p:spTgt>
                                        </p:tgtEl>
                                        <p:attrNameLst>
                                          <p:attrName>ppt_w</p:attrName>
                                        </p:attrNameLst>
                                      </p:cBhvr>
                                      <p:tavLst>
                                        <p:tav tm="0">
                                          <p:val>
                                            <p:strVal val="#ppt_w"/>
                                          </p:val>
                                        </p:tav>
                                        <p:tav tm="100000">
                                          <p:val>
                                            <p:strVal val="#ppt_w"/>
                                          </p:val>
                                        </p:tav>
                                      </p:tavLst>
                                    </p:anim>
                                    <p:anim calcmode="lin" valueType="num">
                                      <p:cBhvr>
                                        <p:cTn id="97" dur="500" fill="hold"/>
                                        <p:tgtEl>
                                          <p:spTgt spid="23">
                                            <p:bg/>
                                          </p:spTgt>
                                        </p:tgtEl>
                                        <p:attrNameLst>
                                          <p:attrName>ppt_h</p:attrName>
                                        </p:attrNameLst>
                                      </p:cBhvr>
                                      <p:tavLst>
                                        <p:tav tm="0">
                                          <p:val>
                                            <p:fltVal val="0"/>
                                          </p:val>
                                        </p:tav>
                                        <p:tav tm="100000">
                                          <p:val>
                                            <p:strVal val="#ppt_h"/>
                                          </p:val>
                                        </p:tav>
                                      </p:tavLst>
                                    </p:anim>
                                  </p:childTnLst>
                                </p:cTn>
                              </p:par>
                              <p:par>
                                <p:cTn id="98" presetID="10" presetClass="entr" presetSubtype="0" fill="hold" grpId="0" nodeType="withEffect">
                                  <p:stCondLst>
                                    <p:cond delay="0"/>
                                  </p:stCondLst>
                                  <p:childTnLst>
                                    <p:set>
                                      <p:cBhvr>
                                        <p:cTn id="99" dur="1" fill="hold">
                                          <p:stCondLst>
                                            <p:cond delay="0"/>
                                          </p:stCondLst>
                                        </p:cTn>
                                        <p:tgtEl>
                                          <p:spTgt spid="23">
                                            <p:txEl>
                                              <p:pRg st="0" end="0"/>
                                            </p:txEl>
                                          </p:spTgt>
                                        </p:tgtEl>
                                        <p:attrNameLst>
                                          <p:attrName>style.visibility</p:attrName>
                                        </p:attrNameLst>
                                      </p:cBhvr>
                                      <p:to>
                                        <p:strVal val="visible"/>
                                      </p:to>
                                    </p:set>
                                    <p:animEffect transition="in" filter="fade">
                                      <p:cBhvr>
                                        <p:cTn id="100" dur="500"/>
                                        <p:tgtEl>
                                          <p:spTgt spid="23">
                                            <p:txEl>
                                              <p:pRg st="0" end="0"/>
                                            </p:txEl>
                                          </p:spTgt>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23">
                                            <p:txEl>
                                              <p:pRg st="1" end="1"/>
                                            </p:txEl>
                                          </p:spTgt>
                                        </p:tgtEl>
                                        <p:attrNameLst>
                                          <p:attrName>style.visibility</p:attrName>
                                        </p:attrNameLst>
                                      </p:cBhvr>
                                      <p:to>
                                        <p:strVal val="visible"/>
                                      </p:to>
                                    </p:set>
                                    <p:animEffect transition="in" filter="fade">
                                      <p:cBhvr>
                                        <p:cTn id="103" dur="500"/>
                                        <p:tgtEl>
                                          <p:spTgt spid="23">
                                            <p:txEl>
                                              <p:pRg st="1" end="1"/>
                                            </p:txEl>
                                          </p:spTgt>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23">
                                            <p:txEl>
                                              <p:pRg st="2" end="2"/>
                                            </p:txEl>
                                          </p:spTgt>
                                        </p:tgtEl>
                                        <p:attrNameLst>
                                          <p:attrName>style.visibility</p:attrName>
                                        </p:attrNameLst>
                                      </p:cBhvr>
                                      <p:to>
                                        <p:strVal val="visible"/>
                                      </p:to>
                                    </p:set>
                                    <p:animEffect transition="in" filter="fade">
                                      <p:cBhvr>
                                        <p:cTn id="106" dur="500"/>
                                        <p:tgtEl>
                                          <p:spTgt spid="23">
                                            <p:txEl>
                                              <p:pRg st="2" end="2"/>
                                            </p:txEl>
                                          </p:spTgt>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23">
                                            <p:txEl>
                                              <p:pRg st="3" end="3"/>
                                            </p:txEl>
                                          </p:spTgt>
                                        </p:tgtEl>
                                        <p:attrNameLst>
                                          <p:attrName>style.visibility</p:attrName>
                                        </p:attrNameLst>
                                      </p:cBhvr>
                                      <p:to>
                                        <p:strVal val="visible"/>
                                      </p:to>
                                    </p:set>
                                    <p:animEffect transition="in" filter="fade">
                                      <p:cBhvr>
                                        <p:cTn id="109" dur="500"/>
                                        <p:tgtEl>
                                          <p:spTgt spid="23">
                                            <p:txEl>
                                              <p:pRg st="3" end="3"/>
                                            </p:txEl>
                                          </p:spTgt>
                                        </p:tgtEl>
                                      </p:cBhvr>
                                    </p:animEffect>
                                  </p:childTnLst>
                                </p:cTn>
                              </p:par>
                              <p:par>
                                <p:cTn id="110" presetID="10" presetClass="entr" presetSubtype="0" fill="hold" grpId="0" nodeType="withEffect">
                                  <p:stCondLst>
                                    <p:cond delay="0"/>
                                  </p:stCondLst>
                                  <p:childTnLst>
                                    <p:set>
                                      <p:cBhvr>
                                        <p:cTn id="111" dur="1" fill="hold">
                                          <p:stCondLst>
                                            <p:cond delay="0"/>
                                          </p:stCondLst>
                                        </p:cTn>
                                        <p:tgtEl>
                                          <p:spTgt spid="23">
                                            <p:txEl>
                                              <p:pRg st="4" end="4"/>
                                            </p:txEl>
                                          </p:spTgt>
                                        </p:tgtEl>
                                        <p:attrNameLst>
                                          <p:attrName>style.visibility</p:attrName>
                                        </p:attrNameLst>
                                      </p:cBhvr>
                                      <p:to>
                                        <p:strVal val="visible"/>
                                      </p:to>
                                    </p:set>
                                    <p:animEffect transition="in" filter="fade">
                                      <p:cBhvr>
                                        <p:cTn id="112" dur="500"/>
                                        <p:tgtEl>
                                          <p:spTgt spid="23">
                                            <p:txEl>
                                              <p:pRg st="4" end="4"/>
                                            </p:txEl>
                                          </p:spTgt>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23">
                                            <p:txEl>
                                              <p:pRg st="5" end="5"/>
                                            </p:txEl>
                                          </p:spTgt>
                                        </p:tgtEl>
                                        <p:attrNameLst>
                                          <p:attrName>style.visibility</p:attrName>
                                        </p:attrNameLst>
                                      </p:cBhvr>
                                      <p:to>
                                        <p:strVal val="visible"/>
                                      </p:to>
                                    </p:set>
                                    <p:animEffect transition="in" filter="fade">
                                      <p:cBhvr>
                                        <p:cTn id="115" dur="500"/>
                                        <p:tgtEl>
                                          <p:spTgt spid="23">
                                            <p:txEl>
                                              <p:pRg st="5" end="5"/>
                                            </p:txEl>
                                          </p:spTgt>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23">
                                            <p:txEl>
                                              <p:pRg st="6" end="6"/>
                                            </p:txEl>
                                          </p:spTgt>
                                        </p:tgtEl>
                                        <p:attrNameLst>
                                          <p:attrName>style.visibility</p:attrName>
                                        </p:attrNameLst>
                                      </p:cBhvr>
                                      <p:to>
                                        <p:strVal val="visible"/>
                                      </p:to>
                                    </p:set>
                                    <p:animEffect transition="in" filter="fade">
                                      <p:cBhvr>
                                        <p:cTn id="118" dur="500"/>
                                        <p:tgtEl>
                                          <p:spTgt spid="23">
                                            <p:txEl>
                                              <p:pRg st="6" end="6"/>
                                            </p:txEl>
                                          </p:spTgt>
                                        </p:tgtEl>
                                      </p:cBhvr>
                                    </p:animEffect>
                                  </p:childTnLst>
                                </p:cTn>
                              </p:par>
                              <p:par>
                                <p:cTn id="119" presetID="10" presetClass="entr" presetSubtype="0" fill="hold" grpId="0" nodeType="withEffect">
                                  <p:stCondLst>
                                    <p:cond delay="0"/>
                                  </p:stCondLst>
                                  <p:childTnLst>
                                    <p:set>
                                      <p:cBhvr>
                                        <p:cTn id="120" dur="1" fill="hold">
                                          <p:stCondLst>
                                            <p:cond delay="0"/>
                                          </p:stCondLst>
                                        </p:cTn>
                                        <p:tgtEl>
                                          <p:spTgt spid="23">
                                            <p:txEl>
                                              <p:pRg st="7" end="7"/>
                                            </p:txEl>
                                          </p:spTgt>
                                        </p:tgtEl>
                                        <p:attrNameLst>
                                          <p:attrName>style.visibility</p:attrName>
                                        </p:attrNameLst>
                                      </p:cBhvr>
                                      <p:to>
                                        <p:strVal val="visible"/>
                                      </p:to>
                                    </p:set>
                                    <p:animEffect transition="in" filter="fade">
                                      <p:cBhvr>
                                        <p:cTn id="121" dur="500"/>
                                        <p:tgtEl>
                                          <p:spTgt spid="23">
                                            <p:txEl>
                                              <p:pRg st="7" end="7"/>
                                            </p:txEl>
                                          </p:spTgt>
                                        </p:tgtEl>
                                      </p:cBhvr>
                                    </p:animEffect>
                                  </p:childTnLst>
                                </p:cTn>
                              </p:par>
                              <p:par>
                                <p:cTn id="122" presetID="10" presetClass="entr" presetSubtype="0" fill="hold" grpId="0" nodeType="withEffect">
                                  <p:stCondLst>
                                    <p:cond delay="0"/>
                                  </p:stCondLst>
                                  <p:childTnLst>
                                    <p:set>
                                      <p:cBhvr>
                                        <p:cTn id="123" dur="1" fill="hold">
                                          <p:stCondLst>
                                            <p:cond delay="0"/>
                                          </p:stCondLst>
                                        </p:cTn>
                                        <p:tgtEl>
                                          <p:spTgt spid="23">
                                            <p:txEl>
                                              <p:pRg st="8" end="8"/>
                                            </p:txEl>
                                          </p:spTgt>
                                        </p:tgtEl>
                                        <p:attrNameLst>
                                          <p:attrName>style.visibility</p:attrName>
                                        </p:attrNameLst>
                                      </p:cBhvr>
                                      <p:to>
                                        <p:strVal val="visible"/>
                                      </p:to>
                                    </p:set>
                                    <p:animEffect transition="in" filter="fade">
                                      <p:cBhvr>
                                        <p:cTn id="124" dur="500"/>
                                        <p:tgtEl>
                                          <p:spTgt spid="23">
                                            <p:txEl>
                                              <p:pRg st="8" end="8"/>
                                            </p:txEl>
                                          </p:spTgt>
                                        </p:tgtEl>
                                      </p:cBhvr>
                                    </p:animEffect>
                                  </p:childTnLst>
                                </p:cTn>
                              </p:par>
                            </p:childTnLst>
                          </p:cTn>
                        </p:par>
                      </p:childTnLst>
                    </p:cTn>
                  </p:par>
                  <p:par>
                    <p:cTn id="125" fill="hold">
                      <p:stCondLst>
                        <p:cond delay="indefinite"/>
                      </p:stCondLst>
                      <p:childTnLst>
                        <p:par>
                          <p:cTn id="126" fill="hold">
                            <p:stCondLst>
                              <p:cond delay="0"/>
                            </p:stCondLst>
                            <p:childTnLst>
                              <p:par>
                                <p:cTn id="127" presetID="10" presetClass="exit" presetSubtype="0" fill="hold" nodeType="clickEffect">
                                  <p:stCondLst>
                                    <p:cond delay="0"/>
                                  </p:stCondLst>
                                  <p:childTnLst>
                                    <p:animEffect transition="out" filter="fade">
                                      <p:cBhvr>
                                        <p:cTn id="128" dur="500"/>
                                        <p:tgtEl>
                                          <p:spTgt spid="23">
                                            <p:txEl>
                                              <p:pRg st="0" end="0"/>
                                            </p:txEl>
                                          </p:spTgt>
                                        </p:tgtEl>
                                      </p:cBhvr>
                                    </p:animEffect>
                                    <p:set>
                                      <p:cBhvr>
                                        <p:cTn id="129" dur="1" fill="hold">
                                          <p:stCondLst>
                                            <p:cond delay="499"/>
                                          </p:stCondLst>
                                        </p:cTn>
                                        <p:tgtEl>
                                          <p:spTgt spid="23">
                                            <p:txEl>
                                              <p:pRg st="0" end="0"/>
                                            </p:txEl>
                                          </p:spTgt>
                                        </p:tgtEl>
                                        <p:attrNameLst>
                                          <p:attrName>style.visibility</p:attrName>
                                        </p:attrNameLst>
                                      </p:cBhvr>
                                      <p:to>
                                        <p:strVal val="hidden"/>
                                      </p:to>
                                    </p:set>
                                  </p:childTnLst>
                                </p:cTn>
                              </p:par>
                              <p:par>
                                <p:cTn id="130" presetID="10" presetClass="exit" presetSubtype="0" fill="hold" nodeType="withEffect">
                                  <p:stCondLst>
                                    <p:cond delay="0"/>
                                  </p:stCondLst>
                                  <p:childTnLst>
                                    <p:animEffect transition="out" filter="fade">
                                      <p:cBhvr>
                                        <p:cTn id="131" dur="500"/>
                                        <p:tgtEl>
                                          <p:spTgt spid="23">
                                            <p:txEl>
                                              <p:pRg st="1" end="1"/>
                                            </p:txEl>
                                          </p:spTgt>
                                        </p:tgtEl>
                                      </p:cBhvr>
                                    </p:animEffect>
                                    <p:set>
                                      <p:cBhvr>
                                        <p:cTn id="132" dur="1" fill="hold">
                                          <p:stCondLst>
                                            <p:cond delay="499"/>
                                          </p:stCondLst>
                                        </p:cTn>
                                        <p:tgtEl>
                                          <p:spTgt spid="23">
                                            <p:txEl>
                                              <p:pRg st="1" end="1"/>
                                            </p:txEl>
                                          </p:spTgt>
                                        </p:tgtEl>
                                        <p:attrNameLst>
                                          <p:attrName>style.visibility</p:attrName>
                                        </p:attrNameLst>
                                      </p:cBhvr>
                                      <p:to>
                                        <p:strVal val="hidden"/>
                                      </p:to>
                                    </p:set>
                                  </p:childTnLst>
                                </p:cTn>
                              </p:par>
                              <p:par>
                                <p:cTn id="133" presetID="10" presetClass="exit" presetSubtype="0" fill="hold" nodeType="withEffect">
                                  <p:stCondLst>
                                    <p:cond delay="0"/>
                                  </p:stCondLst>
                                  <p:childTnLst>
                                    <p:animEffect transition="out" filter="fade">
                                      <p:cBhvr>
                                        <p:cTn id="134" dur="500"/>
                                        <p:tgtEl>
                                          <p:spTgt spid="23">
                                            <p:txEl>
                                              <p:pRg st="2" end="2"/>
                                            </p:txEl>
                                          </p:spTgt>
                                        </p:tgtEl>
                                      </p:cBhvr>
                                    </p:animEffect>
                                    <p:set>
                                      <p:cBhvr>
                                        <p:cTn id="135" dur="1" fill="hold">
                                          <p:stCondLst>
                                            <p:cond delay="499"/>
                                          </p:stCondLst>
                                        </p:cTn>
                                        <p:tgtEl>
                                          <p:spTgt spid="23">
                                            <p:txEl>
                                              <p:pRg st="2" end="2"/>
                                            </p:txEl>
                                          </p:spTgt>
                                        </p:tgtEl>
                                        <p:attrNameLst>
                                          <p:attrName>style.visibility</p:attrName>
                                        </p:attrNameLst>
                                      </p:cBhvr>
                                      <p:to>
                                        <p:strVal val="hidden"/>
                                      </p:to>
                                    </p:set>
                                  </p:childTnLst>
                                </p:cTn>
                              </p:par>
                              <p:par>
                                <p:cTn id="136" presetID="10" presetClass="exit" presetSubtype="0" fill="hold" nodeType="withEffect">
                                  <p:stCondLst>
                                    <p:cond delay="0"/>
                                  </p:stCondLst>
                                  <p:childTnLst>
                                    <p:animEffect transition="out" filter="fade">
                                      <p:cBhvr>
                                        <p:cTn id="137" dur="500"/>
                                        <p:tgtEl>
                                          <p:spTgt spid="23">
                                            <p:txEl>
                                              <p:pRg st="3" end="3"/>
                                            </p:txEl>
                                          </p:spTgt>
                                        </p:tgtEl>
                                      </p:cBhvr>
                                    </p:animEffect>
                                    <p:set>
                                      <p:cBhvr>
                                        <p:cTn id="138" dur="1" fill="hold">
                                          <p:stCondLst>
                                            <p:cond delay="499"/>
                                          </p:stCondLst>
                                        </p:cTn>
                                        <p:tgtEl>
                                          <p:spTgt spid="23">
                                            <p:txEl>
                                              <p:pRg st="3" end="3"/>
                                            </p:txEl>
                                          </p:spTgt>
                                        </p:tgtEl>
                                        <p:attrNameLst>
                                          <p:attrName>style.visibility</p:attrName>
                                        </p:attrNameLst>
                                      </p:cBhvr>
                                      <p:to>
                                        <p:strVal val="hidden"/>
                                      </p:to>
                                    </p:set>
                                  </p:childTnLst>
                                </p:cTn>
                              </p:par>
                              <p:par>
                                <p:cTn id="139" presetID="10" presetClass="exit" presetSubtype="0" fill="hold" nodeType="withEffect">
                                  <p:stCondLst>
                                    <p:cond delay="0"/>
                                  </p:stCondLst>
                                  <p:childTnLst>
                                    <p:animEffect transition="out" filter="fade">
                                      <p:cBhvr>
                                        <p:cTn id="140" dur="500"/>
                                        <p:tgtEl>
                                          <p:spTgt spid="23">
                                            <p:txEl>
                                              <p:pRg st="4" end="4"/>
                                            </p:txEl>
                                          </p:spTgt>
                                        </p:tgtEl>
                                      </p:cBhvr>
                                    </p:animEffect>
                                    <p:set>
                                      <p:cBhvr>
                                        <p:cTn id="141" dur="1" fill="hold">
                                          <p:stCondLst>
                                            <p:cond delay="499"/>
                                          </p:stCondLst>
                                        </p:cTn>
                                        <p:tgtEl>
                                          <p:spTgt spid="23">
                                            <p:txEl>
                                              <p:pRg st="4" end="4"/>
                                            </p:txEl>
                                          </p:spTgt>
                                        </p:tgtEl>
                                        <p:attrNameLst>
                                          <p:attrName>style.visibility</p:attrName>
                                        </p:attrNameLst>
                                      </p:cBhvr>
                                      <p:to>
                                        <p:strVal val="hidden"/>
                                      </p:to>
                                    </p:set>
                                  </p:childTnLst>
                                </p:cTn>
                              </p:par>
                              <p:par>
                                <p:cTn id="142" presetID="10" presetClass="exit" presetSubtype="0" fill="hold" nodeType="withEffect">
                                  <p:stCondLst>
                                    <p:cond delay="0"/>
                                  </p:stCondLst>
                                  <p:childTnLst>
                                    <p:animEffect transition="out" filter="fade">
                                      <p:cBhvr>
                                        <p:cTn id="143" dur="500"/>
                                        <p:tgtEl>
                                          <p:spTgt spid="23">
                                            <p:txEl>
                                              <p:pRg st="5" end="5"/>
                                            </p:txEl>
                                          </p:spTgt>
                                        </p:tgtEl>
                                      </p:cBhvr>
                                    </p:animEffect>
                                    <p:set>
                                      <p:cBhvr>
                                        <p:cTn id="144" dur="1" fill="hold">
                                          <p:stCondLst>
                                            <p:cond delay="499"/>
                                          </p:stCondLst>
                                        </p:cTn>
                                        <p:tgtEl>
                                          <p:spTgt spid="23">
                                            <p:txEl>
                                              <p:pRg st="5" end="5"/>
                                            </p:txEl>
                                          </p:spTgt>
                                        </p:tgtEl>
                                        <p:attrNameLst>
                                          <p:attrName>style.visibility</p:attrName>
                                        </p:attrNameLst>
                                      </p:cBhvr>
                                      <p:to>
                                        <p:strVal val="hidden"/>
                                      </p:to>
                                    </p:set>
                                  </p:childTnLst>
                                </p:cTn>
                              </p:par>
                              <p:par>
                                <p:cTn id="145" presetID="10" presetClass="exit" presetSubtype="0" fill="hold" nodeType="withEffect">
                                  <p:stCondLst>
                                    <p:cond delay="0"/>
                                  </p:stCondLst>
                                  <p:childTnLst>
                                    <p:animEffect transition="out" filter="fade">
                                      <p:cBhvr>
                                        <p:cTn id="146" dur="500"/>
                                        <p:tgtEl>
                                          <p:spTgt spid="23">
                                            <p:txEl>
                                              <p:pRg st="6" end="6"/>
                                            </p:txEl>
                                          </p:spTgt>
                                        </p:tgtEl>
                                      </p:cBhvr>
                                    </p:animEffect>
                                    <p:set>
                                      <p:cBhvr>
                                        <p:cTn id="147" dur="1" fill="hold">
                                          <p:stCondLst>
                                            <p:cond delay="499"/>
                                          </p:stCondLst>
                                        </p:cTn>
                                        <p:tgtEl>
                                          <p:spTgt spid="23">
                                            <p:txEl>
                                              <p:pRg st="6" end="6"/>
                                            </p:txEl>
                                          </p:spTgt>
                                        </p:tgtEl>
                                        <p:attrNameLst>
                                          <p:attrName>style.visibility</p:attrName>
                                        </p:attrNameLst>
                                      </p:cBhvr>
                                      <p:to>
                                        <p:strVal val="hidden"/>
                                      </p:to>
                                    </p:set>
                                  </p:childTnLst>
                                </p:cTn>
                              </p:par>
                              <p:par>
                                <p:cTn id="148" presetID="10" presetClass="exit" presetSubtype="0" fill="hold" nodeType="withEffect">
                                  <p:stCondLst>
                                    <p:cond delay="0"/>
                                  </p:stCondLst>
                                  <p:childTnLst>
                                    <p:animEffect transition="out" filter="fade">
                                      <p:cBhvr>
                                        <p:cTn id="149" dur="500"/>
                                        <p:tgtEl>
                                          <p:spTgt spid="23">
                                            <p:txEl>
                                              <p:pRg st="7" end="7"/>
                                            </p:txEl>
                                          </p:spTgt>
                                        </p:tgtEl>
                                      </p:cBhvr>
                                    </p:animEffect>
                                    <p:set>
                                      <p:cBhvr>
                                        <p:cTn id="150" dur="1" fill="hold">
                                          <p:stCondLst>
                                            <p:cond delay="499"/>
                                          </p:stCondLst>
                                        </p:cTn>
                                        <p:tgtEl>
                                          <p:spTgt spid="23">
                                            <p:txEl>
                                              <p:pRg st="7" end="7"/>
                                            </p:txEl>
                                          </p:spTgt>
                                        </p:tgtEl>
                                        <p:attrNameLst>
                                          <p:attrName>style.visibility</p:attrName>
                                        </p:attrNameLst>
                                      </p:cBhvr>
                                      <p:to>
                                        <p:strVal val="hidden"/>
                                      </p:to>
                                    </p:set>
                                  </p:childTnLst>
                                </p:cTn>
                              </p:par>
                              <p:par>
                                <p:cTn id="151" presetID="10" presetClass="exit" presetSubtype="0" fill="hold" nodeType="withEffect">
                                  <p:stCondLst>
                                    <p:cond delay="0"/>
                                  </p:stCondLst>
                                  <p:childTnLst>
                                    <p:animEffect transition="out" filter="fade">
                                      <p:cBhvr>
                                        <p:cTn id="152" dur="500"/>
                                        <p:tgtEl>
                                          <p:spTgt spid="23">
                                            <p:txEl>
                                              <p:pRg st="8" end="8"/>
                                            </p:txEl>
                                          </p:spTgt>
                                        </p:tgtEl>
                                      </p:cBhvr>
                                    </p:animEffect>
                                    <p:set>
                                      <p:cBhvr>
                                        <p:cTn id="153" dur="1" fill="hold">
                                          <p:stCondLst>
                                            <p:cond delay="499"/>
                                          </p:stCondLst>
                                        </p:cTn>
                                        <p:tgtEl>
                                          <p:spTgt spid="23">
                                            <p:txEl>
                                              <p:pRg st="8" end="8"/>
                                            </p:txEl>
                                          </p:spTgt>
                                        </p:tgtEl>
                                        <p:attrNameLst>
                                          <p:attrName>style.visibility</p:attrName>
                                        </p:attrNameLst>
                                      </p:cBhvr>
                                      <p:to>
                                        <p:strVal val="hidden"/>
                                      </p:to>
                                    </p:set>
                                  </p:childTnLst>
                                </p:cTn>
                              </p:par>
                              <p:par>
                                <p:cTn id="154" presetID="17" presetClass="exit" presetSubtype="1" fill="hold" nodeType="withEffect">
                                  <p:stCondLst>
                                    <p:cond delay="0"/>
                                  </p:stCondLst>
                                  <p:childTnLst>
                                    <p:anim calcmode="lin" valueType="num">
                                      <p:cBhvr>
                                        <p:cTn id="155" dur="500"/>
                                        <p:tgtEl>
                                          <p:spTgt spid="23">
                                            <p:bg/>
                                          </p:spTgt>
                                        </p:tgtEl>
                                        <p:attrNameLst>
                                          <p:attrName>ppt_x</p:attrName>
                                        </p:attrNameLst>
                                      </p:cBhvr>
                                      <p:tavLst>
                                        <p:tav tm="0">
                                          <p:val>
                                            <p:strVal val="ppt_x"/>
                                          </p:val>
                                        </p:tav>
                                        <p:tav tm="100000">
                                          <p:val>
                                            <p:strVal val="ppt_x"/>
                                          </p:val>
                                        </p:tav>
                                      </p:tavLst>
                                    </p:anim>
                                    <p:anim calcmode="lin" valueType="num">
                                      <p:cBhvr>
                                        <p:cTn id="156" dur="500"/>
                                        <p:tgtEl>
                                          <p:spTgt spid="23">
                                            <p:bg/>
                                          </p:spTgt>
                                        </p:tgtEl>
                                        <p:attrNameLst>
                                          <p:attrName>ppt_y</p:attrName>
                                        </p:attrNameLst>
                                      </p:cBhvr>
                                      <p:tavLst>
                                        <p:tav tm="0">
                                          <p:val>
                                            <p:strVal val="ppt_y"/>
                                          </p:val>
                                        </p:tav>
                                        <p:tav tm="100000">
                                          <p:val>
                                            <p:strVal val="ppt_y-ppt_h/2"/>
                                          </p:val>
                                        </p:tav>
                                      </p:tavLst>
                                    </p:anim>
                                    <p:anim calcmode="lin" valueType="num">
                                      <p:cBhvr>
                                        <p:cTn id="157" dur="500"/>
                                        <p:tgtEl>
                                          <p:spTgt spid="23">
                                            <p:bg/>
                                          </p:spTgt>
                                        </p:tgtEl>
                                        <p:attrNameLst>
                                          <p:attrName>ppt_w</p:attrName>
                                        </p:attrNameLst>
                                      </p:cBhvr>
                                      <p:tavLst>
                                        <p:tav tm="0">
                                          <p:val>
                                            <p:strVal val="ppt_w"/>
                                          </p:val>
                                        </p:tav>
                                        <p:tav tm="100000">
                                          <p:val>
                                            <p:strVal val="ppt_w"/>
                                          </p:val>
                                        </p:tav>
                                      </p:tavLst>
                                    </p:anim>
                                    <p:anim calcmode="lin" valueType="num">
                                      <p:cBhvr>
                                        <p:cTn id="158" dur="500"/>
                                        <p:tgtEl>
                                          <p:spTgt spid="23">
                                            <p:bg/>
                                          </p:spTgt>
                                        </p:tgtEl>
                                        <p:attrNameLst>
                                          <p:attrName>ppt_h</p:attrName>
                                        </p:attrNameLst>
                                      </p:cBhvr>
                                      <p:tavLst>
                                        <p:tav tm="0">
                                          <p:val>
                                            <p:strVal val="ppt_h"/>
                                          </p:val>
                                        </p:tav>
                                        <p:tav tm="100000">
                                          <p:val>
                                            <p:fltVal val="0"/>
                                          </p:val>
                                        </p:tav>
                                      </p:tavLst>
                                    </p:anim>
                                    <p:set>
                                      <p:cBhvr>
                                        <p:cTn id="159" dur="1" fill="hold">
                                          <p:stCondLst>
                                            <p:cond delay="499"/>
                                          </p:stCondLst>
                                        </p:cTn>
                                        <p:tgtEl>
                                          <p:spTgt spid="23">
                                            <p:bg/>
                                          </p:spTgt>
                                        </p:tgtEl>
                                        <p:attrNameLst>
                                          <p:attrName>style.visibility</p:attrName>
                                        </p:attrNameLst>
                                      </p:cBhvr>
                                      <p:to>
                                        <p:strVal val="hidden"/>
                                      </p:to>
                                    </p:set>
                                  </p:childTnLst>
                                </p:cTn>
                              </p:par>
                            </p:childTnLst>
                          </p:cTn>
                        </p:par>
                        <p:par>
                          <p:cTn id="160" fill="hold">
                            <p:stCondLst>
                              <p:cond delay="500"/>
                            </p:stCondLst>
                            <p:childTnLst>
                              <p:par>
                                <p:cTn id="161" presetID="17" presetClass="exit" presetSubtype="2" fill="hold" grpId="1" nodeType="afterEffect">
                                  <p:stCondLst>
                                    <p:cond delay="0"/>
                                  </p:stCondLst>
                                  <p:childTnLst>
                                    <p:anim calcmode="lin" valueType="num">
                                      <p:cBhvr>
                                        <p:cTn id="162" dur="500"/>
                                        <p:tgtEl>
                                          <p:spTgt spid="21"/>
                                        </p:tgtEl>
                                        <p:attrNameLst>
                                          <p:attrName>ppt_x</p:attrName>
                                        </p:attrNameLst>
                                      </p:cBhvr>
                                      <p:tavLst>
                                        <p:tav tm="0">
                                          <p:val>
                                            <p:strVal val="ppt_x"/>
                                          </p:val>
                                        </p:tav>
                                        <p:tav tm="100000">
                                          <p:val>
                                            <p:strVal val="ppt_x+ppt_w/2"/>
                                          </p:val>
                                        </p:tav>
                                      </p:tavLst>
                                    </p:anim>
                                    <p:anim calcmode="lin" valueType="num">
                                      <p:cBhvr>
                                        <p:cTn id="163" dur="500"/>
                                        <p:tgtEl>
                                          <p:spTgt spid="21"/>
                                        </p:tgtEl>
                                        <p:attrNameLst>
                                          <p:attrName>ppt_y</p:attrName>
                                        </p:attrNameLst>
                                      </p:cBhvr>
                                      <p:tavLst>
                                        <p:tav tm="0">
                                          <p:val>
                                            <p:strVal val="ppt_y"/>
                                          </p:val>
                                        </p:tav>
                                        <p:tav tm="100000">
                                          <p:val>
                                            <p:strVal val="ppt_y"/>
                                          </p:val>
                                        </p:tav>
                                      </p:tavLst>
                                    </p:anim>
                                    <p:anim calcmode="lin" valueType="num">
                                      <p:cBhvr>
                                        <p:cTn id="164" dur="500"/>
                                        <p:tgtEl>
                                          <p:spTgt spid="21"/>
                                        </p:tgtEl>
                                        <p:attrNameLst>
                                          <p:attrName>ppt_w</p:attrName>
                                        </p:attrNameLst>
                                      </p:cBhvr>
                                      <p:tavLst>
                                        <p:tav tm="0">
                                          <p:val>
                                            <p:strVal val="ppt_w"/>
                                          </p:val>
                                        </p:tav>
                                        <p:tav tm="100000">
                                          <p:val>
                                            <p:fltVal val="0"/>
                                          </p:val>
                                        </p:tav>
                                      </p:tavLst>
                                    </p:anim>
                                    <p:anim calcmode="lin" valueType="num">
                                      <p:cBhvr>
                                        <p:cTn id="165" dur="500"/>
                                        <p:tgtEl>
                                          <p:spTgt spid="21"/>
                                        </p:tgtEl>
                                        <p:attrNameLst>
                                          <p:attrName>ppt_h</p:attrName>
                                        </p:attrNameLst>
                                      </p:cBhvr>
                                      <p:tavLst>
                                        <p:tav tm="0">
                                          <p:val>
                                            <p:strVal val="ppt_h"/>
                                          </p:val>
                                        </p:tav>
                                        <p:tav tm="100000">
                                          <p:val>
                                            <p:strVal val="ppt_h"/>
                                          </p:val>
                                        </p:tav>
                                      </p:tavLst>
                                    </p:anim>
                                    <p:set>
                                      <p:cBhvr>
                                        <p:cTn id="166" dur="1" fill="hold">
                                          <p:stCondLst>
                                            <p:cond delay="499"/>
                                          </p:stCondLst>
                                        </p:cTn>
                                        <p:tgtEl>
                                          <p:spTgt spid="21"/>
                                        </p:tgtEl>
                                        <p:attrNameLst>
                                          <p:attrName>style.visibility</p:attrName>
                                        </p:attrNameLst>
                                      </p:cBhvr>
                                      <p:to>
                                        <p:strVal val="hidden"/>
                                      </p:to>
                                    </p:set>
                                  </p:childTnLst>
                                </p:cTn>
                              </p:par>
                            </p:childTnLst>
                          </p:cTn>
                        </p:par>
                        <p:par>
                          <p:cTn id="167" fill="hold">
                            <p:stCondLst>
                              <p:cond delay="1000"/>
                            </p:stCondLst>
                            <p:childTnLst>
                              <p:par>
                                <p:cTn id="168" presetID="53" presetClass="exit" presetSubtype="0" fill="hold" nodeType="afterEffect">
                                  <p:stCondLst>
                                    <p:cond delay="0"/>
                                  </p:stCondLst>
                                  <p:childTnLst>
                                    <p:anim calcmode="lin" valueType="num">
                                      <p:cBhvr>
                                        <p:cTn id="169" dur="2000"/>
                                        <p:tgtEl>
                                          <p:spTgt spid="15"/>
                                        </p:tgtEl>
                                        <p:attrNameLst>
                                          <p:attrName>ppt_w</p:attrName>
                                        </p:attrNameLst>
                                      </p:cBhvr>
                                      <p:tavLst>
                                        <p:tav tm="0">
                                          <p:val>
                                            <p:strVal val="ppt_w"/>
                                          </p:val>
                                        </p:tav>
                                        <p:tav tm="100000">
                                          <p:val>
                                            <p:fltVal val="0"/>
                                          </p:val>
                                        </p:tav>
                                      </p:tavLst>
                                    </p:anim>
                                    <p:anim calcmode="lin" valueType="num">
                                      <p:cBhvr>
                                        <p:cTn id="170" dur="2000"/>
                                        <p:tgtEl>
                                          <p:spTgt spid="15"/>
                                        </p:tgtEl>
                                        <p:attrNameLst>
                                          <p:attrName>ppt_h</p:attrName>
                                        </p:attrNameLst>
                                      </p:cBhvr>
                                      <p:tavLst>
                                        <p:tav tm="0">
                                          <p:val>
                                            <p:strVal val="ppt_h"/>
                                          </p:val>
                                        </p:tav>
                                        <p:tav tm="100000">
                                          <p:val>
                                            <p:fltVal val="0"/>
                                          </p:val>
                                        </p:tav>
                                      </p:tavLst>
                                    </p:anim>
                                    <p:animEffect transition="out" filter="fade">
                                      <p:cBhvr>
                                        <p:cTn id="171" dur="2000"/>
                                        <p:tgtEl>
                                          <p:spTgt spid="15"/>
                                        </p:tgtEl>
                                      </p:cBhvr>
                                    </p:animEffect>
                                    <p:set>
                                      <p:cBhvr>
                                        <p:cTn id="172" dur="1" fill="hold">
                                          <p:stCondLst>
                                            <p:cond delay="1999"/>
                                          </p:stCondLst>
                                        </p:cTn>
                                        <p:tgtEl>
                                          <p:spTgt spid="15"/>
                                        </p:tgtEl>
                                        <p:attrNameLst>
                                          <p:attrName>style.visibility</p:attrName>
                                        </p:attrNameLst>
                                      </p:cBhvr>
                                      <p:to>
                                        <p:strVal val="hidden"/>
                                      </p:to>
                                    </p:set>
                                  </p:childTnLst>
                                </p:cTn>
                              </p:par>
                              <p:par>
                                <p:cTn id="173" presetID="53" presetClass="exit" presetSubtype="0" fill="hold" nodeType="withEffect">
                                  <p:stCondLst>
                                    <p:cond delay="0"/>
                                  </p:stCondLst>
                                  <p:childTnLst>
                                    <p:anim calcmode="lin" valueType="num">
                                      <p:cBhvr>
                                        <p:cTn id="174" dur="2000"/>
                                        <p:tgtEl>
                                          <p:spTgt spid="20"/>
                                        </p:tgtEl>
                                        <p:attrNameLst>
                                          <p:attrName>ppt_w</p:attrName>
                                        </p:attrNameLst>
                                      </p:cBhvr>
                                      <p:tavLst>
                                        <p:tav tm="0">
                                          <p:val>
                                            <p:strVal val="ppt_w"/>
                                          </p:val>
                                        </p:tav>
                                        <p:tav tm="100000">
                                          <p:val>
                                            <p:fltVal val="0"/>
                                          </p:val>
                                        </p:tav>
                                      </p:tavLst>
                                    </p:anim>
                                    <p:anim calcmode="lin" valueType="num">
                                      <p:cBhvr>
                                        <p:cTn id="175" dur="2000"/>
                                        <p:tgtEl>
                                          <p:spTgt spid="20"/>
                                        </p:tgtEl>
                                        <p:attrNameLst>
                                          <p:attrName>ppt_h</p:attrName>
                                        </p:attrNameLst>
                                      </p:cBhvr>
                                      <p:tavLst>
                                        <p:tav tm="0">
                                          <p:val>
                                            <p:strVal val="ppt_h"/>
                                          </p:val>
                                        </p:tav>
                                        <p:tav tm="100000">
                                          <p:val>
                                            <p:fltVal val="0"/>
                                          </p:val>
                                        </p:tav>
                                      </p:tavLst>
                                    </p:anim>
                                    <p:animEffect transition="out" filter="fade">
                                      <p:cBhvr>
                                        <p:cTn id="176" dur="2000"/>
                                        <p:tgtEl>
                                          <p:spTgt spid="20"/>
                                        </p:tgtEl>
                                      </p:cBhvr>
                                    </p:animEffect>
                                    <p:set>
                                      <p:cBhvr>
                                        <p:cTn id="177" dur="1" fill="hold">
                                          <p:stCondLst>
                                            <p:cond delay="19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allAtOnce" animBg="1"/>
      <p:bldP spid="21" grpId="0" animBg="1"/>
      <p:bldP spid="21" grpId="1" animBg="1"/>
      <p:bldP spid="7" grpId="0" animBg="1"/>
      <p:bldP spid="7" grpId="1" animBg="1"/>
      <p:bldP spid="3" grpId="0" animBg="1"/>
      <p:bldP spid="3" grpId="1" animBg="1"/>
      <p:bldP spid="4" grpId="0" animBg="1"/>
      <p:bldP spid="4" grpId="1" animBg="1"/>
      <p:bldP spid="6" grpId="0" animBg="1"/>
      <p:bldP spid="6" grpId="1" animBg="1"/>
      <p:bldP spid="8" grpId="0"/>
      <p:bldP spid="8" grpId="1"/>
      <p:bldP spid="8" grpId="2"/>
      <p:bldP spid="9" grpId="0"/>
      <p:bldP spid="9" grpId="1"/>
      <p:bldP spid="9" grpId="2"/>
      <p:bldP spid="10" grpId="0"/>
      <p:bldP spid="10" grpId="1"/>
      <p:bldP spid="10" grpId="2"/>
      <p:bldP spid="11" grpId="0" animBg="1"/>
      <p:bldP spid="11" grpId="1" animBg="1"/>
      <p:bldP spid="11" grpId="2" animBg="1"/>
      <p:bldP spid="12" grpId="0"/>
      <p:bldP spid="12" grpId="1"/>
    </p:bldLst>
  </p:timing>
</p:sld>
</file>

<file path=ppt/slides/slide2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1C3CE3AD-5ABB-4A1F-B166-CB115F8637EA}"/>
              </a:ext>
            </a:extLst>
          </p:cNvPr>
          <p:cNvSpPr>
            <a:spLocks noGrp="1" noChangeArrowheads="1"/>
          </p:cNvSpPr>
          <p:nvPr>
            <p:ph/>
          </p:nvPr>
        </p:nvSpPr>
        <p:spPr>
          <a:xfrm>
            <a:off x="1676400" y="274638"/>
            <a:ext cx="8763000" cy="6278562"/>
          </a:xfrm>
        </p:spPr>
        <p:txBody>
          <a:bodyPr/>
          <a:lstStyle/>
          <a:p>
            <a:pPr eaLnBrk="1" hangingPunct="1">
              <a:defRPr/>
            </a:pPr>
            <a:r>
              <a:rPr lang="en-US" sz="4000" b="1" i="1" dirty="0">
                <a:solidFill>
                  <a:schemeClr val="accent1"/>
                </a:solidFill>
                <a:effectLst>
                  <a:outerShdw blurRad="38100" dist="38100" dir="2700000" algn="tl">
                    <a:srgbClr val="C0C0C0"/>
                  </a:outerShdw>
                </a:effectLst>
              </a:rPr>
              <a:t> </a:t>
            </a:r>
            <a:r>
              <a:rPr lang="en-US" sz="4000" b="1" i="1" u="sng" dirty="0">
                <a:solidFill>
                  <a:schemeClr val="accent1"/>
                </a:solidFill>
                <a:effectLst>
                  <a:outerShdw blurRad="38100" dist="38100" dir="2700000" algn="tl">
                    <a:srgbClr val="C0C0C0"/>
                  </a:outerShdw>
                </a:effectLst>
              </a:rPr>
              <a:t>Radical Others In Royal Paradox</a:t>
            </a:r>
          </a:p>
          <a:p>
            <a:pPr eaLnBrk="1" hangingPunct="1">
              <a:defRPr/>
            </a:pPr>
            <a:endParaRPr lang="en-US" dirty="0">
              <a:solidFill>
                <a:schemeClr val="accent1"/>
              </a:solidFill>
            </a:endParaRPr>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buFontTx/>
              <a:buNone/>
              <a:defRPr/>
            </a:pPr>
            <a:endParaRPr lang="en-US" sz="4000" b="1" i="1" u="sng" dirty="0">
              <a:solidFill>
                <a:schemeClr val="accent1"/>
              </a:solidFill>
              <a:effectLst>
                <a:outerShdw blurRad="38100" dist="38100" dir="2700000" algn="tl">
                  <a:srgbClr val="C0C0C0"/>
                </a:outerShdw>
              </a:effectLst>
            </a:endParaRPr>
          </a:p>
        </p:txBody>
      </p:sp>
      <p:sp>
        <p:nvSpPr>
          <p:cNvPr id="4" name="TextBox 3">
            <a:extLst>
              <a:ext uri="{FF2B5EF4-FFF2-40B4-BE49-F238E27FC236}">
                <a16:creationId xmlns:a16="http://schemas.microsoft.com/office/drawing/2014/main" id="{A04C343E-FFE4-45B3-BA91-7CDB0CA5482C}"/>
              </a:ext>
            </a:extLst>
          </p:cNvPr>
          <p:cNvSpPr txBox="1"/>
          <p:nvPr/>
        </p:nvSpPr>
        <p:spPr>
          <a:xfrm>
            <a:off x="2355012" y="1121435"/>
            <a:ext cx="7405006" cy="5632311"/>
          </a:xfrm>
          <a:prstGeom prst="rect">
            <a:avLst/>
          </a:prstGeom>
          <a:solidFill>
            <a:schemeClr val="accent5"/>
          </a:solidFill>
        </p:spPr>
        <p:txBody>
          <a:bodyPr wrap="square">
            <a:spAutoFit/>
          </a:bodyPr>
          <a:lstStyle/>
          <a:p>
            <a:pPr fontAlgn="base">
              <a:spcBef>
                <a:spcPct val="0"/>
              </a:spcBef>
              <a:spcAft>
                <a:spcPct val="0"/>
              </a:spcAft>
              <a:defRPr/>
            </a:pPr>
            <a:r>
              <a:rPr lang="en-US" sz="2400" b="1" dirty="0">
                <a:solidFill>
                  <a:srgbClr val="A50021"/>
                </a:solidFill>
                <a:latin typeface="Calligrapher" pitchFamily="2" charset="0"/>
              </a:rPr>
              <a:t>Transcendence of Otherness.  “What is God?  Well,  the non-spatial,  non-temporal,  non-causal,  non-locatable,  non-thing is an enigma wrapped in a puzzle.  The side of the imponderable that I want us to focus on right now is this notion that God is radically other,  radically transcendent,  radically inaccessible to our eyes.  In that sense,  that sort of transcendence is reciprocal and symmetrical.  If God is radically other to us,  we are radically other to God.  That is the very notion that is at the heart and core of the issue in Plato about how the world of forms,  the world of ideas,  and the world of appearances can meet and intermix.  How can that which is beyond space, time, &amp; causation and which is bound up in space, time,  &amp; causation meet?   </a:t>
            </a:r>
            <a:r>
              <a:rPr lang="en-US" sz="2400" b="1" i="1" dirty="0">
                <a:solidFill>
                  <a:srgbClr val="A50021"/>
                </a:solidFill>
                <a:latin typeface="Calligrapher" pitchFamily="2" charset="0"/>
              </a:rPr>
              <a:t>- Prayer!     </a:t>
            </a:r>
            <a:r>
              <a:rPr lang="en-US" sz="2400" dirty="0">
                <a:solidFill>
                  <a:srgbClr val="A50021"/>
                </a:solidFill>
                <a:latin typeface="Calligrapher" pitchFamily="2" charset="0"/>
              </a:rPr>
              <a:t> -  James Hall,  </a:t>
            </a:r>
            <a:r>
              <a:rPr lang="en-US" sz="2400" u="sng" dirty="0">
                <a:solidFill>
                  <a:srgbClr val="A50021"/>
                </a:solidFill>
                <a:latin typeface="Calligrapher" pitchFamily="2" charset="0"/>
              </a:rPr>
              <a:t>Philosophy of Religion</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E97A61C8-0656-4560-83FE-8778051A814B}"/>
              </a:ext>
            </a:extLst>
          </p:cNvPr>
          <p:cNvSpPr>
            <a:spLocks noGrp="1" noChangeArrowheads="1"/>
          </p:cNvSpPr>
          <p:nvPr>
            <p:ph/>
          </p:nvPr>
        </p:nvSpPr>
        <p:spPr>
          <a:xfrm>
            <a:off x="1676400" y="274638"/>
            <a:ext cx="8763000" cy="6278562"/>
          </a:xfrm>
        </p:spPr>
        <p:txBody>
          <a:bodyPr/>
          <a:lstStyle/>
          <a:p>
            <a:pPr eaLnBrk="1" hangingPunct="1">
              <a:defRPr/>
            </a:pPr>
            <a:r>
              <a:rPr lang="en-US" sz="4400" b="1" i="1" dirty="0">
                <a:solidFill>
                  <a:schemeClr val="accent1"/>
                </a:solidFill>
                <a:effectLst>
                  <a:outerShdw blurRad="38100" dist="38100" dir="2700000" algn="tl">
                    <a:srgbClr val="C0C0C0"/>
                  </a:outerShdw>
                </a:effectLst>
              </a:rPr>
              <a:t> </a:t>
            </a:r>
            <a:r>
              <a:rPr lang="en-US" sz="4400" b="1" i="1" u="sng" dirty="0">
                <a:solidFill>
                  <a:schemeClr val="accent1"/>
                </a:solidFill>
                <a:effectLst>
                  <a:outerShdw blurRad="38100" dist="38100" dir="2700000" algn="tl">
                    <a:srgbClr val="C0C0C0"/>
                  </a:outerShdw>
                </a:effectLst>
              </a:rPr>
              <a:t>PRAYER IS TRANSCENDENT</a:t>
            </a:r>
          </a:p>
          <a:p>
            <a:pPr eaLnBrk="1" hangingPunct="1">
              <a:defRPr/>
            </a:pPr>
            <a:endParaRPr lang="en-US" dirty="0">
              <a:solidFill>
                <a:schemeClr val="accent1"/>
              </a:solidFill>
            </a:endParaRPr>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endParaRPr lang="en-US" dirty="0"/>
          </a:p>
          <a:p>
            <a:pPr eaLnBrk="1" hangingPunct="1">
              <a:defRPr/>
            </a:pPr>
            <a:r>
              <a:rPr lang="en-US" sz="4000" b="1" i="1" dirty="0">
                <a:solidFill>
                  <a:schemeClr val="accent1"/>
                </a:solidFill>
                <a:effectLst>
                  <a:outerShdw blurRad="38100" dist="38100" dir="2700000" algn="tl">
                    <a:srgbClr val="C0C0C0"/>
                  </a:outerShdw>
                </a:effectLst>
              </a:rPr>
              <a:t> </a:t>
            </a:r>
            <a:r>
              <a:rPr lang="en-US" sz="4000" b="1" i="1" u="sng" dirty="0">
                <a:solidFill>
                  <a:schemeClr val="accent1"/>
                </a:solidFill>
                <a:effectLst>
                  <a:outerShdw blurRad="38100" dist="38100" dir="2700000" algn="tl">
                    <a:srgbClr val="C0C0C0"/>
                  </a:outerShdw>
                </a:effectLst>
              </a:rPr>
              <a:t>TO PRAY IS TRANSFORMATIVE</a:t>
            </a:r>
          </a:p>
        </p:txBody>
      </p:sp>
      <p:sp>
        <p:nvSpPr>
          <p:cNvPr id="26627" name="Comment 3">
            <a:extLst>
              <a:ext uri="{FF2B5EF4-FFF2-40B4-BE49-F238E27FC236}">
                <a16:creationId xmlns:a16="http://schemas.microsoft.com/office/drawing/2014/main" id="{761610BD-D507-40F8-987B-4DA54A1F88A4}"/>
              </a:ext>
            </a:extLst>
          </p:cNvPr>
          <p:cNvSpPr>
            <a:spLocks noChangeArrowheads="1"/>
          </p:cNvSpPr>
          <p:nvPr/>
        </p:nvSpPr>
        <p:spPr bwMode="auto">
          <a:xfrm>
            <a:off x="1539876" y="-914400"/>
            <a:ext cx="9128125" cy="835025"/>
          </a:xfrm>
          <a:prstGeom prst="rect">
            <a:avLst/>
          </a:prstGeom>
          <a:solidFill>
            <a:srgbClr val="FCFF91"/>
          </a:solidFill>
          <a:ln w="9525">
            <a:solidFill>
              <a:srgbClr val="000000"/>
            </a:solidFill>
            <a:miter lim="800000"/>
            <a:headEnd/>
            <a:tailEnd/>
          </a:ln>
          <a:effectLst>
            <a:outerShdw dist="107763" dir="2700000" algn="ctr" rotWithShape="0">
              <a:srgbClr val="808080"/>
            </a:outerShdw>
          </a:effectLst>
        </p:spPr>
        <p:txBody>
          <a:bodyPr>
            <a:spAutoFit/>
          </a:bodyPr>
          <a:lstStyle/>
          <a:p>
            <a:pPr fontAlgn="base">
              <a:spcBef>
                <a:spcPct val="50000"/>
              </a:spcBef>
              <a:spcAft>
                <a:spcPct val="0"/>
              </a:spcAft>
              <a:defRPr/>
            </a:pPr>
            <a:r>
              <a:rPr lang="en-US" sz="1600" b="1">
                <a:solidFill>
                  <a:srgbClr val="000000"/>
                </a:solidFill>
                <a:latin typeface="Arial" charset="0"/>
              </a:rPr>
              <a:t>David Lee Burris:</a:t>
            </a:r>
            <a:r>
              <a:rPr lang="en-US" sz="1600">
                <a:solidFill>
                  <a:srgbClr val="000000"/>
                </a:solidFill>
                <a:latin typeface="Arial" charset="0"/>
              </a:rPr>
              <a:t>                                                                                                                   Absolute Non-Reductive Ontology + Unconditional Non-Dependent Reality = Transcendent Value  Noble Norms – Highest Principles - Absolute Standards Of Heavenly Origin &amp; Of Almighty Decree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nodeType="clickEffect">
                                  <p:stCondLst>
                                    <p:cond delay="0"/>
                                  </p:stCondLst>
                                  <p:childTnLst>
                                    <p:set>
                                      <p:cBhvr>
                                        <p:cTn id="6" dur="1" fill="hold">
                                          <p:stCondLst>
                                            <p:cond delay="0"/>
                                          </p:stCondLst>
                                        </p:cTn>
                                        <p:tgtEl>
                                          <p:spTgt spid="26626">
                                            <p:txEl>
                                              <p:pRg st="0" end="0"/>
                                            </p:txEl>
                                          </p:spTgt>
                                        </p:tgtEl>
                                        <p:attrNameLst>
                                          <p:attrName>style.visibility</p:attrName>
                                        </p:attrNameLst>
                                      </p:cBhvr>
                                      <p:to>
                                        <p:strVal val="visible"/>
                                      </p:to>
                                    </p:set>
                                    <p:anim calcmode="lin" valueType="num">
                                      <p:cBhvr>
                                        <p:cTn id="7" dur="500" fill="hold"/>
                                        <p:tgtEl>
                                          <p:spTgt spid="2662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6626">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nodeType="clickEffect">
                                  <p:stCondLst>
                                    <p:cond delay="0"/>
                                  </p:stCondLst>
                                  <p:childTnLst>
                                    <p:set>
                                      <p:cBhvr>
                                        <p:cTn id="12" dur="1" fill="hold">
                                          <p:stCondLst>
                                            <p:cond delay="0"/>
                                          </p:stCondLst>
                                        </p:cTn>
                                        <p:tgtEl>
                                          <p:spTgt spid="26626">
                                            <p:txEl>
                                              <p:pRg st="9" end="9"/>
                                            </p:txEl>
                                          </p:spTgt>
                                        </p:tgtEl>
                                        <p:attrNameLst>
                                          <p:attrName>style.visibility</p:attrName>
                                        </p:attrNameLst>
                                      </p:cBhvr>
                                      <p:to>
                                        <p:strVal val="visible"/>
                                      </p:to>
                                    </p:set>
                                    <p:anim calcmode="lin" valueType="num">
                                      <p:cBhvr>
                                        <p:cTn id="13" dur="500" fill="hold"/>
                                        <p:tgtEl>
                                          <p:spTgt spid="26626">
                                            <p:txEl>
                                              <p:pRg st="9" end="9"/>
                                            </p:txEl>
                                          </p:spTgt>
                                        </p:tgtEl>
                                        <p:attrNameLst>
                                          <p:attrName>ppt_w</p:attrName>
                                        </p:attrNameLst>
                                      </p:cBhvr>
                                      <p:tavLst>
                                        <p:tav tm="0">
                                          <p:val>
                                            <p:fltVal val="0"/>
                                          </p:val>
                                        </p:tav>
                                        <p:tav tm="100000">
                                          <p:val>
                                            <p:strVal val="#ppt_w"/>
                                          </p:val>
                                        </p:tav>
                                      </p:tavLst>
                                    </p:anim>
                                    <p:anim calcmode="lin" valueType="num">
                                      <p:cBhvr>
                                        <p:cTn id="14" dur="500" fill="hold"/>
                                        <p:tgtEl>
                                          <p:spTgt spid="26626">
                                            <p:txEl>
                                              <p:pRg st="9" end="9"/>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2.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155033" y="3429000"/>
            <a:ext cx="9827392" cy="1253061"/>
          </a:xfrm>
        </p:spPr>
        <p:txBody>
          <a:bodyPr/>
          <a:lstStyle/>
          <a:p>
            <a:r>
              <a:rPr lang="en-US" sz="6600" b="1" dirty="0">
                <a:solidFill>
                  <a:srgbClr val="8B2939"/>
                </a:solidFill>
                <a:effectLst>
                  <a:outerShdw blurRad="38100" dist="38100" dir="2700000" algn="tl">
                    <a:srgbClr val="000000">
                      <a:alpha val="43137"/>
                    </a:srgbClr>
                  </a:outerShdw>
                </a:effectLst>
                <a:latin typeface="Papyrus" panose="03070502060502030205" pitchFamily="66" charset="0"/>
              </a:rPr>
              <a:t>Level Life </a:t>
            </a:r>
            <a:r>
              <a:rPr lang="en-US" sz="6600" b="1" dirty="0" err="1">
                <a:solidFill>
                  <a:srgbClr val="8B2939"/>
                </a:solidFill>
                <a:effectLst>
                  <a:outerShdw blurRad="38100" dist="38100" dir="2700000" algn="tl">
                    <a:srgbClr val="000000">
                      <a:alpha val="43137"/>
                    </a:srgbClr>
                  </a:outerShdw>
                </a:effectLst>
                <a:latin typeface="Papyrus" panose="03070502060502030205" pitchFamily="66" charset="0"/>
              </a:rPr>
              <a:t>LIved</a:t>
            </a:r>
            <a:br>
              <a:rPr lang="en-US" b="1" dirty="0">
                <a:solidFill>
                  <a:srgbClr val="8B2939"/>
                </a:solidFill>
                <a:effectLst>
                  <a:outerShdw blurRad="38100" dist="38100" dir="2700000" algn="tl">
                    <a:srgbClr val="000000">
                      <a:alpha val="43137"/>
                    </a:srgbClr>
                  </a:outerShdw>
                </a:effectLst>
                <a:latin typeface="Papyrus" panose="03070502060502030205" pitchFamily="66" charset="0"/>
              </a:rPr>
            </a:br>
            <a:endParaRPr lang="en-US" b="1" dirty="0">
              <a:solidFill>
                <a:srgbClr val="8B2939"/>
              </a:solidFill>
              <a:effectLst>
                <a:outerShdw blurRad="38100" dist="38100" dir="2700000" algn="tl">
                  <a:srgbClr val="000000">
                    <a:alpha val="43137"/>
                  </a:srgbClr>
                </a:outerShdw>
              </a:effectLst>
              <a:latin typeface="Papyrus" panose="03070502060502030205" pitchFamily="66" charset="0"/>
            </a:endParaRPr>
          </a:p>
        </p:txBody>
      </p:sp>
      <p:sp>
        <p:nvSpPr>
          <p:cNvPr id="3" name="Action Button: Go Back or Previous 2">
            <a:hlinkClick r:id="rId2" action="ppaction://hlinksldjump" highlightClick="1"/>
            <a:extLst>
              <a:ext uri="{FF2B5EF4-FFF2-40B4-BE49-F238E27FC236}">
                <a16:creationId xmlns:a16="http://schemas.microsoft.com/office/drawing/2014/main" id="{1D79060D-FD9D-4C9C-A5E5-61997D4E15BA}"/>
              </a:ext>
            </a:extLst>
          </p:cNvPr>
          <p:cNvSpPr/>
          <p:nvPr/>
        </p:nvSpPr>
        <p:spPr>
          <a:xfrm>
            <a:off x="9942897" y="4812632"/>
            <a:ext cx="792158" cy="613462"/>
          </a:xfrm>
          <a:prstGeom prst="actionButtonBackPrevious">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1027252"/>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59EC09B5-9F2F-48D5-8F45-00E334F8261B}"/>
              </a:ext>
            </a:extLst>
          </p:cNvPr>
          <p:cNvSpPr>
            <a:spLocks noGrp="1" noChangeArrowheads="1"/>
          </p:cNvSpPr>
          <p:nvPr>
            <p:ph type="ctrTitle"/>
          </p:nvPr>
        </p:nvSpPr>
        <p:spPr>
          <a:xfrm>
            <a:off x="2590800" y="3276601"/>
            <a:ext cx="8077200" cy="677863"/>
          </a:xfrm>
        </p:spPr>
        <p:txBody>
          <a:bodyPr anchor="b"/>
          <a:lstStyle/>
          <a:p>
            <a:pPr eaLnBrk="1" hangingPunct="1"/>
            <a:r>
              <a:rPr lang="fr-FR" altLang="en-US" sz="9600">
                <a:solidFill>
                  <a:srgbClr val="FF0066"/>
                </a:solidFill>
              </a:rPr>
              <a:t>Levels of Life</a:t>
            </a:r>
          </a:p>
        </p:txBody>
      </p:sp>
      <p:pic>
        <p:nvPicPr>
          <p:cNvPr id="621571" name="Picture 6" descr="Fleur 06">
            <a:extLst>
              <a:ext uri="{FF2B5EF4-FFF2-40B4-BE49-F238E27FC236}">
                <a16:creationId xmlns:a16="http://schemas.microsoft.com/office/drawing/2014/main" id="{5931EF97-95A7-4FA2-9F9B-3A6F8961C99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8686800" y="1066801"/>
            <a:ext cx="1257300"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1572" name="Rectangle 7">
            <a:extLst>
              <a:ext uri="{FF2B5EF4-FFF2-40B4-BE49-F238E27FC236}">
                <a16:creationId xmlns:a16="http://schemas.microsoft.com/office/drawing/2014/main" id="{DB4A3474-8503-4B56-BE8D-1E2712AA92D9}"/>
              </a:ext>
            </a:extLst>
          </p:cNvPr>
          <p:cNvSpPr>
            <a:spLocks noChangeArrowheads="1"/>
          </p:cNvSpPr>
          <p:nvPr/>
        </p:nvSpPr>
        <p:spPr bwMode="auto">
          <a:xfrm>
            <a:off x="3103564" y="4786313"/>
            <a:ext cx="7564437" cy="1143000"/>
          </a:xfrm>
          <a:prstGeom prst="rect">
            <a:avLst/>
          </a:prstGeom>
          <a:solidFill>
            <a:srgbClr val="00008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ct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eaLnBrk="1" fontAlgn="base" hangingPunct="1">
              <a:spcBef>
                <a:spcPct val="0"/>
              </a:spcBef>
              <a:spcAft>
                <a:spcPct val="0"/>
              </a:spcAft>
            </a:pPr>
            <a:r>
              <a:rPr lang="fr-FR" altLang="en-US" sz="4000">
                <a:solidFill>
                  <a:srgbClr val="00FFFF"/>
                </a:solidFill>
                <a:latin typeface="Courier"/>
              </a:rPr>
              <a:t>A musical slideshow</a:t>
            </a:r>
          </a:p>
          <a:p>
            <a:pPr eaLnBrk="1" fontAlgn="base" hangingPunct="1">
              <a:spcBef>
                <a:spcPct val="0"/>
              </a:spcBef>
              <a:spcAft>
                <a:spcPct val="0"/>
              </a:spcAft>
            </a:pPr>
            <a:endParaRPr lang="fr-FR" altLang="en-US" sz="4000">
              <a:solidFill>
                <a:srgbClr val="00FFFF"/>
              </a:solidFill>
              <a:latin typeface="Times New Roman" panose="02020603050405020304" pitchFamily="18" charset="0"/>
            </a:endParaRPr>
          </a:p>
        </p:txBody>
      </p:sp>
      <p:pic>
        <p:nvPicPr>
          <p:cNvPr id="621573" name="Picture 8" descr="Enceinte 06">
            <a:extLst>
              <a:ext uri="{FF2B5EF4-FFF2-40B4-BE49-F238E27FC236}">
                <a16:creationId xmlns:a16="http://schemas.microsoft.com/office/drawing/2014/main" id="{65ECD888-9016-481C-B298-89A65C89D23E}"/>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144001" y="4953001"/>
            <a:ext cx="1260475"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ndAc>
      <p:stSnd loop="1">
        <p:snd r:embed="rId3" name="190 sec Ern Cortazar - Two candles for two hearts.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42" fill="hold" grpId="0" nodeType="afterEffect">
                                  <p:stCondLst>
                                    <p:cond delay="0"/>
                                  </p:stCondLst>
                                  <p:iterate type="lt">
                                    <p:tmPct val="100000"/>
                                  </p:iterate>
                                  <p:childTnLst>
                                    <p:set>
                                      <p:cBhvr>
                                        <p:cTn id="6" dur="1" fill="hold">
                                          <p:stCondLst>
                                            <p:cond delay="0"/>
                                          </p:stCondLst>
                                        </p:cTn>
                                        <p:tgtEl>
                                          <p:spTgt spid="18434"/>
                                        </p:tgtEl>
                                        <p:attrNameLst>
                                          <p:attrName>style.visibility</p:attrName>
                                        </p:attrNameLst>
                                      </p:cBhvr>
                                      <p:to>
                                        <p:strVal val="visible"/>
                                      </p:to>
                                    </p:set>
                                    <p:animEffect transition="in" filter="barn(outHorizontal)">
                                      <p:cBhvr>
                                        <p:cTn id="7" dur="75"/>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autoUpdateAnimBg="0"/>
    </p:bldLst>
  </p:timing>
</p:sld>
</file>

<file path=ppt/slides/slide214.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000000"/>
            </a:gs>
            <a:gs pos="20000">
              <a:srgbClr val="0A128C"/>
            </a:gs>
            <a:gs pos="35001">
              <a:srgbClr val="181CC7"/>
            </a:gs>
            <a:gs pos="44000">
              <a:srgbClr val="7005D4"/>
            </a:gs>
            <a:gs pos="50000">
              <a:srgbClr val="8C3D91"/>
            </a:gs>
            <a:gs pos="56000">
              <a:srgbClr val="7005D4"/>
            </a:gs>
            <a:gs pos="64999">
              <a:srgbClr val="181CC7"/>
            </a:gs>
            <a:gs pos="80000">
              <a:srgbClr val="0A128C"/>
            </a:gs>
            <a:gs pos="100000">
              <a:srgbClr val="000000"/>
            </a:gs>
          </a:gsLst>
          <a:lin ang="5400000" scaled="1"/>
        </a:gradFill>
        <a:effectLst/>
      </p:bgPr>
    </p:bg>
    <p:spTree>
      <p:nvGrpSpPr>
        <p:cNvPr id="1" name=""/>
        <p:cNvGrpSpPr/>
        <p:nvPr/>
      </p:nvGrpSpPr>
      <p:grpSpPr>
        <a:xfrm>
          <a:off x="0" y="0"/>
          <a:ext cx="0" cy="0"/>
          <a:chOff x="0" y="0"/>
          <a:chExt cx="0" cy="0"/>
        </a:xfrm>
      </p:grpSpPr>
      <p:sp>
        <p:nvSpPr>
          <p:cNvPr id="899074" name="Rectangle 2">
            <a:extLst>
              <a:ext uri="{FF2B5EF4-FFF2-40B4-BE49-F238E27FC236}">
                <a16:creationId xmlns:a16="http://schemas.microsoft.com/office/drawing/2014/main" id="{C860A798-4172-4070-B1D3-7F09E7081842}"/>
              </a:ext>
            </a:extLst>
          </p:cNvPr>
          <p:cNvSpPr>
            <a:spLocks noGrp="1" noChangeArrowheads="1"/>
          </p:cNvSpPr>
          <p:nvPr>
            <p:ph type="title"/>
          </p:nvPr>
        </p:nvSpPr>
        <p:spPr>
          <a:xfrm>
            <a:off x="2209800" y="304800"/>
            <a:ext cx="7772400" cy="1143000"/>
          </a:xfrm>
        </p:spPr>
        <p:txBody>
          <a:bodyPr/>
          <a:lstStyle/>
          <a:p>
            <a:pPr eaLnBrk="1" hangingPunct="1">
              <a:defRPr/>
            </a:pPr>
            <a:r>
              <a:rPr lang="en-US" sz="4000" b="1">
                <a:solidFill>
                  <a:schemeClr val="accent1"/>
                </a:solidFill>
                <a:effectLst>
                  <a:outerShdw blurRad="38100" dist="38100" dir="2700000" algn="tl">
                    <a:srgbClr val="FFFFFF"/>
                  </a:outerShdw>
                </a:effectLst>
                <a:latin typeface="Comic Sans MS" pitchFamily="66" charset="0"/>
              </a:rPr>
              <a:t>The Levels At Which Our Life Is Lived</a:t>
            </a:r>
            <a:endParaRPr lang="en-US" b="1">
              <a:effectLst>
                <a:outerShdw blurRad="38100" dist="38100" dir="2700000" algn="tl">
                  <a:srgbClr val="FFFFFF"/>
                </a:outerShdw>
              </a:effectLst>
              <a:latin typeface="Comic Sans MS" pitchFamily="66" charset="0"/>
            </a:endParaRPr>
          </a:p>
        </p:txBody>
      </p:sp>
      <p:sp>
        <p:nvSpPr>
          <p:cNvPr id="899075" name="Rectangle 3">
            <a:extLst>
              <a:ext uri="{FF2B5EF4-FFF2-40B4-BE49-F238E27FC236}">
                <a16:creationId xmlns:a16="http://schemas.microsoft.com/office/drawing/2014/main" id="{603594CF-8555-44BE-B490-167AAB824A24}"/>
              </a:ext>
            </a:extLst>
          </p:cNvPr>
          <p:cNvSpPr>
            <a:spLocks noGrp="1" noChangeArrowheads="1"/>
          </p:cNvSpPr>
          <p:nvPr>
            <p:ph type="body" idx="1"/>
          </p:nvPr>
        </p:nvSpPr>
        <p:spPr>
          <a:xfrm>
            <a:off x="2286000" y="1981200"/>
            <a:ext cx="7696200" cy="4876800"/>
          </a:xfrm>
        </p:spPr>
        <p:txBody>
          <a:bodyPr/>
          <a:lstStyle/>
          <a:p>
            <a:pPr eaLnBrk="1" hangingPunct="1"/>
            <a:r>
              <a:rPr lang="en-US" altLang="en-US" b="1">
                <a:solidFill>
                  <a:schemeClr val="bg1"/>
                </a:solidFill>
                <a:latin typeface="Comic Sans MS" panose="030F0702030302020204" pitchFamily="66" charset="0"/>
              </a:rPr>
              <a:t>The </a:t>
            </a:r>
            <a:r>
              <a:rPr lang="en-US" altLang="en-US" b="1" i="1">
                <a:solidFill>
                  <a:srgbClr val="F5FF02"/>
                </a:solidFill>
                <a:latin typeface="Comic Sans MS" panose="030F0702030302020204" pitchFamily="66" charset="0"/>
              </a:rPr>
              <a:t>sensual level</a:t>
            </a:r>
            <a:r>
              <a:rPr lang="en-US" altLang="en-US" b="1">
                <a:solidFill>
                  <a:srgbClr val="F5FF02"/>
                </a:solidFill>
                <a:latin typeface="Comic Sans MS" panose="030F0702030302020204" pitchFamily="66" charset="0"/>
              </a:rPr>
              <a:t>.</a:t>
            </a:r>
            <a:r>
              <a:rPr lang="en-US" altLang="en-US" b="1">
                <a:solidFill>
                  <a:schemeClr val="bg1"/>
                </a:solidFill>
                <a:latin typeface="Comic Sans MS" panose="030F0702030302020204" pitchFamily="66" charset="0"/>
              </a:rPr>
              <a:t> Controlled by the senses and what we feel see, hear, taste or smell</a:t>
            </a:r>
          </a:p>
          <a:p>
            <a:pPr eaLnBrk="1" hangingPunct="1"/>
            <a:r>
              <a:rPr lang="en-US" altLang="en-US" b="1">
                <a:solidFill>
                  <a:schemeClr val="bg1"/>
                </a:solidFill>
                <a:latin typeface="Comic Sans MS" panose="030F0702030302020204" pitchFamily="66" charset="0"/>
              </a:rPr>
              <a:t>It is the normal opus operandi of our pre-Christ state</a:t>
            </a:r>
          </a:p>
          <a:p>
            <a:pPr eaLnBrk="1" hangingPunct="1"/>
            <a:r>
              <a:rPr lang="en-US" altLang="en-US" b="1">
                <a:solidFill>
                  <a:schemeClr val="bg1"/>
                </a:solidFill>
                <a:latin typeface="Comic Sans MS" panose="030F0702030302020204" pitchFamily="66" charset="0"/>
              </a:rPr>
              <a:t>It is that which leads to carnality  in our lives</a:t>
            </a:r>
            <a:endParaRPr lang="en-US" altLang="en-US" b="1">
              <a:latin typeface="Comic Sans MS" panose="030F0702030302020204" pitchFamily="66"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9907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89907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89907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9075" grpId="0" build="p" autoUpdateAnimBg="0"/>
    </p:bldLst>
  </p:timing>
</p:sld>
</file>

<file path=ppt/slides/slide215.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000000"/>
            </a:gs>
            <a:gs pos="20000">
              <a:srgbClr val="0A128C"/>
            </a:gs>
            <a:gs pos="35001">
              <a:srgbClr val="181CC7"/>
            </a:gs>
            <a:gs pos="44000">
              <a:srgbClr val="7005D4"/>
            </a:gs>
            <a:gs pos="50000">
              <a:srgbClr val="8C3D91"/>
            </a:gs>
            <a:gs pos="56000">
              <a:srgbClr val="7005D4"/>
            </a:gs>
            <a:gs pos="64999">
              <a:srgbClr val="181CC7"/>
            </a:gs>
            <a:gs pos="80000">
              <a:srgbClr val="0A128C"/>
            </a:gs>
            <a:gs pos="100000">
              <a:srgbClr val="000000"/>
            </a:gs>
          </a:gsLst>
          <a:lin ang="5400000" scaled="1"/>
        </a:gradFill>
        <a:effectLst/>
      </p:bgPr>
    </p:bg>
    <p:spTree>
      <p:nvGrpSpPr>
        <p:cNvPr id="1" name=""/>
        <p:cNvGrpSpPr/>
        <p:nvPr/>
      </p:nvGrpSpPr>
      <p:grpSpPr>
        <a:xfrm>
          <a:off x="0" y="0"/>
          <a:ext cx="0" cy="0"/>
          <a:chOff x="0" y="0"/>
          <a:chExt cx="0" cy="0"/>
        </a:xfrm>
      </p:grpSpPr>
      <p:sp>
        <p:nvSpPr>
          <p:cNvPr id="901122" name="Rectangle 2">
            <a:extLst>
              <a:ext uri="{FF2B5EF4-FFF2-40B4-BE49-F238E27FC236}">
                <a16:creationId xmlns:a16="http://schemas.microsoft.com/office/drawing/2014/main" id="{3D750AF9-A14B-4AF9-B3B8-B50A2E60EF8F}"/>
              </a:ext>
            </a:extLst>
          </p:cNvPr>
          <p:cNvSpPr>
            <a:spLocks noGrp="1" noChangeArrowheads="1"/>
          </p:cNvSpPr>
          <p:nvPr>
            <p:ph type="title"/>
          </p:nvPr>
        </p:nvSpPr>
        <p:spPr>
          <a:xfrm>
            <a:off x="2209800" y="304800"/>
            <a:ext cx="7772400" cy="1066800"/>
          </a:xfrm>
        </p:spPr>
        <p:txBody>
          <a:bodyPr/>
          <a:lstStyle/>
          <a:p>
            <a:pPr eaLnBrk="1" hangingPunct="1">
              <a:defRPr/>
            </a:pPr>
            <a:r>
              <a:rPr lang="en-US" b="1">
                <a:solidFill>
                  <a:schemeClr val="accent1"/>
                </a:solidFill>
                <a:effectLst>
                  <a:outerShdw blurRad="38100" dist="38100" dir="2700000" algn="tl">
                    <a:srgbClr val="FFFFFF"/>
                  </a:outerShdw>
                </a:effectLst>
                <a:latin typeface="Comic Sans MS" pitchFamily="66" charset="0"/>
              </a:rPr>
              <a:t>The Levels At Which Our Life Is Lived</a:t>
            </a:r>
            <a:endParaRPr lang="en-US" b="1">
              <a:effectLst>
                <a:outerShdw blurRad="38100" dist="38100" dir="2700000" algn="tl">
                  <a:srgbClr val="FFFFFF"/>
                </a:outerShdw>
              </a:effectLst>
              <a:latin typeface="Comic Sans MS" pitchFamily="66" charset="0"/>
            </a:endParaRPr>
          </a:p>
        </p:txBody>
      </p:sp>
      <p:sp>
        <p:nvSpPr>
          <p:cNvPr id="901123" name="Rectangle 3">
            <a:extLst>
              <a:ext uri="{FF2B5EF4-FFF2-40B4-BE49-F238E27FC236}">
                <a16:creationId xmlns:a16="http://schemas.microsoft.com/office/drawing/2014/main" id="{1511FBAD-575A-4578-9361-42BBC675BD97}"/>
              </a:ext>
            </a:extLst>
          </p:cNvPr>
          <p:cNvSpPr>
            <a:spLocks noGrp="1" noChangeArrowheads="1"/>
          </p:cNvSpPr>
          <p:nvPr>
            <p:ph type="body" idx="1"/>
          </p:nvPr>
        </p:nvSpPr>
        <p:spPr>
          <a:xfrm>
            <a:off x="1981200" y="1676400"/>
            <a:ext cx="8382000" cy="5181600"/>
          </a:xfrm>
        </p:spPr>
        <p:txBody>
          <a:bodyPr/>
          <a:lstStyle/>
          <a:p>
            <a:pPr eaLnBrk="1" hangingPunct="1"/>
            <a:r>
              <a:rPr lang="en-US" altLang="en-US" sz="2800" b="1">
                <a:solidFill>
                  <a:schemeClr val="bg1"/>
                </a:solidFill>
                <a:latin typeface="Comic Sans MS" panose="030F0702030302020204" pitchFamily="66" charset="0"/>
              </a:rPr>
              <a:t>The </a:t>
            </a:r>
            <a:r>
              <a:rPr lang="en-US" altLang="en-US" sz="2800" b="1" i="1">
                <a:solidFill>
                  <a:srgbClr val="F5FF02"/>
                </a:solidFill>
                <a:latin typeface="Comic Sans MS" panose="030F0702030302020204" pitchFamily="66" charset="0"/>
              </a:rPr>
              <a:t>lateral level</a:t>
            </a:r>
            <a:r>
              <a:rPr lang="en-US" altLang="en-US" sz="2800" b="1">
                <a:solidFill>
                  <a:schemeClr val="bg1"/>
                </a:solidFill>
                <a:latin typeface="Comic Sans MS" panose="030F0702030302020204" pitchFamily="66" charset="0"/>
              </a:rPr>
              <a:t>  is whereby human brain intellect &amp; knowledge, emotional responses to faith and relationships, &amp; the individual will are substituted for dependence on God</a:t>
            </a:r>
          </a:p>
          <a:p>
            <a:pPr eaLnBrk="1" hangingPunct="1"/>
            <a:r>
              <a:rPr lang="en-US" altLang="en-US" sz="2800" b="1">
                <a:solidFill>
                  <a:schemeClr val="bg1"/>
                </a:solidFill>
                <a:latin typeface="Comic Sans MS" panose="030F0702030302020204" pitchFamily="66" charset="0"/>
              </a:rPr>
              <a:t>It is religion replacing a relationship with the living God</a:t>
            </a:r>
          </a:p>
          <a:p>
            <a:pPr eaLnBrk="1" hangingPunct="1"/>
            <a:r>
              <a:rPr lang="en-US" altLang="en-US" sz="2800" b="1">
                <a:solidFill>
                  <a:schemeClr val="bg1"/>
                </a:solidFill>
                <a:latin typeface="Comic Sans MS" panose="030F0702030302020204" pitchFamily="66" charset="0"/>
              </a:rPr>
              <a:t>It’s the counterfeit to genuine Christianity</a:t>
            </a:r>
          </a:p>
          <a:p>
            <a:pPr eaLnBrk="1" hangingPunct="1"/>
            <a:r>
              <a:rPr lang="en-US" altLang="en-US" sz="2800" b="1">
                <a:solidFill>
                  <a:schemeClr val="bg1"/>
                </a:solidFill>
                <a:latin typeface="Comic Sans MS" panose="030F0702030302020204" pitchFamily="66" charset="0"/>
              </a:rPr>
              <a:t>It is often emotionally controlled religion</a:t>
            </a:r>
          </a:p>
          <a:p>
            <a:pPr eaLnBrk="1" hangingPunct="1"/>
            <a:r>
              <a:rPr lang="en-US" altLang="en-US" sz="2800" b="1">
                <a:solidFill>
                  <a:schemeClr val="bg1"/>
                </a:solidFill>
                <a:latin typeface="Comic Sans MS" panose="030F0702030302020204" pitchFamily="66" charset="0"/>
              </a:rPr>
              <a:t>You can be very religious at this level but have absolutely no relationship with the Lord</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01123">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01123">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01123">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901123">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90112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123" grpId="0" build="p" autoUpdateAnimBg="0"/>
    </p:bldLst>
  </p:timing>
</p:sld>
</file>

<file path=ppt/slides/slide216.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000000"/>
            </a:gs>
            <a:gs pos="20000">
              <a:srgbClr val="0A128C"/>
            </a:gs>
            <a:gs pos="35001">
              <a:srgbClr val="181CC7"/>
            </a:gs>
            <a:gs pos="44000">
              <a:srgbClr val="7005D4"/>
            </a:gs>
            <a:gs pos="50000">
              <a:srgbClr val="8C3D91"/>
            </a:gs>
            <a:gs pos="56000">
              <a:srgbClr val="7005D4"/>
            </a:gs>
            <a:gs pos="64999">
              <a:srgbClr val="181CC7"/>
            </a:gs>
            <a:gs pos="80000">
              <a:srgbClr val="0A128C"/>
            </a:gs>
            <a:gs pos="100000">
              <a:srgbClr val="000000"/>
            </a:gs>
          </a:gsLst>
          <a:lin ang="5400000" scaled="1"/>
        </a:gradFill>
        <a:effectLst/>
      </p:bgPr>
    </p:bg>
    <p:spTree>
      <p:nvGrpSpPr>
        <p:cNvPr id="1" name=""/>
        <p:cNvGrpSpPr/>
        <p:nvPr/>
      </p:nvGrpSpPr>
      <p:grpSpPr>
        <a:xfrm>
          <a:off x="0" y="0"/>
          <a:ext cx="0" cy="0"/>
          <a:chOff x="0" y="0"/>
          <a:chExt cx="0" cy="0"/>
        </a:xfrm>
      </p:grpSpPr>
      <p:sp>
        <p:nvSpPr>
          <p:cNvPr id="903170" name="Rectangle 2">
            <a:extLst>
              <a:ext uri="{FF2B5EF4-FFF2-40B4-BE49-F238E27FC236}">
                <a16:creationId xmlns:a16="http://schemas.microsoft.com/office/drawing/2014/main" id="{69C137CE-6162-4808-B656-27905B8CE227}"/>
              </a:ext>
            </a:extLst>
          </p:cNvPr>
          <p:cNvSpPr>
            <a:spLocks noGrp="1" noChangeArrowheads="1"/>
          </p:cNvSpPr>
          <p:nvPr>
            <p:ph type="title"/>
          </p:nvPr>
        </p:nvSpPr>
        <p:spPr/>
        <p:txBody>
          <a:bodyPr/>
          <a:lstStyle/>
          <a:p>
            <a:pPr eaLnBrk="1" hangingPunct="1">
              <a:defRPr/>
            </a:pPr>
            <a:r>
              <a:rPr lang="en-US" b="1">
                <a:solidFill>
                  <a:schemeClr val="accent1"/>
                </a:solidFill>
                <a:effectLst>
                  <a:outerShdw blurRad="38100" dist="38100" dir="2700000" algn="tl">
                    <a:srgbClr val="FFFFFF"/>
                  </a:outerShdw>
                </a:effectLst>
                <a:latin typeface="Comic Sans MS" pitchFamily="66" charset="0"/>
              </a:rPr>
              <a:t>The Levels At Which Our Life Is Lived</a:t>
            </a:r>
            <a:endParaRPr lang="en-US" b="1">
              <a:effectLst>
                <a:outerShdw blurRad="38100" dist="38100" dir="2700000" algn="tl">
                  <a:srgbClr val="FFFFFF"/>
                </a:outerShdw>
              </a:effectLst>
              <a:latin typeface="Comic Sans MS" pitchFamily="66" charset="0"/>
            </a:endParaRPr>
          </a:p>
        </p:txBody>
      </p:sp>
      <p:sp>
        <p:nvSpPr>
          <p:cNvPr id="903171" name="Rectangle 3">
            <a:extLst>
              <a:ext uri="{FF2B5EF4-FFF2-40B4-BE49-F238E27FC236}">
                <a16:creationId xmlns:a16="http://schemas.microsoft.com/office/drawing/2014/main" id="{5F70A86C-3A2E-479F-8F2D-DF43691786A3}"/>
              </a:ext>
            </a:extLst>
          </p:cNvPr>
          <p:cNvSpPr>
            <a:spLocks noGrp="1" noChangeArrowheads="1"/>
          </p:cNvSpPr>
          <p:nvPr>
            <p:ph type="body" idx="1"/>
          </p:nvPr>
        </p:nvSpPr>
        <p:spPr>
          <a:xfrm>
            <a:off x="1981200" y="2133600"/>
            <a:ext cx="8229600" cy="4724400"/>
          </a:xfrm>
        </p:spPr>
        <p:txBody>
          <a:bodyPr/>
          <a:lstStyle/>
          <a:p>
            <a:pPr eaLnBrk="1" hangingPunct="1"/>
            <a:r>
              <a:rPr lang="en-US" altLang="en-US" b="1">
                <a:solidFill>
                  <a:schemeClr val="bg1"/>
                </a:solidFill>
                <a:latin typeface="Comic Sans MS" panose="030F0702030302020204" pitchFamily="66" charset="0"/>
              </a:rPr>
              <a:t>The </a:t>
            </a:r>
            <a:r>
              <a:rPr lang="en-US" altLang="en-US" b="1" i="1">
                <a:solidFill>
                  <a:srgbClr val="F5FF02"/>
                </a:solidFill>
                <a:latin typeface="Comic Sans MS" panose="030F0702030302020204" pitchFamily="66" charset="0"/>
              </a:rPr>
              <a:t>spiritual level</a:t>
            </a:r>
            <a:r>
              <a:rPr lang="en-US" altLang="en-US" b="1">
                <a:solidFill>
                  <a:schemeClr val="bg1"/>
                </a:solidFill>
                <a:latin typeface="Comic Sans MS" panose="030F0702030302020204" pitchFamily="66" charset="0"/>
              </a:rPr>
              <a:t> is where the body is surrendered to God and the mind transformed by the Word of God</a:t>
            </a:r>
          </a:p>
          <a:p>
            <a:pPr eaLnBrk="1" hangingPunct="1"/>
            <a:r>
              <a:rPr lang="en-US" altLang="en-US" b="1">
                <a:solidFill>
                  <a:schemeClr val="bg1"/>
                </a:solidFill>
                <a:latin typeface="Comic Sans MS" panose="030F0702030302020204" pitchFamily="66" charset="0"/>
              </a:rPr>
              <a:t>It is at this level the Apostle Paul to the Romans admonishes all men to live</a:t>
            </a:r>
          </a:p>
          <a:p>
            <a:pPr eaLnBrk="1" hangingPunct="1"/>
            <a:r>
              <a:rPr lang="en-US" altLang="en-US" b="1">
                <a:solidFill>
                  <a:schemeClr val="bg1"/>
                </a:solidFill>
                <a:latin typeface="Comic Sans MS" panose="030F0702030302020204" pitchFamily="66" charset="0"/>
              </a:rPr>
              <a:t>It is at this standard of living that God is honored and lives are touched and we make a positive difference.  </a:t>
            </a:r>
            <a:endParaRPr lang="en-US" altLang="en-US" sz="2800" b="1">
              <a:latin typeface="Comic Sans MS" panose="030F0702030302020204" pitchFamily="66"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03171">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03171">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0317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3171" grpId="0" build="p" autoUpdateAnimBg="0"/>
    </p:bldLst>
  </p:timing>
</p:sld>
</file>

<file path=ppt/slides/slide217.xml><?xml version="1.0" encoding="utf-8"?>
<p:sld xmlns:a="http://schemas.openxmlformats.org/drawingml/2006/main" xmlns:r="http://schemas.openxmlformats.org/officeDocument/2006/relationships" xmlns:p="http://schemas.openxmlformats.org/presentationml/2006/main" showMasterPhAnim="0">
  <p:cSld>
    <p:bg>
      <p:bgPr shadeToTitle="1">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path path="shape">
            <a:fillToRect l="50000" t="50000" r="50000" b="50000"/>
          </a:path>
        </a:gradFill>
        <a:effectLst/>
      </p:bgPr>
    </p:bg>
    <p:spTree>
      <p:nvGrpSpPr>
        <p:cNvPr id="1" name=""/>
        <p:cNvGrpSpPr/>
        <p:nvPr/>
      </p:nvGrpSpPr>
      <p:grpSpPr>
        <a:xfrm>
          <a:off x="0" y="0"/>
          <a:ext cx="0" cy="0"/>
          <a:chOff x="0" y="0"/>
          <a:chExt cx="0" cy="0"/>
        </a:xfrm>
      </p:grpSpPr>
      <p:sp>
        <p:nvSpPr>
          <p:cNvPr id="905218" name="Rectangle 2">
            <a:extLst>
              <a:ext uri="{FF2B5EF4-FFF2-40B4-BE49-F238E27FC236}">
                <a16:creationId xmlns:a16="http://schemas.microsoft.com/office/drawing/2014/main" id="{DC2E62E5-1605-4C11-990F-CB080ADD697B}"/>
              </a:ext>
            </a:extLst>
          </p:cNvPr>
          <p:cNvSpPr>
            <a:spLocks noGrp="1" noChangeArrowheads="1"/>
          </p:cNvSpPr>
          <p:nvPr>
            <p:ph type="title"/>
          </p:nvPr>
        </p:nvSpPr>
        <p:spPr>
          <a:xfrm>
            <a:off x="1524000" y="228600"/>
            <a:ext cx="8763000" cy="1143000"/>
          </a:xfrm>
        </p:spPr>
        <p:txBody>
          <a:bodyPr/>
          <a:lstStyle/>
          <a:p>
            <a:pPr eaLnBrk="1" hangingPunct="1">
              <a:defRPr/>
            </a:pPr>
            <a:r>
              <a:rPr lang="en-US" sz="4000" b="1">
                <a:solidFill>
                  <a:srgbClr val="FF17CE"/>
                </a:solidFill>
                <a:effectLst>
                  <a:outerShdw blurRad="38100" dist="38100" dir="2700000" algn="tl">
                    <a:srgbClr val="000000"/>
                  </a:outerShdw>
                </a:effectLst>
                <a:latin typeface="Comic Sans MS" pitchFamily="66" charset="0"/>
              </a:rPr>
              <a:t>The Transformation Of The Mind</a:t>
            </a:r>
            <a:endParaRPr lang="en-US">
              <a:effectLst>
                <a:outerShdw blurRad="38100" dist="38100" dir="2700000" algn="tl">
                  <a:srgbClr val="FFFFFF"/>
                </a:outerShdw>
              </a:effectLst>
            </a:endParaRPr>
          </a:p>
        </p:txBody>
      </p:sp>
      <p:sp>
        <p:nvSpPr>
          <p:cNvPr id="905219" name="Rectangle 3">
            <a:extLst>
              <a:ext uri="{FF2B5EF4-FFF2-40B4-BE49-F238E27FC236}">
                <a16:creationId xmlns:a16="http://schemas.microsoft.com/office/drawing/2014/main" id="{1C1CFB4C-40FF-4FEC-8A5D-50F308F8D298}"/>
              </a:ext>
            </a:extLst>
          </p:cNvPr>
          <p:cNvSpPr>
            <a:spLocks noGrp="1" noChangeArrowheads="1"/>
          </p:cNvSpPr>
          <p:nvPr>
            <p:ph type="body" idx="1"/>
          </p:nvPr>
        </p:nvSpPr>
        <p:spPr>
          <a:xfrm>
            <a:off x="2209800" y="1295400"/>
            <a:ext cx="7772400" cy="5562600"/>
          </a:xfrm>
        </p:spPr>
        <p:txBody>
          <a:bodyPr/>
          <a:lstStyle/>
          <a:p>
            <a:pPr eaLnBrk="1" hangingPunct="1">
              <a:defRPr/>
            </a:pPr>
            <a:r>
              <a:rPr lang="en-US" b="1">
                <a:solidFill>
                  <a:srgbClr val="DDDDDD"/>
                </a:solidFill>
                <a:effectLst>
                  <a:outerShdw blurRad="38100" dist="38100" dir="2700000" algn="tl">
                    <a:srgbClr val="000000"/>
                  </a:outerShdw>
                </a:effectLst>
                <a:latin typeface="Comic Sans MS" pitchFamily="66" charset="0"/>
              </a:rPr>
              <a:t>The world is seeking to shape your thinking</a:t>
            </a:r>
          </a:p>
          <a:p>
            <a:pPr eaLnBrk="1" hangingPunct="1">
              <a:defRPr/>
            </a:pPr>
            <a:r>
              <a:rPr lang="en-US" b="1">
                <a:solidFill>
                  <a:srgbClr val="DDDDDD"/>
                </a:solidFill>
                <a:effectLst>
                  <a:outerShdw blurRad="38100" dist="38100" dir="2700000" algn="tl">
                    <a:srgbClr val="000000"/>
                  </a:outerShdw>
                </a:effectLst>
                <a:latin typeface="Comic Sans MS" pitchFamily="66" charset="0"/>
              </a:rPr>
              <a:t>We have the power to nullify this molding by watching what we read, view, hear &amp; with whom associate</a:t>
            </a:r>
          </a:p>
          <a:p>
            <a:pPr eaLnBrk="1" hangingPunct="1">
              <a:defRPr/>
            </a:pPr>
            <a:r>
              <a:rPr lang="en-US" b="1">
                <a:solidFill>
                  <a:srgbClr val="DDDDDD"/>
                </a:solidFill>
                <a:effectLst>
                  <a:outerShdw blurRad="38100" dist="38100" dir="2700000" algn="tl">
                    <a:srgbClr val="000000"/>
                  </a:outerShdw>
                </a:effectLst>
                <a:latin typeface="Comic Sans MS" pitchFamily="66" charset="0"/>
              </a:rPr>
              <a:t>The agent of transformation is the Word of God</a:t>
            </a:r>
          </a:p>
          <a:p>
            <a:pPr eaLnBrk="1" hangingPunct="1">
              <a:defRPr/>
            </a:pPr>
            <a:r>
              <a:rPr lang="en-US" b="1">
                <a:solidFill>
                  <a:srgbClr val="DDDDDD"/>
                </a:solidFill>
                <a:effectLst>
                  <a:outerShdw blurRad="38100" dist="38100" dir="2700000" algn="tl">
                    <a:srgbClr val="000000"/>
                  </a:outerShdw>
                </a:effectLst>
                <a:latin typeface="Comic Sans MS" pitchFamily="66" charset="0"/>
              </a:rPr>
              <a:t>It needs to become a settled issue for us. We love and trust His word and will obey it without question</a:t>
            </a:r>
            <a:endParaRPr lang="en-US">
              <a:solidFill>
                <a:srgbClr val="DDDDDD"/>
              </a:solidFill>
              <a:effectLst>
                <a:outerShdw blurRad="38100" dist="38100" dir="2700000" algn="tl">
                  <a:srgbClr val="000000"/>
                </a:outerShdw>
              </a:effectLst>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905219">
                                            <p:txEl>
                                              <p:pRg st="0" end="0"/>
                                            </p:txEl>
                                          </p:spTgt>
                                        </p:tgtEl>
                                        <p:attrNameLst>
                                          <p:attrName>style.visibility</p:attrName>
                                        </p:attrNameLst>
                                      </p:cBhvr>
                                      <p:to>
                                        <p:strVal val="visible"/>
                                      </p:to>
                                    </p:set>
                                    <p:anim calcmode="lin" valueType="num">
                                      <p:cBhvr>
                                        <p:cTn id="7" dur="500" fill="hold"/>
                                        <p:tgtEl>
                                          <p:spTgt spid="90521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05219">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905219">
                                            <p:txEl>
                                              <p:pRg st="1" end="1"/>
                                            </p:txEl>
                                          </p:spTgt>
                                        </p:tgtEl>
                                        <p:attrNameLst>
                                          <p:attrName>style.visibility</p:attrName>
                                        </p:attrNameLst>
                                      </p:cBhvr>
                                      <p:to>
                                        <p:strVal val="visible"/>
                                      </p:to>
                                    </p:set>
                                    <p:anim calcmode="lin" valueType="num">
                                      <p:cBhvr>
                                        <p:cTn id="13" dur="500" fill="hold"/>
                                        <p:tgtEl>
                                          <p:spTgt spid="90521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905219">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905219">
                                            <p:txEl>
                                              <p:pRg st="2" end="2"/>
                                            </p:txEl>
                                          </p:spTgt>
                                        </p:tgtEl>
                                        <p:attrNameLst>
                                          <p:attrName>style.visibility</p:attrName>
                                        </p:attrNameLst>
                                      </p:cBhvr>
                                      <p:to>
                                        <p:strVal val="visible"/>
                                      </p:to>
                                    </p:set>
                                    <p:anim calcmode="lin" valueType="num">
                                      <p:cBhvr>
                                        <p:cTn id="19" dur="500" fill="hold"/>
                                        <p:tgtEl>
                                          <p:spTgt spid="90521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905219">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905219">
                                            <p:txEl>
                                              <p:pRg st="3" end="3"/>
                                            </p:txEl>
                                          </p:spTgt>
                                        </p:tgtEl>
                                        <p:attrNameLst>
                                          <p:attrName>style.visibility</p:attrName>
                                        </p:attrNameLst>
                                      </p:cBhvr>
                                      <p:to>
                                        <p:strVal val="visible"/>
                                      </p:to>
                                    </p:set>
                                    <p:anim calcmode="lin" valueType="num">
                                      <p:cBhvr>
                                        <p:cTn id="25" dur="500" fill="hold"/>
                                        <p:tgtEl>
                                          <p:spTgt spid="905219">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905219">
                                            <p:txEl>
                                              <p:pRg st="3" end="3"/>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5219" grpId="0" build="p" autoUpdateAnimBg="0"/>
    </p:bldLst>
  </p:timing>
</p:sld>
</file>

<file path=ppt/slides/slide218.xml><?xml version="1.0" encoding="utf-8"?>
<p:sld xmlns:a="http://schemas.openxmlformats.org/drawingml/2006/main" xmlns:r="http://schemas.openxmlformats.org/officeDocument/2006/relationships" xmlns:p="http://schemas.openxmlformats.org/presentationml/2006/main" showMasterPhAnim="0">
  <p:cSld>
    <p:bg>
      <p:bgPr shadeToTitle="1">
        <a:gradFill rotWithShape="0">
          <a:gsLst>
            <a:gs pos="0">
              <a:srgbClr val="0047FF"/>
            </a:gs>
            <a:gs pos="13000">
              <a:srgbClr val="000082"/>
            </a:gs>
            <a:gs pos="28000">
              <a:srgbClr val="0047FF"/>
            </a:gs>
            <a:gs pos="42000">
              <a:srgbClr val="000082"/>
            </a:gs>
            <a:gs pos="57001">
              <a:srgbClr val="0047FF"/>
            </a:gs>
            <a:gs pos="72000">
              <a:srgbClr val="000082"/>
            </a:gs>
            <a:gs pos="87000">
              <a:srgbClr val="0047FF"/>
            </a:gs>
            <a:gs pos="100000">
              <a:srgbClr val="000082"/>
            </a:gs>
          </a:gsLst>
          <a:path path="shape">
            <a:fillToRect l="50000" t="50000" r="50000" b="50000"/>
          </a:path>
        </a:gradFill>
        <a:effectLst/>
      </p:bgPr>
    </p:bg>
    <p:spTree>
      <p:nvGrpSpPr>
        <p:cNvPr id="1" name=""/>
        <p:cNvGrpSpPr/>
        <p:nvPr/>
      </p:nvGrpSpPr>
      <p:grpSpPr>
        <a:xfrm>
          <a:off x="0" y="0"/>
          <a:ext cx="0" cy="0"/>
          <a:chOff x="0" y="0"/>
          <a:chExt cx="0" cy="0"/>
        </a:xfrm>
      </p:grpSpPr>
      <p:sp>
        <p:nvSpPr>
          <p:cNvPr id="907266" name="Rectangle 2">
            <a:extLst>
              <a:ext uri="{FF2B5EF4-FFF2-40B4-BE49-F238E27FC236}">
                <a16:creationId xmlns:a16="http://schemas.microsoft.com/office/drawing/2014/main" id="{AA34FFEB-2264-4E26-AE71-1637A9C88384}"/>
              </a:ext>
            </a:extLst>
          </p:cNvPr>
          <p:cNvSpPr>
            <a:spLocks noGrp="1" noChangeArrowheads="1"/>
          </p:cNvSpPr>
          <p:nvPr>
            <p:ph type="title"/>
          </p:nvPr>
        </p:nvSpPr>
        <p:spPr>
          <a:xfrm>
            <a:off x="2209800" y="0"/>
            <a:ext cx="7772400" cy="1143000"/>
          </a:xfrm>
        </p:spPr>
        <p:txBody>
          <a:bodyPr/>
          <a:lstStyle/>
          <a:p>
            <a:pPr eaLnBrk="1" hangingPunct="1">
              <a:defRPr/>
            </a:pPr>
            <a:r>
              <a:rPr lang="en-US" sz="4800" b="1">
                <a:solidFill>
                  <a:srgbClr val="B90F96"/>
                </a:solidFill>
                <a:effectLst>
                  <a:outerShdw blurRad="38100" dist="38100" dir="2700000" algn="tl">
                    <a:srgbClr val="000000"/>
                  </a:outerShdw>
                </a:effectLst>
                <a:latin typeface="Comic Sans MS" pitchFamily="66" charset="0"/>
              </a:rPr>
              <a:t>How We Are Changed</a:t>
            </a:r>
            <a:endParaRPr lang="en-US" sz="4800" b="1">
              <a:effectLst>
                <a:outerShdw blurRad="38100" dist="38100" dir="2700000" algn="tl">
                  <a:srgbClr val="FFFFFF"/>
                </a:outerShdw>
              </a:effectLst>
              <a:latin typeface="Comic Sans MS" pitchFamily="66" charset="0"/>
            </a:endParaRPr>
          </a:p>
        </p:txBody>
      </p:sp>
      <p:sp>
        <p:nvSpPr>
          <p:cNvPr id="907267" name="Rectangle 3">
            <a:extLst>
              <a:ext uri="{FF2B5EF4-FFF2-40B4-BE49-F238E27FC236}">
                <a16:creationId xmlns:a16="http://schemas.microsoft.com/office/drawing/2014/main" id="{8DB86A1E-C00C-46BE-AEED-B8A0907512B8}"/>
              </a:ext>
            </a:extLst>
          </p:cNvPr>
          <p:cNvSpPr>
            <a:spLocks noGrp="1" noChangeArrowheads="1"/>
          </p:cNvSpPr>
          <p:nvPr>
            <p:ph type="body" idx="1"/>
          </p:nvPr>
        </p:nvSpPr>
        <p:spPr>
          <a:xfrm>
            <a:off x="1828800" y="1524000"/>
            <a:ext cx="8610600" cy="4648200"/>
          </a:xfrm>
          <a:noFill/>
        </p:spPr>
        <p:txBody>
          <a:bodyPr/>
          <a:lstStyle/>
          <a:p>
            <a:pPr eaLnBrk="1" hangingPunct="1"/>
            <a:r>
              <a:rPr lang="en-US" altLang="en-US" sz="4800" b="1">
                <a:solidFill>
                  <a:srgbClr val="EAEAEA"/>
                </a:solidFill>
                <a:latin typeface="Comic Sans MS" panose="030F0702030302020204" pitchFamily="66" charset="0"/>
              </a:rPr>
              <a:t> We are changed</a:t>
            </a:r>
            <a:r>
              <a:rPr lang="en-US" altLang="en-US" sz="4800" b="1" i="1">
                <a:solidFill>
                  <a:srgbClr val="EAEAEA"/>
                </a:solidFill>
                <a:latin typeface="Comic Sans MS" panose="030F0702030302020204" pitchFamily="66" charset="0"/>
              </a:rPr>
              <a:t> </a:t>
            </a:r>
            <a:r>
              <a:rPr lang="en-US" altLang="en-US" sz="4800" b="1" i="1">
                <a:solidFill>
                  <a:srgbClr val="66FFFF"/>
                </a:solidFill>
                <a:latin typeface="Comic Sans MS" panose="030F0702030302020204" pitchFamily="66" charset="0"/>
              </a:rPr>
              <a:t>Morally</a:t>
            </a:r>
            <a:endParaRPr lang="en-US" altLang="en-US" sz="4800" b="1">
              <a:solidFill>
                <a:srgbClr val="66FFFF"/>
              </a:solidFill>
              <a:latin typeface="Comic Sans MS" panose="030F0702030302020204" pitchFamily="66" charset="0"/>
            </a:endParaRPr>
          </a:p>
          <a:p>
            <a:pPr lvl="1" eaLnBrk="1" hangingPunct="1"/>
            <a:r>
              <a:rPr lang="en-US" altLang="en-US" sz="2400" b="1">
                <a:solidFill>
                  <a:srgbClr val="EAEAEA"/>
                </a:solidFill>
                <a:latin typeface="Comic Sans MS" panose="030F0702030302020204" pitchFamily="66" charset="0"/>
              </a:rPr>
              <a:t>We’re not conformed to the world.(Romans 12:2a)</a:t>
            </a:r>
          </a:p>
          <a:p>
            <a:pPr lvl="1" eaLnBrk="1" hangingPunct="1"/>
            <a:r>
              <a:rPr lang="en-US" altLang="en-US" sz="2400" b="1">
                <a:solidFill>
                  <a:srgbClr val="EAEAEA"/>
                </a:solidFill>
                <a:latin typeface="Comic Sans MS" panose="030F0702030302020204" pitchFamily="66" charset="0"/>
              </a:rPr>
              <a:t>The word means our outward form does not match  the inward reality (suschematizo)</a:t>
            </a:r>
          </a:p>
          <a:p>
            <a:pPr lvl="1" eaLnBrk="1" hangingPunct="1"/>
            <a:r>
              <a:rPr lang="en-US" altLang="en-US" sz="2400" b="1">
                <a:solidFill>
                  <a:srgbClr val="EAEAEA"/>
                </a:solidFill>
                <a:latin typeface="Comic Sans MS" panose="030F0702030302020204" pitchFamily="66" charset="0"/>
              </a:rPr>
              <a:t>It implies that there is a difference that is visible</a:t>
            </a:r>
          </a:p>
          <a:p>
            <a:pPr lvl="1" eaLnBrk="1" hangingPunct="1"/>
            <a:r>
              <a:rPr lang="en-US" altLang="en-US" sz="2400" b="1">
                <a:solidFill>
                  <a:srgbClr val="EAEAEA"/>
                </a:solidFill>
                <a:latin typeface="Comic Sans MS" panose="030F0702030302020204" pitchFamily="66" charset="0"/>
              </a:rPr>
              <a:t>Rather than having our morals molded by the world  we set the standard by which the world is judged</a:t>
            </a:r>
          </a:p>
          <a:p>
            <a:pPr lvl="1" eaLnBrk="1" hangingPunct="1"/>
            <a:r>
              <a:rPr lang="en-US" altLang="en-US" sz="2400" b="1">
                <a:solidFill>
                  <a:srgbClr val="EAEAEA"/>
                </a:solidFill>
                <a:latin typeface="Comic Sans MS" panose="030F0702030302020204" pitchFamily="66" charset="0"/>
              </a:rPr>
              <a:t>We do have power to choose what will shape and influence us</a:t>
            </a:r>
          </a:p>
          <a:p>
            <a:pPr lvl="1" eaLnBrk="1" hangingPunct="1"/>
            <a:r>
              <a:rPr lang="en-US" altLang="en-US" sz="2400" b="1">
                <a:solidFill>
                  <a:srgbClr val="EAEAEA"/>
                </a:solidFill>
                <a:latin typeface="Comic Sans MS" panose="030F0702030302020204" pitchFamily="66" charset="0"/>
              </a:rPr>
              <a:t>The internal pressure changing us is God’s Word!</a:t>
            </a:r>
            <a:endParaRPr lang="en-US" altLang="en-US" sz="2000" b="1">
              <a:solidFill>
                <a:srgbClr val="EAEAEA"/>
              </a:solidFill>
              <a:latin typeface="Comic Sans MS" panose="030F0702030302020204" pitchFamily="66"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907267">
                                            <p:txEl>
                                              <p:pRg st="0" end="0"/>
                                            </p:txEl>
                                          </p:spTgt>
                                        </p:tgtEl>
                                        <p:attrNameLst>
                                          <p:attrName>style.visibility</p:attrName>
                                        </p:attrNameLst>
                                      </p:cBhvr>
                                      <p:to>
                                        <p:strVal val="visible"/>
                                      </p:to>
                                    </p:set>
                                    <p:anim calcmode="lin" valueType="num">
                                      <p:cBhvr>
                                        <p:cTn id="7" dur="1000" fill="hold"/>
                                        <p:tgtEl>
                                          <p:spTgt spid="907267">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907267">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907267">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907267">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907267">
                                            <p:txEl>
                                              <p:pRg st="1" end="1"/>
                                            </p:txEl>
                                          </p:spTgt>
                                        </p:tgtEl>
                                        <p:attrNameLst>
                                          <p:attrName>style.visibility</p:attrName>
                                        </p:attrNameLst>
                                      </p:cBhvr>
                                      <p:to>
                                        <p:strVal val="visible"/>
                                      </p:to>
                                    </p:set>
                                    <p:anim calcmode="lin" valueType="num">
                                      <p:cBhvr>
                                        <p:cTn id="15" dur="1000" fill="hold"/>
                                        <p:tgtEl>
                                          <p:spTgt spid="907267">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907267">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907267">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907267">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907267">
                                            <p:txEl>
                                              <p:pRg st="2" end="2"/>
                                            </p:txEl>
                                          </p:spTgt>
                                        </p:tgtEl>
                                        <p:attrNameLst>
                                          <p:attrName>style.visibility</p:attrName>
                                        </p:attrNameLst>
                                      </p:cBhvr>
                                      <p:to>
                                        <p:strVal val="visible"/>
                                      </p:to>
                                    </p:set>
                                    <p:anim calcmode="lin" valueType="num">
                                      <p:cBhvr>
                                        <p:cTn id="23" dur="1000" fill="hold"/>
                                        <p:tgtEl>
                                          <p:spTgt spid="907267">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907267">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907267">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907267">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907267">
                                            <p:txEl>
                                              <p:pRg st="3" end="3"/>
                                            </p:txEl>
                                          </p:spTgt>
                                        </p:tgtEl>
                                        <p:attrNameLst>
                                          <p:attrName>style.visibility</p:attrName>
                                        </p:attrNameLst>
                                      </p:cBhvr>
                                      <p:to>
                                        <p:strVal val="visible"/>
                                      </p:to>
                                    </p:set>
                                    <p:anim calcmode="lin" valueType="num">
                                      <p:cBhvr>
                                        <p:cTn id="31" dur="1000" fill="hold"/>
                                        <p:tgtEl>
                                          <p:spTgt spid="907267">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907267">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907267">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907267">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907267">
                                            <p:txEl>
                                              <p:pRg st="4" end="4"/>
                                            </p:txEl>
                                          </p:spTgt>
                                        </p:tgtEl>
                                        <p:attrNameLst>
                                          <p:attrName>style.visibility</p:attrName>
                                        </p:attrNameLst>
                                      </p:cBhvr>
                                      <p:to>
                                        <p:strVal val="visible"/>
                                      </p:to>
                                    </p:set>
                                    <p:anim calcmode="lin" valueType="num">
                                      <p:cBhvr>
                                        <p:cTn id="39" dur="1000" fill="hold"/>
                                        <p:tgtEl>
                                          <p:spTgt spid="907267">
                                            <p:txEl>
                                              <p:pRg st="4" end="4"/>
                                            </p:txEl>
                                          </p:spTgt>
                                        </p:tgtEl>
                                        <p:attrNameLst>
                                          <p:attrName>ppt_w</p:attrName>
                                        </p:attrNameLst>
                                      </p:cBhvr>
                                      <p:tavLst>
                                        <p:tav tm="0">
                                          <p:val>
                                            <p:fltVal val="0"/>
                                          </p:val>
                                        </p:tav>
                                        <p:tav tm="100000">
                                          <p:val>
                                            <p:strVal val="#ppt_w"/>
                                          </p:val>
                                        </p:tav>
                                      </p:tavLst>
                                    </p:anim>
                                    <p:anim calcmode="lin" valueType="num">
                                      <p:cBhvr>
                                        <p:cTn id="40" dur="1000" fill="hold"/>
                                        <p:tgtEl>
                                          <p:spTgt spid="907267">
                                            <p:txEl>
                                              <p:pRg st="4" end="4"/>
                                            </p:txEl>
                                          </p:spTgt>
                                        </p:tgtEl>
                                        <p:attrNameLst>
                                          <p:attrName>ppt_h</p:attrName>
                                        </p:attrNameLst>
                                      </p:cBhvr>
                                      <p:tavLst>
                                        <p:tav tm="0">
                                          <p:val>
                                            <p:fltVal val="0"/>
                                          </p:val>
                                        </p:tav>
                                        <p:tav tm="100000">
                                          <p:val>
                                            <p:strVal val="#ppt_h"/>
                                          </p:val>
                                        </p:tav>
                                      </p:tavLst>
                                    </p:anim>
                                    <p:anim calcmode="lin" valueType="num">
                                      <p:cBhvr>
                                        <p:cTn id="41" dur="1000" fill="hold"/>
                                        <p:tgtEl>
                                          <p:spTgt spid="907267">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907267">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907267">
                                            <p:txEl>
                                              <p:pRg st="5" end="5"/>
                                            </p:txEl>
                                          </p:spTgt>
                                        </p:tgtEl>
                                        <p:attrNameLst>
                                          <p:attrName>style.visibility</p:attrName>
                                        </p:attrNameLst>
                                      </p:cBhvr>
                                      <p:to>
                                        <p:strVal val="visible"/>
                                      </p:to>
                                    </p:set>
                                    <p:anim calcmode="lin" valueType="num">
                                      <p:cBhvr>
                                        <p:cTn id="47" dur="1000" fill="hold"/>
                                        <p:tgtEl>
                                          <p:spTgt spid="907267">
                                            <p:txEl>
                                              <p:pRg st="5" end="5"/>
                                            </p:txEl>
                                          </p:spTgt>
                                        </p:tgtEl>
                                        <p:attrNameLst>
                                          <p:attrName>ppt_w</p:attrName>
                                        </p:attrNameLst>
                                      </p:cBhvr>
                                      <p:tavLst>
                                        <p:tav tm="0">
                                          <p:val>
                                            <p:fltVal val="0"/>
                                          </p:val>
                                        </p:tav>
                                        <p:tav tm="100000">
                                          <p:val>
                                            <p:strVal val="#ppt_w"/>
                                          </p:val>
                                        </p:tav>
                                      </p:tavLst>
                                    </p:anim>
                                    <p:anim calcmode="lin" valueType="num">
                                      <p:cBhvr>
                                        <p:cTn id="48" dur="1000" fill="hold"/>
                                        <p:tgtEl>
                                          <p:spTgt spid="907267">
                                            <p:txEl>
                                              <p:pRg st="5" end="5"/>
                                            </p:txEl>
                                          </p:spTgt>
                                        </p:tgtEl>
                                        <p:attrNameLst>
                                          <p:attrName>ppt_h</p:attrName>
                                        </p:attrNameLst>
                                      </p:cBhvr>
                                      <p:tavLst>
                                        <p:tav tm="0">
                                          <p:val>
                                            <p:fltVal val="0"/>
                                          </p:val>
                                        </p:tav>
                                        <p:tav tm="100000">
                                          <p:val>
                                            <p:strVal val="#ppt_h"/>
                                          </p:val>
                                        </p:tav>
                                      </p:tavLst>
                                    </p:anim>
                                    <p:anim calcmode="lin" valueType="num">
                                      <p:cBhvr>
                                        <p:cTn id="49" dur="1000" fill="hold"/>
                                        <p:tgtEl>
                                          <p:spTgt spid="907267">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907267">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907267">
                                            <p:txEl>
                                              <p:pRg st="6" end="6"/>
                                            </p:txEl>
                                          </p:spTgt>
                                        </p:tgtEl>
                                        <p:attrNameLst>
                                          <p:attrName>style.visibility</p:attrName>
                                        </p:attrNameLst>
                                      </p:cBhvr>
                                      <p:to>
                                        <p:strVal val="visible"/>
                                      </p:to>
                                    </p:set>
                                    <p:anim calcmode="lin" valueType="num">
                                      <p:cBhvr>
                                        <p:cTn id="55" dur="1000" fill="hold"/>
                                        <p:tgtEl>
                                          <p:spTgt spid="907267">
                                            <p:txEl>
                                              <p:pRg st="6" end="6"/>
                                            </p:txEl>
                                          </p:spTgt>
                                        </p:tgtEl>
                                        <p:attrNameLst>
                                          <p:attrName>ppt_w</p:attrName>
                                        </p:attrNameLst>
                                      </p:cBhvr>
                                      <p:tavLst>
                                        <p:tav tm="0">
                                          <p:val>
                                            <p:fltVal val="0"/>
                                          </p:val>
                                        </p:tav>
                                        <p:tav tm="100000">
                                          <p:val>
                                            <p:strVal val="#ppt_w"/>
                                          </p:val>
                                        </p:tav>
                                      </p:tavLst>
                                    </p:anim>
                                    <p:anim calcmode="lin" valueType="num">
                                      <p:cBhvr>
                                        <p:cTn id="56" dur="1000" fill="hold"/>
                                        <p:tgtEl>
                                          <p:spTgt spid="907267">
                                            <p:txEl>
                                              <p:pRg st="6" end="6"/>
                                            </p:txEl>
                                          </p:spTgt>
                                        </p:tgtEl>
                                        <p:attrNameLst>
                                          <p:attrName>ppt_h</p:attrName>
                                        </p:attrNameLst>
                                      </p:cBhvr>
                                      <p:tavLst>
                                        <p:tav tm="0">
                                          <p:val>
                                            <p:fltVal val="0"/>
                                          </p:val>
                                        </p:tav>
                                        <p:tav tm="100000">
                                          <p:val>
                                            <p:strVal val="#ppt_h"/>
                                          </p:val>
                                        </p:tav>
                                      </p:tavLst>
                                    </p:anim>
                                    <p:anim calcmode="lin" valueType="num">
                                      <p:cBhvr>
                                        <p:cTn id="57" dur="1000" fill="hold"/>
                                        <p:tgtEl>
                                          <p:spTgt spid="907267">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907267">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7267" grpId="0" build="p" bldLvl="2" autoUpdateAnimBg="0"/>
    </p:bldLst>
  </p:timing>
</p:sld>
</file>

<file path=ppt/slides/slide219.xml><?xml version="1.0" encoding="utf-8"?>
<p:sld xmlns:a="http://schemas.openxmlformats.org/drawingml/2006/main" xmlns:r="http://schemas.openxmlformats.org/officeDocument/2006/relationships" xmlns:p="http://schemas.openxmlformats.org/presentationml/2006/main" showMasterPhAnim="0">
  <p:cSld>
    <p:bg>
      <p:bgPr shadeToTitle="1">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path path="shape">
            <a:fillToRect l="50000" t="50000" r="50000" b="50000"/>
          </a:path>
        </a:gradFill>
        <a:effectLst/>
      </p:bgPr>
    </p:bg>
    <p:spTree>
      <p:nvGrpSpPr>
        <p:cNvPr id="1" name=""/>
        <p:cNvGrpSpPr/>
        <p:nvPr/>
      </p:nvGrpSpPr>
      <p:grpSpPr>
        <a:xfrm>
          <a:off x="0" y="0"/>
          <a:ext cx="0" cy="0"/>
          <a:chOff x="0" y="0"/>
          <a:chExt cx="0" cy="0"/>
        </a:xfrm>
      </p:grpSpPr>
      <p:sp>
        <p:nvSpPr>
          <p:cNvPr id="909314" name="Rectangle 2">
            <a:extLst>
              <a:ext uri="{FF2B5EF4-FFF2-40B4-BE49-F238E27FC236}">
                <a16:creationId xmlns:a16="http://schemas.microsoft.com/office/drawing/2014/main" id="{1B4D9C50-AC28-48A4-AC8E-C928CE35D563}"/>
              </a:ext>
            </a:extLst>
          </p:cNvPr>
          <p:cNvSpPr>
            <a:spLocks noGrp="1" noChangeArrowheads="1"/>
          </p:cNvSpPr>
          <p:nvPr>
            <p:ph type="title"/>
          </p:nvPr>
        </p:nvSpPr>
        <p:spPr>
          <a:xfrm>
            <a:off x="2209800" y="304800"/>
            <a:ext cx="7772400" cy="762000"/>
          </a:xfrm>
        </p:spPr>
        <p:txBody>
          <a:bodyPr/>
          <a:lstStyle/>
          <a:p>
            <a:pPr eaLnBrk="1" hangingPunct="1">
              <a:defRPr/>
            </a:pPr>
            <a:r>
              <a:rPr lang="en-US" sz="5400" b="1">
                <a:solidFill>
                  <a:srgbClr val="B90F96"/>
                </a:solidFill>
                <a:effectLst>
                  <a:outerShdw blurRad="38100" dist="38100" dir="2700000" algn="tl">
                    <a:srgbClr val="000000"/>
                  </a:outerShdw>
                </a:effectLst>
                <a:latin typeface="Comic Sans MS" pitchFamily="66" charset="0"/>
              </a:rPr>
              <a:t>How We Are Changed</a:t>
            </a:r>
            <a:endParaRPr lang="en-US" sz="5400" b="1">
              <a:effectLst>
                <a:outerShdw blurRad="38100" dist="38100" dir="2700000" algn="tl">
                  <a:srgbClr val="FFFFFF"/>
                </a:outerShdw>
              </a:effectLst>
              <a:latin typeface="Comic Sans MS" pitchFamily="66" charset="0"/>
            </a:endParaRPr>
          </a:p>
        </p:txBody>
      </p:sp>
      <p:sp>
        <p:nvSpPr>
          <p:cNvPr id="909315" name="Rectangle 3">
            <a:extLst>
              <a:ext uri="{FF2B5EF4-FFF2-40B4-BE49-F238E27FC236}">
                <a16:creationId xmlns:a16="http://schemas.microsoft.com/office/drawing/2014/main" id="{9AF75C49-11B1-445F-B633-1496425B09F9}"/>
              </a:ext>
            </a:extLst>
          </p:cNvPr>
          <p:cNvSpPr>
            <a:spLocks noGrp="1" noChangeArrowheads="1"/>
          </p:cNvSpPr>
          <p:nvPr>
            <p:ph type="body" idx="1"/>
          </p:nvPr>
        </p:nvSpPr>
        <p:spPr>
          <a:xfrm>
            <a:off x="2133600" y="1524000"/>
            <a:ext cx="8153400" cy="4953000"/>
          </a:xfrm>
        </p:spPr>
        <p:txBody>
          <a:bodyPr/>
          <a:lstStyle/>
          <a:p>
            <a:pPr eaLnBrk="1" hangingPunct="1">
              <a:lnSpc>
                <a:spcPct val="90000"/>
              </a:lnSpc>
            </a:pPr>
            <a:r>
              <a:rPr lang="en-US" altLang="en-US" sz="4400" b="1">
                <a:solidFill>
                  <a:srgbClr val="EAEAEA"/>
                </a:solidFill>
                <a:latin typeface="Comic Sans MS" panose="030F0702030302020204" pitchFamily="66" charset="0"/>
              </a:rPr>
              <a:t> We are changed </a:t>
            </a:r>
            <a:r>
              <a:rPr lang="en-US" altLang="en-US" sz="4400" b="1" i="1">
                <a:solidFill>
                  <a:srgbClr val="66FFFF"/>
                </a:solidFill>
                <a:latin typeface="Comic Sans MS" panose="030F0702030302020204" pitchFamily="66" charset="0"/>
              </a:rPr>
              <a:t>Mentally</a:t>
            </a:r>
            <a:endParaRPr lang="en-US" altLang="en-US" sz="4400" b="1">
              <a:solidFill>
                <a:srgbClr val="66FFFF"/>
              </a:solidFill>
              <a:latin typeface="Comic Sans MS" panose="030F0702030302020204" pitchFamily="66" charset="0"/>
            </a:endParaRPr>
          </a:p>
          <a:p>
            <a:pPr lvl="1" eaLnBrk="1" hangingPunct="1">
              <a:lnSpc>
                <a:spcPct val="90000"/>
              </a:lnSpc>
            </a:pPr>
            <a:r>
              <a:rPr lang="en-US" altLang="en-US" sz="3200" b="1">
                <a:solidFill>
                  <a:srgbClr val="B90F96"/>
                </a:solidFill>
                <a:latin typeface="Comic Sans MS" panose="030F0702030302020204" pitchFamily="66" charset="0"/>
              </a:rPr>
              <a:t>It is the renewal of the mind (2b)</a:t>
            </a:r>
          </a:p>
          <a:p>
            <a:pPr lvl="1" eaLnBrk="1" hangingPunct="1">
              <a:lnSpc>
                <a:spcPct val="90000"/>
              </a:lnSpc>
            </a:pPr>
            <a:r>
              <a:rPr lang="en-US" altLang="en-US" sz="3200" b="1">
                <a:solidFill>
                  <a:srgbClr val="B90F96"/>
                </a:solidFill>
                <a:latin typeface="Comic Sans MS" panose="030F0702030302020204" pitchFamily="66" charset="0"/>
              </a:rPr>
              <a:t>The word used is metamorphoomai and is translated transformed</a:t>
            </a:r>
            <a:endParaRPr lang="en-US" altLang="en-US" sz="3200" b="1">
              <a:latin typeface="Comic Sans MS" panose="030F0702030302020204" pitchFamily="66" charset="0"/>
            </a:endParaRPr>
          </a:p>
          <a:p>
            <a:pPr eaLnBrk="1" hangingPunct="1">
              <a:lnSpc>
                <a:spcPct val="90000"/>
              </a:lnSpc>
              <a:buClr>
                <a:srgbClr val="66FFFF"/>
              </a:buClr>
              <a:buFont typeface="Wingdings" panose="05000000000000000000" pitchFamily="2" charset="2"/>
              <a:buChar char="ü"/>
            </a:pPr>
            <a:r>
              <a:rPr lang="en-US" altLang="en-US" sz="3600" b="1">
                <a:solidFill>
                  <a:srgbClr val="EAEAEA"/>
                </a:solidFill>
                <a:latin typeface="Comic Sans MS" panose="030F0702030302020204" pitchFamily="66" charset="0"/>
              </a:rPr>
              <a:t> This word is used only 4 times</a:t>
            </a:r>
          </a:p>
          <a:p>
            <a:pPr eaLnBrk="1" hangingPunct="1">
              <a:lnSpc>
                <a:spcPct val="90000"/>
              </a:lnSpc>
              <a:buClr>
                <a:srgbClr val="66FFFF"/>
              </a:buClr>
              <a:buFont typeface="Wingdings" panose="05000000000000000000" pitchFamily="2" charset="2"/>
              <a:buNone/>
            </a:pPr>
            <a:r>
              <a:rPr lang="en-US" altLang="en-US" sz="3600" b="1">
                <a:solidFill>
                  <a:srgbClr val="EAEAEA"/>
                </a:solidFill>
                <a:latin typeface="Comic Sans MS" panose="030F0702030302020204" pitchFamily="66" charset="0"/>
              </a:rPr>
              <a:t>   in the Bible Matthew 17:2,</a:t>
            </a:r>
          </a:p>
          <a:p>
            <a:pPr eaLnBrk="1" hangingPunct="1">
              <a:lnSpc>
                <a:spcPct val="90000"/>
              </a:lnSpc>
              <a:buClr>
                <a:srgbClr val="66FFFF"/>
              </a:buClr>
              <a:buFont typeface="Wingdings" panose="05000000000000000000" pitchFamily="2" charset="2"/>
              <a:buNone/>
            </a:pPr>
            <a:r>
              <a:rPr lang="en-US" altLang="en-US" sz="3600" b="1">
                <a:solidFill>
                  <a:srgbClr val="EAEAEA"/>
                </a:solidFill>
                <a:latin typeface="Comic Sans MS" panose="030F0702030302020204" pitchFamily="66" charset="0"/>
              </a:rPr>
              <a:t>   Mark 9:2, 1 Corinthians 3:18</a:t>
            </a:r>
          </a:p>
          <a:p>
            <a:pPr eaLnBrk="1" hangingPunct="1">
              <a:lnSpc>
                <a:spcPct val="90000"/>
              </a:lnSpc>
              <a:buClr>
                <a:srgbClr val="66FFFF"/>
              </a:buClr>
              <a:buFont typeface="Wingdings" panose="05000000000000000000" pitchFamily="2" charset="2"/>
              <a:buChar char="ü"/>
            </a:pPr>
            <a:r>
              <a:rPr lang="en-US" altLang="en-US" sz="3600" b="1">
                <a:solidFill>
                  <a:srgbClr val="EAEAEA"/>
                </a:solidFill>
                <a:latin typeface="Comic Sans MS" panose="030F0702030302020204" pitchFamily="66" charset="0"/>
              </a:rPr>
              <a:t> The battle ground is the mind</a:t>
            </a:r>
            <a:endParaRPr lang="en-US" altLang="en-US" b="1">
              <a:solidFill>
                <a:srgbClr val="EAEAEA"/>
              </a:solidFill>
              <a:latin typeface="Comic Sans MS" panose="030F0702030302020204" pitchFamily="66" charset="0"/>
            </a:endParaRP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909315">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909315">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909315">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909315">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909315">
                                            <p:txEl>
                                              <p:pRg st="4" end="4"/>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909315">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90931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9315" grpId="0" build="p" bldLvl="2"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2400" dirty="0"/>
              <a:t>The terms “Godhead” and “Trinity” are proper words for a biblical concept.</a:t>
            </a:r>
          </a:p>
          <a:p>
            <a:r>
              <a:rPr lang="en-US" sz="2400" dirty="0"/>
              <a:t>With faith we can be assured that there is one God who exhibits three personalities – regardless of how difficult it may be to understand</a:t>
            </a:r>
          </a:p>
          <a:p>
            <a:r>
              <a:rPr lang="en-US" sz="2400" dirty="0"/>
              <a:t>Each of the three personalities of the Godhead is </a:t>
            </a:r>
            <a:r>
              <a:rPr lang="en-US" sz="2400" i="1" dirty="0"/>
              <a:t>eternal</a:t>
            </a:r>
            <a:r>
              <a:rPr lang="en-US" sz="2400" dirty="0"/>
              <a:t> and </a:t>
            </a:r>
            <a:r>
              <a:rPr lang="en-US" sz="2400" i="1" dirty="0"/>
              <a:t>equal in essence</a:t>
            </a:r>
            <a:r>
              <a:rPr lang="en-US" sz="2400" dirty="0"/>
              <a:t> – though they may assume individual roles in their respective work</a:t>
            </a:r>
          </a:p>
          <a:p>
            <a:r>
              <a:rPr lang="en-US" sz="2400" dirty="0"/>
              <a:t>Misunderstanding of the Godhead, like many other doctrines, can seriously damage biblical teaching.</a:t>
            </a:r>
          </a:p>
        </p:txBody>
      </p:sp>
      <p:sp>
        <p:nvSpPr>
          <p:cNvPr id="3" name="Title 2"/>
          <p:cNvSpPr>
            <a:spLocks noGrp="1"/>
          </p:cNvSpPr>
          <p:nvPr>
            <p:ph type="title"/>
          </p:nvPr>
        </p:nvSpPr>
        <p:spPr/>
        <p:txBody>
          <a:bodyPr/>
          <a:lstStyle/>
          <a:p>
            <a:r>
              <a:rPr lang="en-US"/>
              <a:t>Lessons to Consider</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 fill="hold" grpId="0" nodeType="afterEffect">
                                  <p:stCondLst>
                                    <p:cond delay="0"/>
                                  </p:stCondLst>
                                  <p:childTnLst>
                                    <p:set>
                                      <p:cBhvr>
                                        <p:cTn id="11" dur="1" fill="hold">
                                          <p:stCondLst>
                                            <p:cond delay="0"/>
                                          </p:stCondLst>
                                        </p:cTn>
                                        <p:tgtEl>
                                          <p:spTgt spid="2">
                                            <p:bg/>
                                          </p:spTgt>
                                        </p:tgtEl>
                                        <p:attrNameLst>
                                          <p:attrName>style.visibility</p:attrName>
                                        </p:attrNameLst>
                                      </p:cBhvr>
                                      <p:to>
                                        <p:strVal val="visible"/>
                                      </p:to>
                                    </p:set>
                                    <p:anim calcmode="lin" valueType="num">
                                      <p:cBhvr>
                                        <p:cTn id="12" dur="500" fill="hold"/>
                                        <p:tgtEl>
                                          <p:spTgt spid="2">
                                            <p:bg/>
                                          </p:spTgt>
                                        </p:tgtEl>
                                        <p:attrNameLst>
                                          <p:attrName>ppt_x</p:attrName>
                                        </p:attrNameLst>
                                      </p:cBhvr>
                                      <p:tavLst>
                                        <p:tav tm="0">
                                          <p:val>
                                            <p:strVal val="#ppt_x"/>
                                          </p:val>
                                        </p:tav>
                                        <p:tav tm="100000">
                                          <p:val>
                                            <p:strVal val="#ppt_x"/>
                                          </p:val>
                                        </p:tav>
                                      </p:tavLst>
                                    </p:anim>
                                    <p:anim calcmode="lin" valueType="num">
                                      <p:cBhvr>
                                        <p:cTn id="13" dur="500" fill="hold"/>
                                        <p:tgtEl>
                                          <p:spTgt spid="2">
                                            <p:bg/>
                                          </p:spTgt>
                                        </p:tgtEl>
                                        <p:attrNameLst>
                                          <p:attrName>ppt_y</p:attrName>
                                        </p:attrNameLst>
                                      </p:cBhvr>
                                      <p:tavLst>
                                        <p:tav tm="0">
                                          <p:val>
                                            <p:strVal val="#ppt_y-#ppt_h/2"/>
                                          </p:val>
                                        </p:tav>
                                        <p:tav tm="100000">
                                          <p:val>
                                            <p:strVal val="#ppt_y"/>
                                          </p:val>
                                        </p:tav>
                                      </p:tavLst>
                                    </p:anim>
                                    <p:anim calcmode="lin" valueType="num">
                                      <p:cBhvr>
                                        <p:cTn id="14" dur="500" fill="hold"/>
                                        <p:tgtEl>
                                          <p:spTgt spid="2">
                                            <p:bg/>
                                          </p:spTgt>
                                        </p:tgtEl>
                                        <p:attrNameLst>
                                          <p:attrName>ppt_w</p:attrName>
                                        </p:attrNameLst>
                                      </p:cBhvr>
                                      <p:tavLst>
                                        <p:tav tm="0">
                                          <p:val>
                                            <p:strVal val="#ppt_w"/>
                                          </p:val>
                                        </p:tav>
                                        <p:tav tm="100000">
                                          <p:val>
                                            <p:strVal val="#ppt_w"/>
                                          </p:val>
                                        </p:tav>
                                      </p:tavLst>
                                    </p:anim>
                                    <p:anim calcmode="lin" valueType="num">
                                      <p:cBhvr>
                                        <p:cTn id="15"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fade">
                                      <p:cBhvr>
                                        <p:cTn id="20" dur="500"/>
                                        <p:tgtEl>
                                          <p:spTgt spid="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fade">
                                      <p:cBhvr>
                                        <p:cTn id="25" dur="500"/>
                                        <p:tgtEl>
                                          <p:spTgt spid="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2" end="2"/>
                                            </p:txEl>
                                          </p:spTgt>
                                        </p:tgtEl>
                                        <p:attrNameLst>
                                          <p:attrName>style.visibility</p:attrName>
                                        </p:attrNameLst>
                                      </p:cBhvr>
                                      <p:to>
                                        <p:strVal val="visible"/>
                                      </p:to>
                                    </p:set>
                                    <p:animEffect transition="in" filter="fade">
                                      <p:cBhvr>
                                        <p:cTn id="30" dur="500"/>
                                        <p:tgtEl>
                                          <p:spTgt spid="2">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
                                            <p:txEl>
                                              <p:pRg st="3" end="3"/>
                                            </p:txEl>
                                          </p:spTgt>
                                        </p:tgtEl>
                                        <p:attrNameLst>
                                          <p:attrName>style.visibility</p:attrName>
                                        </p:attrNameLst>
                                      </p:cBhvr>
                                      <p:to>
                                        <p:strVal val="visible"/>
                                      </p:to>
                                    </p:set>
                                    <p:animEffect transition="in" filter="fade">
                                      <p:cBhvr>
                                        <p:cTn id="35"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220.xml><?xml version="1.0" encoding="utf-8"?>
<p:sld xmlns:a="http://schemas.openxmlformats.org/drawingml/2006/main" xmlns:r="http://schemas.openxmlformats.org/officeDocument/2006/relationships" xmlns:p="http://schemas.openxmlformats.org/presentationml/2006/main" showMasterPhAnim="0">
  <p:cSld>
    <p:bg>
      <p:bgPr shadeToTitle="1">
        <a:gradFill rotWithShape="0">
          <a:gsLst>
            <a:gs pos="0">
              <a:srgbClr val="000082"/>
            </a:gs>
            <a:gs pos="13000">
              <a:srgbClr val="0047FF"/>
            </a:gs>
            <a:gs pos="28000">
              <a:srgbClr val="000082"/>
            </a:gs>
            <a:gs pos="42999">
              <a:srgbClr val="0047FF"/>
            </a:gs>
            <a:gs pos="58000">
              <a:srgbClr val="000082"/>
            </a:gs>
            <a:gs pos="72000">
              <a:srgbClr val="0047FF"/>
            </a:gs>
            <a:gs pos="87000">
              <a:srgbClr val="000082"/>
            </a:gs>
            <a:gs pos="100000">
              <a:srgbClr val="0047FF"/>
            </a:gs>
          </a:gsLst>
          <a:path path="shape">
            <a:fillToRect l="50000" t="50000" r="50000" b="50000"/>
          </a:path>
        </a:gradFill>
        <a:effectLst/>
      </p:bgPr>
    </p:bg>
    <p:spTree>
      <p:nvGrpSpPr>
        <p:cNvPr id="1" name=""/>
        <p:cNvGrpSpPr/>
        <p:nvPr/>
      </p:nvGrpSpPr>
      <p:grpSpPr>
        <a:xfrm>
          <a:off x="0" y="0"/>
          <a:ext cx="0" cy="0"/>
          <a:chOff x="0" y="0"/>
          <a:chExt cx="0" cy="0"/>
        </a:xfrm>
      </p:grpSpPr>
      <p:sp>
        <p:nvSpPr>
          <p:cNvPr id="911362" name="Rectangle 2">
            <a:extLst>
              <a:ext uri="{FF2B5EF4-FFF2-40B4-BE49-F238E27FC236}">
                <a16:creationId xmlns:a16="http://schemas.microsoft.com/office/drawing/2014/main" id="{BBFD8386-43D4-4DAA-87FE-04212CADBE1F}"/>
              </a:ext>
            </a:extLst>
          </p:cNvPr>
          <p:cNvSpPr>
            <a:spLocks noGrp="1" noChangeArrowheads="1"/>
          </p:cNvSpPr>
          <p:nvPr>
            <p:ph type="title"/>
          </p:nvPr>
        </p:nvSpPr>
        <p:spPr>
          <a:xfrm>
            <a:off x="2209800" y="457200"/>
            <a:ext cx="7772400" cy="762000"/>
          </a:xfrm>
        </p:spPr>
        <p:txBody>
          <a:bodyPr/>
          <a:lstStyle/>
          <a:p>
            <a:pPr eaLnBrk="1" hangingPunct="1">
              <a:defRPr/>
            </a:pPr>
            <a:r>
              <a:rPr lang="en-US" sz="5400" b="1">
                <a:solidFill>
                  <a:srgbClr val="B90F96"/>
                </a:solidFill>
                <a:effectLst>
                  <a:outerShdw blurRad="38100" dist="38100" dir="2700000" algn="tl">
                    <a:srgbClr val="000000"/>
                  </a:outerShdw>
                </a:effectLst>
                <a:latin typeface="Comic Sans MS" pitchFamily="66" charset="0"/>
              </a:rPr>
              <a:t>How We Are Changed</a:t>
            </a:r>
            <a:endParaRPr lang="en-US" sz="5400" b="1">
              <a:effectLst>
                <a:outerShdw blurRad="38100" dist="38100" dir="2700000" algn="tl">
                  <a:srgbClr val="FFFFFF"/>
                </a:outerShdw>
              </a:effectLst>
              <a:latin typeface="Comic Sans MS" pitchFamily="66" charset="0"/>
            </a:endParaRPr>
          </a:p>
        </p:txBody>
      </p:sp>
      <p:sp>
        <p:nvSpPr>
          <p:cNvPr id="911363" name="Rectangle 3">
            <a:extLst>
              <a:ext uri="{FF2B5EF4-FFF2-40B4-BE49-F238E27FC236}">
                <a16:creationId xmlns:a16="http://schemas.microsoft.com/office/drawing/2014/main" id="{7846A376-F9EB-4EDB-B295-7D3EA3D56A78}"/>
              </a:ext>
            </a:extLst>
          </p:cNvPr>
          <p:cNvSpPr>
            <a:spLocks noGrp="1" noChangeArrowheads="1"/>
          </p:cNvSpPr>
          <p:nvPr>
            <p:ph type="body" idx="1"/>
          </p:nvPr>
        </p:nvSpPr>
        <p:spPr>
          <a:xfrm>
            <a:off x="2209800" y="1524000"/>
            <a:ext cx="7772400" cy="3962400"/>
          </a:xfrm>
        </p:spPr>
        <p:txBody>
          <a:bodyPr/>
          <a:lstStyle/>
          <a:p>
            <a:pPr eaLnBrk="1" hangingPunct="1">
              <a:lnSpc>
                <a:spcPct val="90000"/>
              </a:lnSpc>
            </a:pPr>
            <a:r>
              <a:rPr lang="en-US" altLang="en-US" b="1">
                <a:solidFill>
                  <a:srgbClr val="EAEAEA"/>
                </a:solidFill>
                <a:latin typeface="Comic Sans MS" panose="030F0702030302020204" pitchFamily="66" charset="0"/>
              </a:rPr>
              <a:t>We are changed </a:t>
            </a:r>
            <a:r>
              <a:rPr lang="en-US" altLang="en-US" b="1" i="1">
                <a:solidFill>
                  <a:srgbClr val="66FFFF"/>
                </a:solidFill>
                <a:latin typeface="Comic Sans MS" panose="030F0702030302020204" pitchFamily="66" charset="0"/>
              </a:rPr>
              <a:t>Motivationally</a:t>
            </a:r>
            <a:r>
              <a:rPr lang="en-US" altLang="en-US" b="1">
                <a:solidFill>
                  <a:srgbClr val="66FFFF"/>
                </a:solidFill>
                <a:latin typeface="Comic Sans MS" panose="030F0702030302020204" pitchFamily="66" charset="0"/>
              </a:rPr>
              <a:t> (2c)</a:t>
            </a:r>
          </a:p>
          <a:p>
            <a:pPr lvl="1" eaLnBrk="1" hangingPunct="1">
              <a:lnSpc>
                <a:spcPct val="90000"/>
              </a:lnSpc>
            </a:pPr>
            <a:r>
              <a:rPr lang="en-US" altLang="en-US" sz="2400" b="1">
                <a:solidFill>
                  <a:srgbClr val="B90F96"/>
                </a:solidFill>
                <a:latin typeface="Comic Sans MS" panose="030F0702030302020204" pitchFamily="66" charset="0"/>
              </a:rPr>
              <a:t>We will, by obedience experience that God does what He says He will do and is who He says He is (proof testing His metal)</a:t>
            </a:r>
            <a:endParaRPr lang="en-US" altLang="en-US" sz="2400" b="1">
              <a:solidFill>
                <a:srgbClr val="010000"/>
              </a:solidFill>
              <a:latin typeface="Comic Sans MS" panose="030F0702030302020204" pitchFamily="66" charset="0"/>
            </a:endParaRPr>
          </a:p>
          <a:p>
            <a:pPr eaLnBrk="1" hangingPunct="1">
              <a:lnSpc>
                <a:spcPct val="90000"/>
              </a:lnSpc>
            </a:pPr>
            <a:r>
              <a:rPr lang="en-US" altLang="en-US" sz="2800" b="1">
                <a:solidFill>
                  <a:srgbClr val="EAEAEA"/>
                </a:solidFill>
                <a:latin typeface="Comic Sans MS" panose="030F0702030302020204" pitchFamily="66" charset="0"/>
              </a:rPr>
              <a:t>We are never happier and more fulfilled as Christians when we’re doing God’s Will</a:t>
            </a:r>
          </a:p>
          <a:p>
            <a:pPr eaLnBrk="1" hangingPunct="1">
              <a:lnSpc>
                <a:spcPct val="90000"/>
              </a:lnSpc>
            </a:pPr>
            <a:r>
              <a:rPr lang="en-US" altLang="en-US" sz="2800" b="1">
                <a:solidFill>
                  <a:srgbClr val="EAEAEA"/>
                </a:solidFill>
                <a:latin typeface="Comic Sans MS" panose="030F0702030302020204" pitchFamily="66" charset="0"/>
              </a:rPr>
              <a:t>We will see (Proved by that experience) that God’s will is good, acceptable, and perfect as we do it</a:t>
            </a:r>
          </a:p>
          <a:p>
            <a:pPr eaLnBrk="1" hangingPunct="1">
              <a:lnSpc>
                <a:spcPct val="90000"/>
              </a:lnSpc>
            </a:pPr>
            <a:r>
              <a:rPr lang="en-US" altLang="en-US" sz="2800" b="1">
                <a:solidFill>
                  <a:srgbClr val="EAEAEA"/>
                </a:solidFill>
                <a:latin typeface="Comic Sans MS" panose="030F0702030302020204" pitchFamily="66" charset="0"/>
              </a:rPr>
              <a:t>The passion of our heart then changes  to want nothing more than, and to do nothing else than, the will of God</a:t>
            </a:r>
          </a:p>
        </p:txBody>
      </p:sp>
    </p:spTree>
  </p:cSld>
  <p:clrMapOvr>
    <a:masterClrMapping/>
  </p:clrMapOvr>
  <p:transition spd="med">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911363">
                                            <p:txEl>
                                              <p:pRg st="0" end="0"/>
                                            </p:txEl>
                                          </p:spTgt>
                                        </p:tgtEl>
                                        <p:attrNameLst>
                                          <p:attrName>style.visibility</p:attrName>
                                        </p:attrNameLst>
                                      </p:cBhvr>
                                      <p:to>
                                        <p:strVal val="visible"/>
                                      </p:to>
                                    </p:set>
                                    <p:anim calcmode="lin" valueType="num">
                                      <p:cBhvr>
                                        <p:cTn id="7" dur="500" fill="hold"/>
                                        <p:tgtEl>
                                          <p:spTgt spid="91136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11363">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911363">
                                            <p:txEl>
                                              <p:pRg st="1" end="1"/>
                                            </p:txEl>
                                          </p:spTgt>
                                        </p:tgtEl>
                                        <p:attrNameLst>
                                          <p:attrName>style.visibility</p:attrName>
                                        </p:attrNameLst>
                                      </p:cBhvr>
                                      <p:to>
                                        <p:strVal val="visible"/>
                                      </p:to>
                                    </p:set>
                                    <p:anim calcmode="lin" valueType="num">
                                      <p:cBhvr>
                                        <p:cTn id="13" dur="500" fill="hold"/>
                                        <p:tgtEl>
                                          <p:spTgt spid="911363">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911363">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911363">
                                            <p:txEl>
                                              <p:pRg st="2" end="2"/>
                                            </p:txEl>
                                          </p:spTgt>
                                        </p:tgtEl>
                                        <p:attrNameLst>
                                          <p:attrName>style.visibility</p:attrName>
                                        </p:attrNameLst>
                                      </p:cBhvr>
                                      <p:to>
                                        <p:strVal val="visible"/>
                                      </p:to>
                                    </p:set>
                                    <p:anim calcmode="lin" valueType="num">
                                      <p:cBhvr>
                                        <p:cTn id="19" dur="500" fill="hold"/>
                                        <p:tgtEl>
                                          <p:spTgt spid="91136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911363">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911363">
                                            <p:txEl>
                                              <p:pRg st="3" end="3"/>
                                            </p:txEl>
                                          </p:spTgt>
                                        </p:tgtEl>
                                        <p:attrNameLst>
                                          <p:attrName>style.visibility</p:attrName>
                                        </p:attrNameLst>
                                      </p:cBhvr>
                                      <p:to>
                                        <p:strVal val="visible"/>
                                      </p:to>
                                    </p:set>
                                    <p:anim calcmode="lin" valueType="num">
                                      <p:cBhvr>
                                        <p:cTn id="25" dur="500" fill="hold"/>
                                        <p:tgtEl>
                                          <p:spTgt spid="911363">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911363">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911363">
                                            <p:txEl>
                                              <p:pRg st="4" end="4"/>
                                            </p:txEl>
                                          </p:spTgt>
                                        </p:tgtEl>
                                        <p:attrNameLst>
                                          <p:attrName>style.visibility</p:attrName>
                                        </p:attrNameLst>
                                      </p:cBhvr>
                                      <p:to>
                                        <p:strVal val="visible"/>
                                      </p:to>
                                    </p:set>
                                    <p:anim calcmode="lin" valueType="num">
                                      <p:cBhvr>
                                        <p:cTn id="31" dur="500" fill="hold"/>
                                        <p:tgtEl>
                                          <p:spTgt spid="91136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911363">
                                            <p:txEl>
                                              <p:pRg st="4" end="4"/>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363" grpId="0" build="p" bldLvl="2" autoUpdateAnimBg="0"/>
    </p:bldLst>
  </p:timing>
</p:sld>
</file>

<file path=ppt/slides/slide22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47FF"/>
            </a:gs>
            <a:gs pos="13000">
              <a:srgbClr val="000082"/>
            </a:gs>
            <a:gs pos="28000">
              <a:srgbClr val="0047FF"/>
            </a:gs>
            <a:gs pos="42000">
              <a:srgbClr val="000082"/>
            </a:gs>
            <a:gs pos="57001">
              <a:srgbClr val="0047FF"/>
            </a:gs>
            <a:gs pos="72000">
              <a:srgbClr val="000082"/>
            </a:gs>
            <a:gs pos="87000">
              <a:srgbClr val="0047FF"/>
            </a:gs>
            <a:gs pos="100000">
              <a:srgbClr val="000082"/>
            </a:gs>
          </a:gsLst>
          <a:path path="shape">
            <a:fillToRect l="50000" t="50000" r="50000" b="50000"/>
          </a:path>
        </a:gradFill>
        <a:effectLst/>
      </p:bgPr>
    </p:bg>
    <p:spTree>
      <p:nvGrpSpPr>
        <p:cNvPr id="1" name=""/>
        <p:cNvGrpSpPr/>
        <p:nvPr/>
      </p:nvGrpSpPr>
      <p:grpSpPr>
        <a:xfrm>
          <a:off x="0" y="0"/>
          <a:ext cx="0" cy="0"/>
          <a:chOff x="0" y="0"/>
          <a:chExt cx="0" cy="0"/>
        </a:xfrm>
      </p:grpSpPr>
      <p:sp>
        <p:nvSpPr>
          <p:cNvPr id="913410" name="Rectangle 2">
            <a:extLst>
              <a:ext uri="{FF2B5EF4-FFF2-40B4-BE49-F238E27FC236}">
                <a16:creationId xmlns:a16="http://schemas.microsoft.com/office/drawing/2014/main" id="{8F605640-92D2-4EE0-A72C-F02FC385A55D}"/>
              </a:ext>
            </a:extLst>
          </p:cNvPr>
          <p:cNvSpPr>
            <a:spLocks noGrp="1" noChangeArrowheads="1"/>
          </p:cNvSpPr>
          <p:nvPr>
            <p:ph type="body" idx="1"/>
          </p:nvPr>
        </p:nvSpPr>
        <p:spPr>
          <a:xfrm>
            <a:off x="2362200" y="533400"/>
            <a:ext cx="7696200" cy="6019800"/>
          </a:xfrm>
        </p:spPr>
        <p:txBody>
          <a:bodyPr/>
          <a:lstStyle/>
          <a:p>
            <a:pPr algn="ctr" eaLnBrk="1" hangingPunct="1">
              <a:lnSpc>
                <a:spcPct val="90000"/>
              </a:lnSpc>
              <a:buFontTx/>
              <a:buNone/>
              <a:defRPr/>
            </a:pPr>
            <a:r>
              <a:rPr lang="en-US" b="1">
                <a:solidFill>
                  <a:srgbClr val="EAEAEA"/>
                </a:solidFill>
                <a:effectLst>
                  <a:outerShdw blurRad="38100" dist="38100" dir="2700000" algn="tl">
                    <a:srgbClr val="000000"/>
                  </a:outerShdw>
                </a:effectLst>
                <a:latin typeface="Comic Sans MS" pitchFamily="66" charset="0"/>
              </a:rPr>
              <a:t>By changing your thinking,            You change your beliefs;  </a:t>
            </a:r>
          </a:p>
          <a:p>
            <a:pPr algn="ctr" eaLnBrk="1" hangingPunct="1">
              <a:lnSpc>
                <a:spcPct val="90000"/>
              </a:lnSpc>
              <a:buFontTx/>
              <a:buNone/>
              <a:defRPr/>
            </a:pPr>
            <a:r>
              <a:rPr lang="en-US" b="1">
                <a:solidFill>
                  <a:srgbClr val="EAEAEA"/>
                </a:solidFill>
                <a:effectLst>
                  <a:outerShdw blurRad="38100" dist="38100" dir="2700000" algn="tl">
                    <a:srgbClr val="000000"/>
                  </a:outerShdw>
                </a:effectLst>
                <a:latin typeface="Comic Sans MS" pitchFamily="66" charset="0"/>
              </a:rPr>
              <a:t>When you change your beliefs,       You change your expectations;  </a:t>
            </a:r>
          </a:p>
          <a:p>
            <a:pPr algn="ctr" eaLnBrk="1" hangingPunct="1">
              <a:lnSpc>
                <a:spcPct val="90000"/>
              </a:lnSpc>
              <a:buFontTx/>
              <a:buNone/>
              <a:defRPr/>
            </a:pPr>
            <a:r>
              <a:rPr lang="en-US" b="1">
                <a:solidFill>
                  <a:srgbClr val="EAEAEA"/>
                </a:solidFill>
                <a:effectLst>
                  <a:outerShdw blurRad="38100" dist="38100" dir="2700000" algn="tl">
                    <a:srgbClr val="000000"/>
                  </a:outerShdw>
                </a:effectLst>
                <a:latin typeface="Comic Sans MS" pitchFamily="66" charset="0"/>
              </a:rPr>
              <a:t>When you change your expectations, </a:t>
            </a:r>
          </a:p>
          <a:p>
            <a:pPr algn="ctr" eaLnBrk="1" hangingPunct="1">
              <a:lnSpc>
                <a:spcPct val="90000"/>
              </a:lnSpc>
              <a:buFontTx/>
              <a:buNone/>
              <a:defRPr/>
            </a:pPr>
            <a:r>
              <a:rPr lang="en-US" b="1">
                <a:solidFill>
                  <a:srgbClr val="EAEAEA"/>
                </a:solidFill>
                <a:effectLst>
                  <a:outerShdw blurRad="38100" dist="38100" dir="2700000" algn="tl">
                    <a:srgbClr val="000000"/>
                  </a:outerShdw>
                </a:effectLst>
                <a:latin typeface="Comic Sans MS" pitchFamily="66" charset="0"/>
              </a:rPr>
              <a:t>You change your attitude;  </a:t>
            </a:r>
          </a:p>
          <a:p>
            <a:pPr algn="ctr" eaLnBrk="1" hangingPunct="1">
              <a:lnSpc>
                <a:spcPct val="90000"/>
              </a:lnSpc>
              <a:buFontTx/>
              <a:buNone/>
              <a:defRPr/>
            </a:pPr>
            <a:r>
              <a:rPr lang="en-US" b="1">
                <a:solidFill>
                  <a:srgbClr val="EAEAEA"/>
                </a:solidFill>
                <a:effectLst>
                  <a:outerShdw blurRad="38100" dist="38100" dir="2700000" algn="tl">
                    <a:srgbClr val="000000"/>
                  </a:outerShdw>
                </a:effectLst>
                <a:latin typeface="Comic Sans MS" pitchFamily="66" charset="0"/>
              </a:rPr>
              <a:t>When you change your attitude,     You change your behavior;  </a:t>
            </a:r>
          </a:p>
          <a:p>
            <a:pPr algn="ctr" eaLnBrk="1" hangingPunct="1">
              <a:lnSpc>
                <a:spcPct val="90000"/>
              </a:lnSpc>
              <a:buFontTx/>
              <a:buNone/>
              <a:defRPr/>
            </a:pPr>
            <a:r>
              <a:rPr lang="en-US" b="1">
                <a:solidFill>
                  <a:srgbClr val="EAEAEA"/>
                </a:solidFill>
                <a:effectLst>
                  <a:outerShdw blurRad="38100" dist="38100" dir="2700000" algn="tl">
                    <a:srgbClr val="000000"/>
                  </a:outerShdw>
                </a:effectLst>
                <a:latin typeface="Comic Sans MS" pitchFamily="66" charset="0"/>
              </a:rPr>
              <a:t>When you change your behavior,     You change your performance;  </a:t>
            </a:r>
          </a:p>
          <a:p>
            <a:pPr algn="ctr" eaLnBrk="1" hangingPunct="1">
              <a:lnSpc>
                <a:spcPct val="90000"/>
              </a:lnSpc>
              <a:buFontTx/>
              <a:buNone/>
              <a:defRPr/>
            </a:pPr>
            <a:r>
              <a:rPr lang="en-US" b="1">
                <a:solidFill>
                  <a:srgbClr val="CC70B4"/>
                </a:solidFill>
                <a:effectLst>
                  <a:outerShdw blurRad="38100" dist="38100" dir="2700000" algn="tl">
                    <a:srgbClr val="000000"/>
                  </a:outerShdw>
                </a:effectLst>
                <a:latin typeface="Comic Sans MS" pitchFamily="66" charset="0"/>
              </a:rPr>
              <a:t>When you change your performance;                    You change your life!</a:t>
            </a:r>
            <a:endParaRPr lang="en-US" sz="2800">
              <a:solidFill>
                <a:srgbClr val="CC70B4"/>
              </a:solidFill>
              <a:effectLst>
                <a:outerShdw blurRad="38100" dist="38100" dir="2700000" algn="tl">
                  <a:srgbClr val="000000"/>
                </a:outerShdw>
              </a:effectLst>
              <a:latin typeface="Verdana" pitchFamily="34" charset="0"/>
            </a:endParaRPr>
          </a:p>
        </p:txBody>
      </p:sp>
    </p:spTree>
  </p:cSld>
  <p:clrMapOvr>
    <a:masterClrMapping/>
  </p:clrMapOvr>
  <p:transition spd="med">
    <p:random/>
  </p:transition>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6" name="Footer Placeholder 4">
            <a:extLst>
              <a:ext uri="{FF2B5EF4-FFF2-40B4-BE49-F238E27FC236}">
                <a16:creationId xmlns:a16="http://schemas.microsoft.com/office/drawing/2014/main" id="{53B60FFC-F201-49E2-8509-2205BB497B33}"/>
              </a:ext>
            </a:extLst>
          </p:cNvPr>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eaLnBrk="1" fontAlgn="base" hangingPunct="1">
              <a:spcBef>
                <a:spcPct val="0"/>
              </a:spcBef>
              <a:spcAft>
                <a:spcPct val="0"/>
              </a:spcAft>
            </a:pPr>
            <a:r>
              <a:rPr lang="fr-FR" altLang="en-US" sz="1200">
                <a:solidFill>
                  <a:srgbClr val="FFFFFF"/>
                </a:solidFill>
                <a:latin typeface="Lucida Handwriting" panose="03010101010101010101" pitchFamily="66" charset="0"/>
              </a:rPr>
              <a:t>MG Production</a:t>
            </a:r>
          </a:p>
        </p:txBody>
      </p:sp>
      <p:sp>
        <p:nvSpPr>
          <p:cNvPr id="630787" name="Rectangle 2">
            <a:extLst>
              <a:ext uri="{FF2B5EF4-FFF2-40B4-BE49-F238E27FC236}">
                <a16:creationId xmlns:a16="http://schemas.microsoft.com/office/drawing/2014/main" id="{4D1EF22D-869D-4F67-B8FA-DF0AF6377C82}"/>
              </a:ext>
            </a:extLst>
          </p:cNvPr>
          <p:cNvSpPr>
            <a:spLocks noGrp="1" noChangeArrowheads="1"/>
          </p:cNvSpPr>
          <p:nvPr>
            <p:ph type="title"/>
          </p:nvPr>
        </p:nvSpPr>
        <p:spPr>
          <a:xfrm>
            <a:off x="866274" y="609600"/>
            <a:ext cx="11325726" cy="1143000"/>
          </a:xfrm>
        </p:spPr>
        <p:txBody>
          <a:bodyPr/>
          <a:lstStyle/>
          <a:p>
            <a:pPr eaLnBrk="1" hangingPunct="1"/>
            <a:r>
              <a:rPr lang="fr-FR" altLang="en-US" sz="6000" dirty="0"/>
              <a:t>The </a:t>
            </a:r>
            <a:r>
              <a:rPr lang="fr-FR" altLang="en-US" sz="6000" dirty="0" err="1"/>
              <a:t>levels</a:t>
            </a:r>
            <a:r>
              <a:rPr lang="fr-FR" altLang="en-US" sz="6000" dirty="0"/>
              <a:t> at </a:t>
            </a:r>
            <a:r>
              <a:rPr lang="fr-FR" altLang="en-US" sz="6000" dirty="0" err="1"/>
              <a:t>which</a:t>
            </a:r>
            <a:r>
              <a:rPr lang="fr-FR" altLang="en-US" sz="6000" dirty="0"/>
              <a:t> </a:t>
            </a:r>
            <a:r>
              <a:rPr lang="fr-FR" altLang="en-US" sz="6000" dirty="0" err="1"/>
              <a:t>our</a:t>
            </a:r>
            <a:r>
              <a:rPr lang="fr-FR" altLang="en-US" sz="6000" dirty="0"/>
              <a:t> life </a:t>
            </a:r>
            <a:r>
              <a:rPr lang="fr-FR" altLang="en-US" sz="6000" dirty="0" err="1"/>
              <a:t>is</a:t>
            </a:r>
            <a:r>
              <a:rPr lang="fr-FR" altLang="en-US" sz="6000" dirty="0"/>
              <a:t> </a:t>
            </a:r>
            <a:r>
              <a:rPr lang="fr-FR" altLang="en-US" sz="6000" dirty="0" err="1"/>
              <a:t>lived</a:t>
            </a:r>
            <a:r>
              <a:rPr lang="fr-FR" altLang="en-US" sz="6000" dirty="0"/>
              <a:t>:</a:t>
            </a:r>
          </a:p>
        </p:txBody>
      </p:sp>
      <p:sp>
        <p:nvSpPr>
          <p:cNvPr id="47107" name="Rectangle 3">
            <a:extLst>
              <a:ext uri="{FF2B5EF4-FFF2-40B4-BE49-F238E27FC236}">
                <a16:creationId xmlns:a16="http://schemas.microsoft.com/office/drawing/2014/main" id="{9DF88A93-6B8F-4343-93D8-B62765C6374F}"/>
              </a:ext>
            </a:extLst>
          </p:cNvPr>
          <p:cNvSpPr>
            <a:spLocks noGrp="1" noChangeArrowheads="1"/>
          </p:cNvSpPr>
          <p:nvPr>
            <p:ph type="body" idx="1"/>
          </p:nvPr>
        </p:nvSpPr>
        <p:spPr>
          <a:xfrm>
            <a:off x="2819400" y="2924175"/>
            <a:ext cx="7543800" cy="1843088"/>
          </a:xfrm>
        </p:spPr>
        <p:txBody>
          <a:bodyPr/>
          <a:lstStyle/>
          <a:p>
            <a:pPr marL="0" indent="0" eaLnBrk="1" hangingPunct="1">
              <a:buNone/>
              <a:defRPr/>
            </a:pPr>
            <a:r>
              <a:rPr lang="fr-FR" sz="4800" dirty="0" err="1">
                <a:latin typeface="Courier"/>
              </a:rPr>
              <a:t>When</a:t>
            </a:r>
            <a:r>
              <a:rPr lang="fr-FR" sz="4800" dirty="0">
                <a:latin typeface="Courier"/>
              </a:rPr>
              <a:t> </a:t>
            </a:r>
            <a:r>
              <a:rPr lang="fr-FR" sz="4800" dirty="0" err="1">
                <a:latin typeface="Courier"/>
              </a:rPr>
              <a:t>you</a:t>
            </a:r>
            <a:r>
              <a:rPr lang="fr-FR" sz="4800" dirty="0">
                <a:latin typeface="Courier"/>
              </a:rPr>
              <a:t> change </a:t>
            </a:r>
            <a:r>
              <a:rPr lang="fr-FR" sz="4800" dirty="0" err="1">
                <a:latin typeface="Courier"/>
              </a:rPr>
              <a:t>your</a:t>
            </a:r>
            <a:r>
              <a:rPr lang="fr-FR" sz="4800" dirty="0">
                <a:latin typeface="Courier"/>
              </a:rPr>
              <a:t> performance </a:t>
            </a:r>
            <a:r>
              <a:rPr lang="fr-FR" sz="4800" dirty="0" err="1">
                <a:latin typeface="Courier"/>
              </a:rPr>
              <a:t>you</a:t>
            </a:r>
            <a:r>
              <a:rPr lang="fr-FR" sz="4800" dirty="0">
                <a:latin typeface="Courier"/>
              </a:rPr>
              <a:t> change </a:t>
            </a:r>
            <a:r>
              <a:rPr lang="fr-FR" sz="4800" dirty="0" err="1">
                <a:latin typeface="Courier"/>
              </a:rPr>
              <a:t>your</a:t>
            </a:r>
            <a:r>
              <a:rPr lang="fr-FR" sz="4800" dirty="0">
                <a:latin typeface="Courier"/>
              </a:rPr>
              <a:t> life! </a:t>
            </a:r>
            <a:endParaRPr lang="fr-FR" sz="4800" dirty="0"/>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1298" name="Rectangle 2">
            <a:extLst>
              <a:ext uri="{FF2B5EF4-FFF2-40B4-BE49-F238E27FC236}">
                <a16:creationId xmlns:a16="http://schemas.microsoft.com/office/drawing/2014/main" id="{1F96B01D-60CE-47C4-8CF4-87780AA2F8F5}"/>
              </a:ext>
            </a:extLst>
          </p:cNvPr>
          <p:cNvSpPr>
            <a:spLocks noChangeArrowheads="1"/>
          </p:cNvSpPr>
          <p:nvPr/>
        </p:nvSpPr>
        <p:spPr bwMode="auto">
          <a:xfrm>
            <a:off x="6057900" y="1057276"/>
            <a:ext cx="4457700" cy="944563"/>
          </a:xfrm>
          <a:prstGeom prst="rect">
            <a:avLst/>
          </a:prstGeom>
          <a:solidFill>
            <a:schemeClr val="folHlink"/>
          </a:solidFill>
          <a:ln w="38100">
            <a:solidFill>
              <a:schemeClr val="bg1"/>
            </a:solidFill>
            <a:miter lim="800000"/>
            <a:headEnd/>
            <a:tailEnd/>
          </a:ln>
        </p:spPr>
        <p:txBody>
          <a:bodyPr anchor="ct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algn="ctr" eaLnBrk="1" fontAlgn="base" hangingPunct="1">
              <a:spcBef>
                <a:spcPct val="20000"/>
              </a:spcBef>
              <a:spcAft>
                <a:spcPct val="0"/>
              </a:spcAft>
            </a:pPr>
            <a:r>
              <a:rPr lang="en-US" altLang="en-US" sz="2800" b="1">
                <a:solidFill>
                  <a:srgbClr val="000000"/>
                </a:solidFill>
                <a:latin typeface="Comic Sans MS" panose="030F0702030302020204" pitchFamily="66" charset="0"/>
              </a:rPr>
              <a:t>Dominated by The Spirit of God</a:t>
            </a:r>
          </a:p>
        </p:txBody>
      </p:sp>
      <p:sp>
        <p:nvSpPr>
          <p:cNvPr id="311299" name="Rectangle 3">
            <a:extLst>
              <a:ext uri="{FF2B5EF4-FFF2-40B4-BE49-F238E27FC236}">
                <a16:creationId xmlns:a16="http://schemas.microsoft.com/office/drawing/2014/main" id="{569EB000-3603-459F-B909-0B1866677161}"/>
              </a:ext>
            </a:extLst>
          </p:cNvPr>
          <p:cNvSpPr>
            <a:spLocks noChangeArrowheads="1"/>
          </p:cNvSpPr>
          <p:nvPr/>
        </p:nvSpPr>
        <p:spPr bwMode="auto">
          <a:xfrm>
            <a:off x="1600200" y="1057276"/>
            <a:ext cx="4457700" cy="944563"/>
          </a:xfrm>
          <a:prstGeom prst="rect">
            <a:avLst/>
          </a:prstGeom>
          <a:solidFill>
            <a:srgbClr val="FF0F21"/>
          </a:solidFill>
          <a:ln w="38100">
            <a:solidFill>
              <a:schemeClr val="bg1"/>
            </a:solidFill>
            <a:miter lim="800000"/>
            <a:headEnd/>
            <a:tailEnd/>
          </a:ln>
        </p:spPr>
        <p:txBody>
          <a:bodyPr anchor="ct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algn="ctr" eaLnBrk="1" fontAlgn="base" hangingPunct="1">
              <a:spcBef>
                <a:spcPct val="20000"/>
              </a:spcBef>
              <a:spcAft>
                <a:spcPct val="0"/>
              </a:spcAft>
            </a:pPr>
            <a:r>
              <a:rPr lang="en-US" altLang="en-US" sz="2800" b="1">
                <a:solidFill>
                  <a:srgbClr val="000000"/>
                </a:solidFill>
                <a:latin typeface="Comic Sans MS" panose="030F0702030302020204" pitchFamily="66" charset="0"/>
              </a:rPr>
              <a:t>Dominated by sinful thoughts</a:t>
            </a:r>
          </a:p>
        </p:txBody>
      </p:sp>
      <p:sp>
        <p:nvSpPr>
          <p:cNvPr id="311300" name="Rectangle 4">
            <a:extLst>
              <a:ext uri="{FF2B5EF4-FFF2-40B4-BE49-F238E27FC236}">
                <a16:creationId xmlns:a16="http://schemas.microsoft.com/office/drawing/2014/main" id="{9CFE8DAA-37FF-40AE-8808-706332E759AF}"/>
              </a:ext>
            </a:extLst>
          </p:cNvPr>
          <p:cNvSpPr>
            <a:spLocks noChangeArrowheads="1"/>
          </p:cNvSpPr>
          <p:nvPr/>
        </p:nvSpPr>
        <p:spPr bwMode="auto">
          <a:xfrm>
            <a:off x="6057900" y="5811838"/>
            <a:ext cx="4457700" cy="944562"/>
          </a:xfrm>
          <a:prstGeom prst="rect">
            <a:avLst/>
          </a:prstGeom>
          <a:solidFill>
            <a:schemeClr val="folHlink"/>
          </a:solidFill>
          <a:ln w="38100">
            <a:solidFill>
              <a:schemeClr val="bg1"/>
            </a:solidFill>
            <a:miter lim="800000"/>
            <a:headEnd/>
            <a:tailEnd/>
          </a:ln>
        </p:spPr>
        <p:txBody>
          <a:bodyPr anchor="ct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algn="ctr" eaLnBrk="1" fontAlgn="base" hangingPunct="1">
              <a:spcBef>
                <a:spcPct val="20000"/>
              </a:spcBef>
              <a:spcAft>
                <a:spcPct val="0"/>
              </a:spcAft>
            </a:pPr>
            <a:r>
              <a:rPr lang="en-US" altLang="en-US" sz="2800" b="1">
                <a:solidFill>
                  <a:srgbClr val="000000"/>
                </a:solidFill>
                <a:latin typeface="Comic Sans MS" panose="030F0702030302020204" pitchFamily="66" charset="0"/>
              </a:rPr>
              <a:t>Delights in obedience</a:t>
            </a:r>
          </a:p>
        </p:txBody>
      </p:sp>
      <p:sp>
        <p:nvSpPr>
          <p:cNvPr id="311301" name="Rectangle 5">
            <a:extLst>
              <a:ext uri="{FF2B5EF4-FFF2-40B4-BE49-F238E27FC236}">
                <a16:creationId xmlns:a16="http://schemas.microsoft.com/office/drawing/2014/main" id="{FB1A7336-9FA9-4185-A5FB-433CCAFD4A6F}"/>
              </a:ext>
            </a:extLst>
          </p:cNvPr>
          <p:cNvSpPr>
            <a:spLocks noChangeArrowheads="1"/>
          </p:cNvSpPr>
          <p:nvPr/>
        </p:nvSpPr>
        <p:spPr bwMode="auto">
          <a:xfrm>
            <a:off x="1600200" y="5811838"/>
            <a:ext cx="4457700" cy="944562"/>
          </a:xfrm>
          <a:prstGeom prst="rect">
            <a:avLst/>
          </a:prstGeom>
          <a:solidFill>
            <a:srgbClr val="FF0F21"/>
          </a:solidFill>
          <a:ln w="38100">
            <a:solidFill>
              <a:schemeClr val="bg1"/>
            </a:solidFill>
            <a:miter lim="800000"/>
            <a:headEnd/>
            <a:tailEnd/>
          </a:ln>
        </p:spPr>
        <p:txBody>
          <a:bodyPr anchor="ct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algn="ctr" eaLnBrk="1" fontAlgn="base" hangingPunct="1">
              <a:spcBef>
                <a:spcPct val="20000"/>
              </a:spcBef>
              <a:spcAft>
                <a:spcPct val="0"/>
              </a:spcAft>
            </a:pPr>
            <a:r>
              <a:rPr lang="en-US" altLang="en-US" sz="2800" b="1">
                <a:solidFill>
                  <a:srgbClr val="000000"/>
                </a:solidFill>
                <a:latin typeface="Comic Sans MS" panose="030F0702030302020204" pitchFamily="66" charset="0"/>
              </a:rPr>
              <a:t>Not willingly subject </a:t>
            </a:r>
          </a:p>
        </p:txBody>
      </p:sp>
      <p:sp>
        <p:nvSpPr>
          <p:cNvPr id="311302" name="Rectangle 6">
            <a:extLst>
              <a:ext uri="{FF2B5EF4-FFF2-40B4-BE49-F238E27FC236}">
                <a16:creationId xmlns:a16="http://schemas.microsoft.com/office/drawing/2014/main" id="{F7775803-6AC4-4EC0-9B6F-1D059A7C62D3}"/>
              </a:ext>
            </a:extLst>
          </p:cNvPr>
          <p:cNvSpPr>
            <a:spLocks noChangeArrowheads="1"/>
          </p:cNvSpPr>
          <p:nvPr/>
        </p:nvSpPr>
        <p:spPr bwMode="auto">
          <a:xfrm>
            <a:off x="6057900" y="4906964"/>
            <a:ext cx="4457700" cy="904875"/>
          </a:xfrm>
          <a:prstGeom prst="rect">
            <a:avLst/>
          </a:prstGeom>
          <a:solidFill>
            <a:schemeClr val="folHlink"/>
          </a:solidFill>
          <a:ln w="38100">
            <a:solidFill>
              <a:schemeClr val="bg1"/>
            </a:solidFill>
            <a:miter lim="800000"/>
            <a:headEnd/>
            <a:tailEnd/>
          </a:ln>
        </p:spPr>
        <p:txBody>
          <a:bodyPr anchor="ct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algn="ctr" eaLnBrk="1" fontAlgn="base" hangingPunct="1">
              <a:spcBef>
                <a:spcPct val="20000"/>
              </a:spcBef>
              <a:spcAft>
                <a:spcPct val="0"/>
              </a:spcAft>
            </a:pPr>
            <a:r>
              <a:rPr lang="en-US" altLang="en-US" sz="2800" b="1">
                <a:solidFill>
                  <a:srgbClr val="000000"/>
                </a:solidFill>
                <a:latin typeface="Comic Sans MS" panose="030F0702030302020204" pitchFamily="66" charset="0"/>
              </a:rPr>
              <a:t>Generates peace</a:t>
            </a:r>
          </a:p>
        </p:txBody>
      </p:sp>
      <p:sp>
        <p:nvSpPr>
          <p:cNvPr id="311303" name="Rectangle 7">
            <a:extLst>
              <a:ext uri="{FF2B5EF4-FFF2-40B4-BE49-F238E27FC236}">
                <a16:creationId xmlns:a16="http://schemas.microsoft.com/office/drawing/2014/main" id="{629C8F9C-CF4A-4596-B0D5-E66D0B33C004}"/>
              </a:ext>
            </a:extLst>
          </p:cNvPr>
          <p:cNvSpPr>
            <a:spLocks noChangeArrowheads="1"/>
          </p:cNvSpPr>
          <p:nvPr/>
        </p:nvSpPr>
        <p:spPr bwMode="auto">
          <a:xfrm>
            <a:off x="1600200" y="4906964"/>
            <a:ext cx="4457700" cy="904875"/>
          </a:xfrm>
          <a:prstGeom prst="rect">
            <a:avLst/>
          </a:prstGeom>
          <a:solidFill>
            <a:srgbClr val="FF0F21"/>
          </a:solidFill>
          <a:ln w="38100">
            <a:solidFill>
              <a:schemeClr val="bg1"/>
            </a:solidFill>
            <a:miter lim="800000"/>
            <a:headEnd/>
            <a:tailEnd/>
          </a:ln>
        </p:spPr>
        <p:txBody>
          <a:bodyPr anchor="ct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algn="ctr" eaLnBrk="1" fontAlgn="base" hangingPunct="1">
              <a:spcBef>
                <a:spcPct val="20000"/>
              </a:spcBef>
              <a:spcAft>
                <a:spcPct val="0"/>
              </a:spcAft>
            </a:pPr>
            <a:r>
              <a:rPr lang="en-US" altLang="en-US" sz="2800" b="1">
                <a:solidFill>
                  <a:srgbClr val="000000"/>
                </a:solidFill>
                <a:latin typeface="Comic Sans MS" panose="030F0702030302020204" pitchFamily="66" charset="0"/>
              </a:rPr>
              <a:t>Creates turmoil</a:t>
            </a:r>
          </a:p>
        </p:txBody>
      </p:sp>
      <p:sp>
        <p:nvSpPr>
          <p:cNvPr id="311304" name="Rectangle 8">
            <a:extLst>
              <a:ext uri="{FF2B5EF4-FFF2-40B4-BE49-F238E27FC236}">
                <a16:creationId xmlns:a16="http://schemas.microsoft.com/office/drawing/2014/main" id="{E179EE5E-7586-469B-8249-9574DB6E4385}"/>
              </a:ext>
            </a:extLst>
          </p:cNvPr>
          <p:cNvSpPr>
            <a:spLocks noChangeArrowheads="1"/>
          </p:cNvSpPr>
          <p:nvPr/>
        </p:nvSpPr>
        <p:spPr bwMode="auto">
          <a:xfrm>
            <a:off x="6057900" y="3984625"/>
            <a:ext cx="4457700" cy="922338"/>
          </a:xfrm>
          <a:prstGeom prst="rect">
            <a:avLst/>
          </a:prstGeom>
          <a:solidFill>
            <a:schemeClr val="folHlink"/>
          </a:solidFill>
          <a:ln w="38100">
            <a:solidFill>
              <a:schemeClr val="bg1"/>
            </a:solidFill>
            <a:miter lim="800000"/>
            <a:headEnd/>
            <a:tailEnd/>
          </a:ln>
        </p:spPr>
        <p:txBody>
          <a:bodyPr anchor="ct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algn="ctr" eaLnBrk="1" fontAlgn="base" hangingPunct="1">
              <a:spcBef>
                <a:spcPct val="20000"/>
              </a:spcBef>
              <a:spcAft>
                <a:spcPct val="0"/>
              </a:spcAft>
            </a:pPr>
            <a:r>
              <a:rPr lang="en-US" altLang="en-US" sz="2800" b="1">
                <a:solidFill>
                  <a:srgbClr val="000000"/>
                </a:solidFill>
                <a:latin typeface="Comic Sans MS" panose="030F0702030302020204" pitchFamily="66" charset="0"/>
              </a:rPr>
              <a:t>Is God’s Friend</a:t>
            </a:r>
          </a:p>
        </p:txBody>
      </p:sp>
      <p:sp>
        <p:nvSpPr>
          <p:cNvPr id="311305" name="Rectangle 9">
            <a:extLst>
              <a:ext uri="{FF2B5EF4-FFF2-40B4-BE49-F238E27FC236}">
                <a16:creationId xmlns:a16="http://schemas.microsoft.com/office/drawing/2014/main" id="{D1E24560-80D9-497B-941B-DC57D2C97F70}"/>
              </a:ext>
            </a:extLst>
          </p:cNvPr>
          <p:cNvSpPr>
            <a:spLocks noChangeArrowheads="1"/>
          </p:cNvSpPr>
          <p:nvPr/>
        </p:nvSpPr>
        <p:spPr bwMode="auto">
          <a:xfrm>
            <a:off x="1600200" y="3984625"/>
            <a:ext cx="4457700" cy="922338"/>
          </a:xfrm>
          <a:prstGeom prst="rect">
            <a:avLst/>
          </a:prstGeom>
          <a:solidFill>
            <a:srgbClr val="FF0F21"/>
          </a:solidFill>
          <a:ln w="38100">
            <a:solidFill>
              <a:schemeClr val="bg1"/>
            </a:solidFill>
            <a:miter lim="800000"/>
            <a:headEnd/>
            <a:tailEnd/>
          </a:ln>
        </p:spPr>
        <p:txBody>
          <a:bodyPr anchor="ct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algn="ctr" eaLnBrk="1" fontAlgn="base" hangingPunct="1">
              <a:spcBef>
                <a:spcPct val="20000"/>
              </a:spcBef>
              <a:spcAft>
                <a:spcPct val="0"/>
              </a:spcAft>
            </a:pPr>
            <a:r>
              <a:rPr lang="en-US" altLang="en-US" sz="2800" b="1">
                <a:solidFill>
                  <a:srgbClr val="000000"/>
                </a:solidFill>
                <a:latin typeface="Comic Sans MS" panose="030F0702030302020204" pitchFamily="66" charset="0"/>
              </a:rPr>
              <a:t>Is God’s enemy</a:t>
            </a:r>
          </a:p>
        </p:txBody>
      </p:sp>
      <p:sp>
        <p:nvSpPr>
          <p:cNvPr id="311306" name="Rectangle 10">
            <a:extLst>
              <a:ext uri="{FF2B5EF4-FFF2-40B4-BE49-F238E27FC236}">
                <a16:creationId xmlns:a16="http://schemas.microsoft.com/office/drawing/2014/main" id="{262327E9-D9D5-45B7-BA3C-7FE4BB31B2AB}"/>
              </a:ext>
            </a:extLst>
          </p:cNvPr>
          <p:cNvSpPr>
            <a:spLocks noChangeArrowheads="1"/>
          </p:cNvSpPr>
          <p:nvPr/>
        </p:nvSpPr>
        <p:spPr bwMode="auto">
          <a:xfrm>
            <a:off x="6057900" y="3078163"/>
            <a:ext cx="4457700" cy="906462"/>
          </a:xfrm>
          <a:prstGeom prst="rect">
            <a:avLst/>
          </a:prstGeom>
          <a:solidFill>
            <a:schemeClr val="folHlink"/>
          </a:solidFill>
          <a:ln w="38100">
            <a:solidFill>
              <a:schemeClr val="bg1"/>
            </a:solidFill>
            <a:miter lim="800000"/>
            <a:headEnd/>
            <a:tailEnd/>
          </a:ln>
        </p:spPr>
        <p:txBody>
          <a:bodyPr anchor="ct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algn="ctr" eaLnBrk="1" fontAlgn="base" hangingPunct="1">
              <a:spcBef>
                <a:spcPct val="20000"/>
              </a:spcBef>
              <a:spcAft>
                <a:spcPct val="0"/>
              </a:spcAft>
            </a:pPr>
            <a:r>
              <a:rPr lang="en-US" altLang="en-US" sz="2800" b="1">
                <a:solidFill>
                  <a:srgbClr val="000000"/>
                </a:solidFill>
                <a:latin typeface="Comic Sans MS" panose="030F0702030302020204" pitchFamily="66" charset="0"/>
              </a:rPr>
              <a:t>Brings life</a:t>
            </a:r>
          </a:p>
        </p:txBody>
      </p:sp>
      <p:sp>
        <p:nvSpPr>
          <p:cNvPr id="311307" name="Rectangle 11">
            <a:extLst>
              <a:ext uri="{FF2B5EF4-FFF2-40B4-BE49-F238E27FC236}">
                <a16:creationId xmlns:a16="http://schemas.microsoft.com/office/drawing/2014/main" id="{20307DDB-C040-4696-B4BB-6D893EE1A2E0}"/>
              </a:ext>
            </a:extLst>
          </p:cNvPr>
          <p:cNvSpPr>
            <a:spLocks noChangeArrowheads="1"/>
          </p:cNvSpPr>
          <p:nvPr/>
        </p:nvSpPr>
        <p:spPr bwMode="auto">
          <a:xfrm>
            <a:off x="1600200" y="3078163"/>
            <a:ext cx="4457700" cy="906462"/>
          </a:xfrm>
          <a:prstGeom prst="rect">
            <a:avLst/>
          </a:prstGeom>
          <a:solidFill>
            <a:srgbClr val="FF0F21"/>
          </a:solidFill>
          <a:ln w="38100">
            <a:solidFill>
              <a:schemeClr val="bg1"/>
            </a:solidFill>
            <a:miter lim="800000"/>
            <a:headEnd/>
            <a:tailEnd/>
          </a:ln>
        </p:spPr>
        <p:txBody>
          <a:bodyPr anchor="ct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algn="ctr" eaLnBrk="1" fontAlgn="base" hangingPunct="1">
              <a:spcBef>
                <a:spcPct val="20000"/>
              </a:spcBef>
              <a:spcAft>
                <a:spcPct val="0"/>
              </a:spcAft>
            </a:pPr>
            <a:r>
              <a:rPr lang="en-US" altLang="en-US" sz="2800" b="1">
                <a:solidFill>
                  <a:srgbClr val="000000"/>
                </a:solidFill>
                <a:latin typeface="Comic Sans MS" panose="030F0702030302020204" pitchFamily="66" charset="0"/>
              </a:rPr>
              <a:t>Brings death</a:t>
            </a:r>
          </a:p>
        </p:txBody>
      </p:sp>
      <p:sp>
        <p:nvSpPr>
          <p:cNvPr id="311308" name="Rectangle 12">
            <a:extLst>
              <a:ext uri="{FF2B5EF4-FFF2-40B4-BE49-F238E27FC236}">
                <a16:creationId xmlns:a16="http://schemas.microsoft.com/office/drawing/2014/main" id="{7C5DEE96-CC6E-472A-933C-126E0E95AEB2}"/>
              </a:ext>
            </a:extLst>
          </p:cNvPr>
          <p:cNvSpPr>
            <a:spLocks noChangeArrowheads="1"/>
          </p:cNvSpPr>
          <p:nvPr/>
        </p:nvSpPr>
        <p:spPr bwMode="auto">
          <a:xfrm>
            <a:off x="6057900" y="2001839"/>
            <a:ext cx="4457700" cy="1076325"/>
          </a:xfrm>
          <a:prstGeom prst="rect">
            <a:avLst/>
          </a:prstGeom>
          <a:solidFill>
            <a:schemeClr val="folHlink"/>
          </a:solidFill>
          <a:ln w="38100">
            <a:solidFill>
              <a:schemeClr val="bg1"/>
            </a:solidFill>
            <a:miter lim="800000"/>
            <a:headEnd/>
            <a:tailEnd/>
          </a:ln>
        </p:spPr>
        <p:txBody>
          <a:bodyPr anchor="ct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algn="ctr" eaLnBrk="1" fontAlgn="base" hangingPunct="1">
              <a:spcBef>
                <a:spcPct val="20000"/>
              </a:spcBef>
              <a:spcAft>
                <a:spcPct val="0"/>
              </a:spcAft>
            </a:pPr>
            <a:r>
              <a:rPr lang="en-US" altLang="en-US" sz="2800" b="1">
                <a:solidFill>
                  <a:srgbClr val="000000"/>
                </a:solidFill>
                <a:latin typeface="Comic Sans MS" panose="030F0702030302020204" pitchFamily="66" charset="0"/>
              </a:rPr>
              <a:t>Living thru the Spirit</a:t>
            </a:r>
          </a:p>
        </p:txBody>
      </p:sp>
      <p:sp>
        <p:nvSpPr>
          <p:cNvPr id="311309" name="Rectangle 13">
            <a:extLst>
              <a:ext uri="{FF2B5EF4-FFF2-40B4-BE49-F238E27FC236}">
                <a16:creationId xmlns:a16="http://schemas.microsoft.com/office/drawing/2014/main" id="{A21A3B7B-E3AC-4608-92AE-DC0073A91B9F}"/>
              </a:ext>
            </a:extLst>
          </p:cNvPr>
          <p:cNvSpPr>
            <a:spLocks noChangeArrowheads="1"/>
          </p:cNvSpPr>
          <p:nvPr/>
        </p:nvSpPr>
        <p:spPr bwMode="auto">
          <a:xfrm>
            <a:off x="1600200" y="2001839"/>
            <a:ext cx="4457700" cy="1076325"/>
          </a:xfrm>
          <a:prstGeom prst="rect">
            <a:avLst/>
          </a:prstGeom>
          <a:solidFill>
            <a:srgbClr val="FF0F21"/>
          </a:solidFill>
          <a:ln w="38100">
            <a:solidFill>
              <a:schemeClr val="bg1"/>
            </a:solidFill>
            <a:miter lim="800000"/>
            <a:headEnd/>
            <a:tailEnd/>
          </a:ln>
        </p:spPr>
        <p:txBody>
          <a:bodyPr anchor="ct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algn="ctr" eaLnBrk="1" fontAlgn="base" hangingPunct="1">
              <a:spcBef>
                <a:spcPct val="20000"/>
              </a:spcBef>
              <a:spcAft>
                <a:spcPct val="0"/>
              </a:spcAft>
            </a:pPr>
            <a:r>
              <a:rPr lang="en-US" altLang="en-US" sz="2800" b="1">
                <a:solidFill>
                  <a:srgbClr val="000000"/>
                </a:solidFill>
                <a:latin typeface="Comic Sans MS" panose="030F0702030302020204" pitchFamily="66" charset="0"/>
              </a:rPr>
              <a:t>Living after the flesh</a:t>
            </a:r>
          </a:p>
        </p:txBody>
      </p:sp>
      <p:sp>
        <p:nvSpPr>
          <p:cNvPr id="631822" name="Rectangle 14">
            <a:extLst>
              <a:ext uri="{FF2B5EF4-FFF2-40B4-BE49-F238E27FC236}">
                <a16:creationId xmlns:a16="http://schemas.microsoft.com/office/drawing/2014/main" id="{FD3B66F6-844F-4C08-9C29-9784EEFCDE0F}"/>
              </a:ext>
            </a:extLst>
          </p:cNvPr>
          <p:cNvSpPr>
            <a:spLocks noChangeArrowheads="1"/>
          </p:cNvSpPr>
          <p:nvPr/>
        </p:nvSpPr>
        <p:spPr bwMode="auto">
          <a:xfrm>
            <a:off x="6057900" y="152401"/>
            <a:ext cx="4457700" cy="904875"/>
          </a:xfrm>
          <a:prstGeom prst="rect">
            <a:avLst/>
          </a:prstGeom>
          <a:solidFill>
            <a:schemeClr val="accent1"/>
          </a:solidFill>
          <a:ln w="38100">
            <a:solidFill>
              <a:schemeClr val="bg1"/>
            </a:solidFill>
            <a:miter lim="800000"/>
            <a:headEnd/>
            <a:tailEnd/>
          </a:ln>
        </p:spPr>
        <p:txBody>
          <a:bodyPr anchor="ct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algn="ctr" eaLnBrk="1" fontAlgn="base" hangingPunct="1">
              <a:spcBef>
                <a:spcPct val="20000"/>
              </a:spcBef>
              <a:spcAft>
                <a:spcPct val="0"/>
              </a:spcAft>
            </a:pPr>
            <a:r>
              <a:rPr lang="en-US" altLang="en-US" sz="3200" b="1">
                <a:solidFill>
                  <a:srgbClr val="000000"/>
                </a:solidFill>
                <a:latin typeface="Comic Sans MS" panose="030F0702030302020204" pitchFamily="66" charset="0"/>
              </a:rPr>
              <a:t>Spiritually Minded</a:t>
            </a:r>
            <a:endParaRPr lang="en-US" altLang="en-US" sz="2800" b="1">
              <a:solidFill>
                <a:srgbClr val="000000"/>
              </a:solidFill>
              <a:latin typeface="Comic Sans MS" panose="030F0702030302020204" pitchFamily="66" charset="0"/>
            </a:endParaRPr>
          </a:p>
        </p:txBody>
      </p:sp>
      <p:sp>
        <p:nvSpPr>
          <p:cNvPr id="631823" name="Rectangle 15">
            <a:extLst>
              <a:ext uri="{FF2B5EF4-FFF2-40B4-BE49-F238E27FC236}">
                <a16:creationId xmlns:a16="http://schemas.microsoft.com/office/drawing/2014/main" id="{BFE426ED-1759-4FE0-ACEA-8349B9522A4A}"/>
              </a:ext>
            </a:extLst>
          </p:cNvPr>
          <p:cNvSpPr>
            <a:spLocks noChangeArrowheads="1"/>
          </p:cNvSpPr>
          <p:nvPr/>
        </p:nvSpPr>
        <p:spPr bwMode="auto">
          <a:xfrm>
            <a:off x="1600200" y="152401"/>
            <a:ext cx="4457700" cy="904875"/>
          </a:xfrm>
          <a:prstGeom prst="rect">
            <a:avLst/>
          </a:prstGeom>
          <a:solidFill>
            <a:srgbClr val="FBFF0E"/>
          </a:solidFill>
          <a:ln w="38100">
            <a:solidFill>
              <a:schemeClr val="bg1"/>
            </a:solidFill>
            <a:miter lim="800000"/>
            <a:headEnd/>
            <a:tailEnd/>
          </a:ln>
        </p:spPr>
        <p:txBody>
          <a:bodyPr anchor="ct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algn="ctr" eaLnBrk="1" fontAlgn="base" hangingPunct="1">
              <a:spcBef>
                <a:spcPct val="20000"/>
              </a:spcBef>
              <a:spcAft>
                <a:spcPct val="0"/>
              </a:spcAft>
            </a:pPr>
            <a:r>
              <a:rPr lang="en-US" altLang="en-US" sz="3200" b="1">
                <a:solidFill>
                  <a:srgbClr val="000000"/>
                </a:solidFill>
                <a:latin typeface="Comic Sans MS" panose="030F0702030302020204" pitchFamily="66" charset="0"/>
              </a:rPr>
              <a:t>Carnally Minded</a:t>
            </a:r>
            <a:endParaRPr lang="en-US" altLang="en-US" sz="2800" b="1">
              <a:solidFill>
                <a:srgbClr val="000000"/>
              </a:solidFill>
              <a:latin typeface="Comic Sans MS" panose="030F0702030302020204" pitchFamily="66" charset="0"/>
            </a:endParaRPr>
          </a:p>
        </p:txBody>
      </p:sp>
      <p:sp>
        <p:nvSpPr>
          <p:cNvPr id="631824" name="Line 16">
            <a:extLst>
              <a:ext uri="{FF2B5EF4-FFF2-40B4-BE49-F238E27FC236}">
                <a16:creationId xmlns:a16="http://schemas.microsoft.com/office/drawing/2014/main" id="{512671B5-EB33-49E4-8466-425F85091410}"/>
              </a:ext>
            </a:extLst>
          </p:cNvPr>
          <p:cNvSpPr>
            <a:spLocks noChangeShapeType="1"/>
          </p:cNvSpPr>
          <p:nvPr/>
        </p:nvSpPr>
        <p:spPr bwMode="auto">
          <a:xfrm>
            <a:off x="1600200" y="152400"/>
            <a:ext cx="8915400" cy="0"/>
          </a:xfrm>
          <a:prstGeom prst="line">
            <a:avLst/>
          </a:prstGeom>
          <a:noFill/>
          <a:ln w="38100" cap="sq">
            <a:solidFill>
              <a:schemeClr val="bg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000">
              <a:solidFill>
                <a:srgbClr val="000000"/>
              </a:solidFill>
              <a:latin typeface="Storybook" pitchFamily="2" charset="0"/>
            </a:endParaRPr>
          </a:p>
        </p:txBody>
      </p:sp>
      <p:sp>
        <p:nvSpPr>
          <p:cNvPr id="631825" name="Line 17">
            <a:extLst>
              <a:ext uri="{FF2B5EF4-FFF2-40B4-BE49-F238E27FC236}">
                <a16:creationId xmlns:a16="http://schemas.microsoft.com/office/drawing/2014/main" id="{3626EEA7-9669-457D-BC49-9A09A24E5E93}"/>
              </a:ext>
            </a:extLst>
          </p:cNvPr>
          <p:cNvSpPr>
            <a:spLocks noChangeShapeType="1"/>
          </p:cNvSpPr>
          <p:nvPr/>
        </p:nvSpPr>
        <p:spPr bwMode="auto">
          <a:xfrm>
            <a:off x="1600200" y="2001838"/>
            <a:ext cx="891540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000">
              <a:solidFill>
                <a:srgbClr val="000000"/>
              </a:solidFill>
              <a:latin typeface="Storybook" pitchFamily="2" charset="0"/>
            </a:endParaRPr>
          </a:p>
        </p:txBody>
      </p:sp>
      <p:sp>
        <p:nvSpPr>
          <p:cNvPr id="631826" name="Line 18">
            <a:extLst>
              <a:ext uri="{FF2B5EF4-FFF2-40B4-BE49-F238E27FC236}">
                <a16:creationId xmlns:a16="http://schemas.microsoft.com/office/drawing/2014/main" id="{D9BB576F-46C6-4769-B9D5-1FE29D9404B8}"/>
              </a:ext>
            </a:extLst>
          </p:cNvPr>
          <p:cNvSpPr>
            <a:spLocks noChangeShapeType="1"/>
          </p:cNvSpPr>
          <p:nvPr/>
        </p:nvSpPr>
        <p:spPr bwMode="auto">
          <a:xfrm>
            <a:off x="1600200" y="3078163"/>
            <a:ext cx="891540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000">
              <a:solidFill>
                <a:srgbClr val="000000"/>
              </a:solidFill>
              <a:latin typeface="Storybook" pitchFamily="2" charset="0"/>
            </a:endParaRPr>
          </a:p>
        </p:txBody>
      </p:sp>
      <p:sp>
        <p:nvSpPr>
          <p:cNvPr id="631827" name="Line 19">
            <a:extLst>
              <a:ext uri="{FF2B5EF4-FFF2-40B4-BE49-F238E27FC236}">
                <a16:creationId xmlns:a16="http://schemas.microsoft.com/office/drawing/2014/main" id="{0A2DF5E1-6403-4481-8FA5-7933FB777096}"/>
              </a:ext>
            </a:extLst>
          </p:cNvPr>
          <p:cNvSpPr>
            <a:spLocks noChangeShapeType="1"/>
          </p:cNvSpPr>
          <p:nvPr/>
        </p:nvSpPr>
        <p:spPr bwMode="auto">
          <a:xfrm>
            <a:off x="1600200" y="3984625"/>
            <a:ext cx="891540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000">
              <a:solidFill>
                <a:srgbClr val="000000"/>
              </a:solidFill>
              <a:latin typeface="Storybook" pitchFamily="2" charset="0"/>
            </a:endParaRPr>
          </a:p>
        </p:txBody>
      </p:sp>
      <p:sp>
        <p:nvSpPr>
          <p:cNvPr id="631828" name="Line 20">
            <a:extLst>
              <a:ext uri="{FF2B5EF4-FFF2-40B4-BE49-F238E27FC236}">
                <a16:creationId xmlns:a16="http://schemas.microsoft.com/office/drawing/2014/main" id="{CBB2708A-E3CF-4008-9248-BE1BE7F1B171}"/>
              </a:ext>
            </a:extLst>
          </p:cNvPr>
          <p:cNvSpPr>
            <a:spLocks noChangeShapeType="1"/>
          </p:cNvSpPr>
          <p:nvPr/>
        </p:nvSpPr>
        <p:spPr bwMode="auto">
          <a:xfrm>
            <a:off x="1600200" y="4906963"/>
            <a:ext cx="891540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000">
              <a:solidFill>
                <a:srgbClr val="000000"/>
              </a:solidFill>
              <a:latin typeface="Storybook" pitchFamily="2" charset="0"/>
            </a:endParaRPr>
          </a:p>
        </p:txBody>
      </p:sp>
      <p:sp>
        <p:nvSpPr>
          <p:cNvPr id="631829" name="Line 21">
            <a:extLst>
              <a:ext uri="{FF2B5EF4-FFF2-40B4-BE49-F238E27FC236}">
                <a16:creationId xmlns:a16="http://schemas.microsoft.com/office/drawing/2014/main" id="{F8D1D105-77F6-45EB-8DCE-2EDF0CC177B9}"/>
              </a:ext>
            </a:extLst>
          </p:cNvPr>
          <p:cNvSpPr>
            <a:spLocks noChangeShapeType="1"/>
          </p:cNvSpPr>
          <p:nvPr/>
        </p:nvSpPr>
        <p:spPr bwMode="auto">
          <a:xfrm>
            <a:off x="1600200" y="6756400"/>
            <a:ext cx="8915400" cy="0"/>
          </a:xfrm>
          <a:prstGeom prst="line">
            <a:avLst/>
          </a:prstGeom>
          <a:noFill/>
          <a:ln w="38100" cap="sq">
            <a:solidFill>
              <a:schemeClr val="bg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000">
              <a:solidFill>
                <a:srgbClr val="000000"/>
              </a:solidFill>
              <a:latin typeface="Storybook" pitchFamily="2" charset="0"/>
            </a:endParaRPr>
          </a:p>
        </p:txBody>
      </p:sp>
      <p:sp>
        <p:nvSpPr>
          <p:cNvPr id="631830" name="Line 22">
            <a:extLst>
              <a:ext uri="{FF2B5EF4-FFF2-40B4-BE49-F238E27FC236}">
                <a16:creationId xmlns:a16="http://schemas.microsoft.com/office/drawing/2014/main" id="{D42A360D-D1CD-45B0-9853-D9E4F05046A8}"/>
              </a:ext>
            </a:extLst>
          </p:cNvPr>
          <p:cNvSpPr>
            <a:spLocks noChangeShapeType="1"/>
          </p:cNvSpPr>
          <p:nvPr/>
        </p:nvSpPr>
        <p:spPr bwMode="auto">
          <a:xfrm>
            <a:off x="1600200" y="152400"/>
            <a:ext cx="0" cy="6604000"/>
          </a:xfrm>
          <a:prstGeom prst="line">
            <a:avLst/>
          </a:prstGeom>
          <a:noFill/>
          <a:ln w="38100" cap="sq">
            <a:solidFill>
              <a:schemeClr val="bg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000">
              <a:solidFill>
                <a:srgbClr val="000000"/>
              </a:solidFill>
              <a:latin typeface="Storybook" pitchFamily="2" charset="0"/>
            </a:endParaRPr>
          </a:p>
        </p:txBody>
      </p:sp>
      <p:sp>
        <p:nvSpPr>
          <p:cNvPr id="631831" name="Line 23">
            <a:extLst>
              <a:ext uri="{FF2B5EF4-FFF2-40B4-BE49-F238E27FC236}">
                <a16:creationId xmlns:a16="http://schemas.microsoft.com/office/drawing/2014/main" id="{EE326C68-FF09-4C42-9C73-618E9A2ED511}"/>
              </a:ext>
            </a:extLst>
          </p:cNvPr>
          <p:cNvSpPr>
            <a:spLocks noChangeShapeType="1"/>
          </p:cNvSpPr>
          <p:nvPr/>
        </p:nvSpPr>
        <p:spPr bwMode="auto">
          <a:xfrm>
            <a:off x="6057900" y="152400"/>
            <a:ext cx="0" cy="66040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000">
              <a:solidFill>
                <a:srgbClr val="000000"/>
              </a:solidFill>
              <a:latin typeface="Storybook" pitchFamily="2" charset="0"/>
            </a:endParaRPr>
          </a:p>
        </p:txBody>
      </p:sp>
      <p:sp>
        <p:nvSpPr>
          <p:cNvPr id="631832" name="Line 24">
            <a:extLst>
              <a:ext uri="{FF2B5EF4-FFF2-40B4-BE49-F238E27FC236}">
                <a16:creationId xmlns:a16="http://schemas.microsoft.com/office/drawing/2014/main" id="{D74F4D96-BC57-47C3-AE9B-734AFA636784}"/>
              </a:ext>
            </a:extLst>
          </p:cNvPr>
          <p:cNvSpPr>
            <a:spLocks noChangeShapeType="1"/>
          </p:cNvSpPr>
          <p:nvPr/>
        </p:nvSpPr>
        <p:spPr bwMode="auto">
          <a:xfrm>
            <a:off x="10515600" y="152400"/>
            <a:ext cx="0" cy="6604000"/>
          </a:xfrm>
          <a:prstGeom prst="line">
            <a:avLst/>
          </a:prstGeom>
          <a:noFill/>
          <a:ln w="38100" cap="sq">
            <a:solidFill>
              <a:schemeClr val="bg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000">
              <a:solidFill>
                <a:srgbClr val="000000"/>
              </a:solidFill>
              <a:latin typeface="Storybook" pitchFamily="2" charset="0"/>
            </a:endParaRPr>
          </a:p>
        </p:txBody>
      </p:sp>
      <p:sp>
        <p:nvSpPr>
          <p:cNvPr id="631833" name="Line 25">
            <a:extLst>
              <a:ext uri="{FF2B5EF4-FFF2-40B4-BE49-F238E27FC236}">
                <a16:creationId xmlns:a16="http://schemas.microsoft.com/office/drawing/2014/main" id="{7EEB48CC-3FAE-4E50-9AC4-D3D532264C18}"/>
              </a:ext>
            </a:extLst>
          </p:cNvPr>
          <p:cNvSpPr>
            <a:spLocks noChangeShapeType="1"/>
          </p:cNvSpPr>
          <p:nvPr/>
        </p:nvSpPr>
        <p:spPr bwMode="auto">
          <a:xfrm>
            <a:off x="1600200" y="5811838"/>
            <a:ext cx="891540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000">
              <a:solidFill>
                <a:srgbClr val="000000"/>
              </a:solidFill>
              <a:latin typeface="Storybook" pitchFamily="2" charset="0"/>
            </a:endParaRPr>
          </a:p>
        </p:txBody>
      </p:sp>
      <p:sp>
        <p:nvSpPr>
          <p:cNvPr id="631834" name="Line 26">
            <a:extLst>
              <a:ext uri="{FF2B5EF4-FFF2-40B4-BE49-F238E27FC236}">
                <a16:creationId xmlns:a16="http://schemas.microsoft.com/office/drawing/2014/main" id="{E2296B79-9EE6-4F4D-B740-7698AD604F35}"/>
              </a:ext>
            </a:extLst>
          </p:cNvPr>
          <p:cNvSpPr>
            <a:spLocks noChangeShapeType="1"/>
          </p:cNvSpPr>
          <p:nvPr/>
        </p:nvSpPr>
        <p:spPr bwMode="auto">
          <a:xfrm>
            <a:off x="1600200" y="1057275"/>
            <a:ext cx="891540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000">
              <a:solidFill>
                <a:srgbClr val="000000"/>
              </a:solidFill>
              <a:latin typeface="Storybook" pitchFamily="2"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11299"/>
                                        </p:tgtEl>
                                        <p:attrNameLst>
                                          <p:attrName>style.visibility</p:attrName>
                                        </p:attrNameLst>
                                      </p:cBhvr>
                                      <p:to>
                                        <p:strVal val="visible"/>
                                      </p:to>
                                    </p:set>
                                    <p:anim calcmode="lin" valueType="num">
                                      <p:cBhvr>
                                        <p:cTn id="7" dur="1000" fill="hold"/>
                                        <p:tgtEl>
                                          <p:spTgt spid="311299"/>
                                        </p:tgtEl>
                                        <p:attrNameLst>
                                          <p:attrName>ppt_w</p:attrName>
                                        </p:attrNameLst>
                                      </p:cBhvr>
                                      <p:tavLst>
                                        <p:tav tm="0">
                                          <p:val>
                                            <p:fltVal val="0"/>
                                          </p:val>
                                        </p:tav>
                                        <p:tav tm="100000">
                                          <p:val>
                                            <p:strVal val="#ppt_w"/>
                                          </p:val>
                                        </p:tav>
                                      </p:tavLst>
                                    </p:anim>
                                    <p:anim calcmode="lin" valueType="num">
                                      <p:cBhvr>
                                        <p:cTn id="8" dur="1000" fill="hold"/>
                                        <p:tgtEl>
                                          <p:spTgt spid="311299"/>
                                        </p:tgtEl>
                                        <p:attrNameLst>
                                          <p:attrName>ppt_h</p:attrName>
                                        </p:attrNameLst>
                                      </p:cBhvr>
                                      <p:tavLst>
                                        <p:tav tm="0">
                                          <p:val>
                                            <p:fltVal val="0"/>
                                          </p:val>
                                        </p:tav>
                                        <p:tav tm="100000">
                                          <p:val>
                                            <p:strVal val="#ppt_h"/>
                                          </p:val>
                                        </p:tav>
                                      </p:tavLst>
                                    </p:anim>
                                    <p:anim calcmode="lin" valueType="num">
                                      <p:cBhvr>
                                        <p:cTn id="9" dur="1000" fill="hold"/>
                                        <p:tgtEl>
                                          <p:spTgt spid="31129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1129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11298"/>
                                        </p:tgtEl>
                                        <p:attrNameLst>
                                          <p:attrName>style.visibility</p:attrName>
                                        </p:attrNameLst>
                                      </p:cBhvr>
                                      <p:to>
                                        <p:strVal val="visible"/>
                                      </p:to>
                                    </p:set>
                                    <p:anim calcmode="lin" valueType="num">
                                      <p:cBhvr>
                                        <p:cTn id="15" dur="1000" fill="hold"/>
                                        <p:tgtEl>
                                          <p:spTgt spid="311298"/>
                                        </p:tgtEl>
                                        <p:attrNameLst>
                                          <p:attrName>ppt_w</p:attrName>
                                        </p:attrNameLst>
                                      </p:cBhvr>
                                      <p:tavLst>
                                        <p:tav tm="0">
                                          <p:val>
                                            <p:fltVal val="0"/>
                                          </p:val>
                                        </p:tav>
                                        <p:tav tm="100000">
                                          <p:val>
                                            <p:strVal val="#ppt_w"/>
                                          </p:val>
                                        </p:tav>
                                      </p:tavLst>
                                    </p:anim>
                                    <p:anim calcmode="lin" valueType="num">
                                      <p:cBhvr>
                                        <p:cTn id="16" dur="1000" fill="hold"/>
                                        <p:tgtEl>
                                          <p:spTgt spid="311298"/>
                                        </p:tgtEl>
                                        <p:attrNameLst>
                                          <p:attrName>ppt_h</p:attrName>
                                        </p:attrNameLst>
                                      </p:cBhvr>
                                      <p:tavLst>
                                        <p:tav tm="0">
                                          <p:val>
                                            <p:fltVal val="0"/>
                                          </p:val>
                                        </p:tav>
                                        <p:tav tm="100000">
                                          <p:val>
                                            <p:strVal val="#ppt_h"/>
                                          </p:val>
                                        </p:tav>
                                      </p:tavLst>
                                    </p:anim>
                                    <p:anim calcmode="lin" valueType="num">
                                      <p:cBhvr>
                                        <p:cTn id="17" dur="1000" fill="hold"/>
                                        <p:tgtEl>
                                          <p:spTgt spid="31129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1129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11309"/>
                                        </p:tgtEl>
                                        <p:attrNameLst>
                                          <p:attrName>style.visibility</p:attrName>
                                        </p:attrNameLst>
                                      </p:cBhvr>
                                      <p:to>
                                        <p:strVal val="visible"/>
                                      </p:to>
                                    </p:set>
                                    <p:anim calcmode="lin" valueType="num">
                                      <p:cBhvr>
                                        <p:cTn id="23" dur="1000" fill="hold"/>
                                        <p:tgtEl>
                                          <p:spTgt spid="311309"/>
                                        </p:tgtEl>
                                        <p:attrNameLst>
                                          <p:attrName>ppt_w</p:attrName>
                                        </p:attrNameLst>
                                      </p:cBhvr>
                                      <p:tavLst>
                                        <p:tav tm="0">
                                          <p:val>
                                            <p:fltVal val="0"/>
                                          </p:val>
                                        </p:tav>
                                        <p:tav tm="100000">
                                          <p:val>
                                            <p:strVal val="#ppt_w"/>
                                          </p:val>
                                        </p:tav>
                                      </p:tavLst>
                                    </p:anim>
                                    <p:anim calcmode="lin" valueType="num">
                                      <p:cBhvr>
                                        <p:cTn id="24" dur="1000" fill="hold"/>
                                        <p:tgtEl>
                                          <p:spTgt spid="311309"/>
                                        </p:tgtEl>
                                        <p:attrNameLst>
                                          <p:attrName>ppt_h</p:attrName>
                                        </p:attrNameLst>
                                      </p:cBhvr>
                                      <p:tavLst>
                                        <p:tav tm="0">
                                          <p:val>
                                            <p:fltVal val="0"/>
                                          </p:val>
                                        </p:tav>
                                        <p:tav tm="100000">
                                          <p:val>
                                            <p:strVal val="#ppt_h"/>
                                          </p:val>
                                        </p:tav>
                                      </p:tavLst>
                                    </p:anim>
                                    <p:anim calcmode="lin" valueType="num">
                                      <p:cBhvr>
                                        <p:cTn id="25" dur="1000" fill="hold"/>
                                        <p:tgtEl>
                                          <p:spTgt spid="311309"/>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1130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11308"/>
                                        </p:tgtEl>
                                        <p:attrNameLst>
                                          <p:attrName>style.visibility</p:attrName>
                                        </p:attrNameLst>
                                      </p:cBhvr>
                                      <p:to>
                                        <p:strVal val="visible"/>
                                      </p:to>
                                    </p:set>
                                    <p:anim calcmode="lin" valueType="num">
                                      <p:cBhvr>
                                        <p:cTn id="31" dur="1000" fill="hold"/>
                                        <p:tgtEl>
                                          <p:spTgt spid="311308"/>
                                        </p:tgtEl>
                                        <p:attrNameLst>
                                          <p:attrName>ppt_w</p:attrName>
                                        </p:attrNameLst>
                                      </p:cBhvr>
                                      <p:tavLst>
                                        <p:tav tm="0">
                                          <p:val>
                                            <p:fltVal val="0"/>
                                          </p:val>
                                        </p:tav>
                                        <p:tav tm="100000">
                                          <p:val>
                                            <p:strVal val="#ppt_w"/>
                                          </p:val>
                                        </p:tav>
                                      </p:tavLst>
                                    </p:anim>
                                    <p:anim calcmode="lin" valueType="num">
                                      <p:cBhvr>
                                        <p:cTn id="32" dur="1000" fill="hold"/>
                                        <p:tgtEl>
                                          <p:spTgt spid="311308"/>
                                        </p:tgtEl>
                                        <p:attrNameLst>
                                          <p:attrName>ppt_h</p:attrName>
                                        </p:attrNameLst>
                                      </p:cBhvr>
                                      <p:tavLst>
                                        <p:tav tm="0">
                                          <p:val>
                                            <p:fltVal val="0"/>
                                          </p:val>
                                        </p:tav>
                                        <p:tav tm="100000">
                                          <p:val>
                                            <p:strVal val="#ppt_h"/>
                                          </p:val>
                                        </p:tav>
                                      </p:tavLst>
                                    </p:anim>
                                    <p:anim calcmode="lin" valueType="num">
                                      <p:cBhvr>
                                        <p:cTn id="33" dur="1000" fill="hold"/>
                                        <p:tgtEl>
                                          <p:spTgt spid="311308"/>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1130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11307"/>
                                        </p:tgtEl>
                                        <p:attrNameLst>
                                          <p:attrName>style.visibility</p:attrName>
                                        </p:attrNameLst>
                                      </p:cBhvr>
                                      <p:to>
                                        <p:strVal val="visible"/>
                                      </p:to>
                                    </p:set>
                                    <p:anim calcmode="lin" valueType="num">
                                      <p:cBhvr>
                                        <p:cTn id="39" dur="1000" fill="hold"/>
                                        <p:tgtEl>
                                          <p:spTgt spid="311307"/>
                                        </p:tgtEl>
                                        <p:attrNameLst>
                                          <p:attrName>ppt_w</p:attrName>
                                        </p:attrNameLst>
                                      </p:cBhvr>
                                      <p:tavLst>
                                        <p:tav tm="0">
                                          <p:val>
                                            <p:fltVal val="0"/>
                                          </p:val>
                                        </p:tav>
                                        <p:tav tm="100000">
                                          <p:val>
                                            <p:strVal val="#ppt_w"/>
                                          </p:val>
                                        </p:tav>
                                      </p:tavLst>
                                    </p:anim>
                                    <p:anim calcmode="lin" valueType="num">
                                      <p:cBhvr>
                                        <p:cTn id="40" dur="1000" fill="hold"/>
                                        <p:tgtEl>
                                          <p:spTgt spid="311307"/>
                                        </p:tgtEl>
                                        <p:attrNameLst>
                                          <p:attrName>ppt_h</p:attrName>
                                        </p:attrNameLst>
                                      </p:cBhvr>
                                      <p:tavLst>
                                        <p:tav tm="0">
                                          <p:val>
                                            <p:fltVal val="0"/>
                                          </p:val>
                                        </p:tav>
                                        <p:tav tm="100000">
                                          <p:val>
                                            <p:strVal val="#ppt_h"/>
                                          </p:val>
                                        </p:tav>
                                      </p:tavLst>
                                    </p:anim>
                                    <p:anim calcmode="lin" valueType="num">
                                      <p:cBhvr>
                                        <p:cTn id="41" dur="1000" fill="hold"/>
                                        <p:tgtEl>
                                          <p:spTgt spid="311307"/>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1130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311306"/>
                                        </p:tgtEl>
                                        <p:attrNameLst>
                                          <p:attrName>style.visibility</p:attrName>
                                        </p:attrNameLst>
                                      </p:cBhvr>
                                      <p:to>
                                        <p:strVal val="visible"/>
                                      </p:to>
                                    </p:set>
                                    <p:anim calcmode="lin" valueType="num">
                                      <p:cBhvr>
                                        <p:cTn id="47" dur="1000" fill="hold"/>
                                        <p:tgtEl>
                                          <p:spTgt spid="311306"/>
                                        </p:tgtEl>
                                        <p:attrNameLst>
                                          <p:attrName>ppt_w</p:attrName>
                                        </p:attrNameLst>
                                      </p:cBhvr>
                                      <p:tavLst>
                                        <p:tav tm="0">
                                          <p:val>
                                            <p:fltVal val="0"/>
                                          </p:val>
                                        </p:tav>
                                        <p:tav tm="100000">
                                          <p:val>
                                            <p:strVal val="#ppt_w"/>
                                          </p:val>
                                        </p:tav>
                                      </p:tavLst>
                                    </p:anim>
                                    <p:anim calcmode="lin" valueType="num">
                                      <p:cBhvr>
                                        <p:cTn id="48" dur="1000" fill="hold"/>
                                        <p:tgtEl>
                                          <p:spTgt spid="311306"/>
                                        </p:tgtEl>
                                        <p:attrNameLst>
                                          <p:attrName>ppt_h</p:attrName>
                                        </p:attrNameLst>
                                      </p:cBhvr>
                                      <p:tavLst>
                                        <p:tav tm="0">
                                          <p:val>
                                            <p:fltVal val="0"/>
                                          </p:val>
                                        </p:tav>
                                        <p:tav tm="100000">
                                          <p:val>
                                            <p:strVal val="#ppt_h"/>
                                          </p:val>
                                        </p:tav>
                                      </p:tavLst>
                                    </p:anim>
                                    <p:anim calcmode="lin" valueType="num">
                                      <p:cBhvr>
                                        <p:cTn id="49" dur="1000" fill="hold"/>
                                        <p:tgtEl>
                                          <p:spTgt spid="311306"/>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1130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311305"/>
                                        </p:tgtEl>
                                        <p:attrNameLst>
                                          <p:attrName>style.visibility</p:attrName>
                                        </p:attrNameLst>
                                      </p:cBhvr>
                                      <p:to>
                                        <p:strVal val="visible"/>
                                      </p:to>
                                    </p:set>
                                    <p:anim calcmode="lin" valueType="num">
                                      <p:cBhvr>
                                        <p:cTn id="55" dur="1000" fill="hold"/>
                                        <p:tgtEl>
                                          <p:spTgt spid="311305"/>
                                        </p:tgtEl>
                                        <p:attrNameLst>
                                          <p:attrName>ppt_w</p:attrName>
                                        </p:attrNameLst>
                                      </p:cBhvr>
                                      <p:tavLst>
                                        <p:tav tm="0">
                                          <p:val>
                                            <p:fltVal val="0"/>
                                          </p:val>
                                        </p:tav>
                                        <p:tav tm="100000">
                                          <p:val>
                                            <p:strVal val="#ppt_w"/>
                                          </p:val>
                                        </p:tav>
                                      </p:tavLst>
                                    </p:anim>
                                    <p:anim calcmode="lin" valueType="num">
                                      <p:cBhvr>
                                        <p:cTn id="56" dur="1000" fill="hold"/>
                                        <p:tgtEl>
                                          <p:spTgt spid="311305"/>
                                        </p:tgtEl>
                                        <p:attrNameLst>
                                          <p:attrName>ppt_h</p:attrName>
                                        </p:attrNameLst>
                                      </p:cBhvr>
                                      <p:tavLst>
                                        <p:tav tm="0">
                                          <p:val>
                                            <p:fltVal val="0"/>
                                          </p:val>
                                        </p:tav>
                                        <p:tav tm="100000">
                                          <p:val>
                                            <p:strVal val="#ppt_h"/>
                                          </p:val>
                                        </p:tav>
                                      </p:tavLst>
                                    </p:anim>
                                    <p:anim calcmode="lin" valueType="num">
                                      <p:cBhvr>
                                        <p:cTn id="57" dur="1000" fill="hold"/>
                                        <p:tgtEl>
                                          <p:spTgt spid="311305"/>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1130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311304"/>
                                        </p:tgtEl>
                                        <p:attrNameLst>
                                          <p:attrName>style.visibility</p:attrName>
                                        </p:attrNameLst>
                                      </p:cBhvr>
                                      <p:to>
                                        <p:strVal val="visible"/>
                                      </p:to>
                                    </p:set>
                                    <p:anim calcmode="lin" valueType="num">
                                      <p:cBhvr>
                                        <p:cTn id="63" dur="1000" fill="hold"/>
                                        <p:tgtEl>
                                          <p:spTgt spid="311304"/>
                                        </p:tgtEl>
                                        <p:attrNameLst>
                                          <p:attrName>ppt_w</p:attrName>
                                        </p:attrNameLst>
                                      </p:cBhvr>
                                      <p:tavLst>
                                        <p:tav tm="0">
                                          <p:val>
                                            <p:fltVal val="0"/>
                                          </p:val>
                                        </p:tav>
                                        <p:tav tm="100000">
                                          <p:val>
                                            <p:strVal val="#ppt_w"/>
                                          </p:val>
                                        </p:tav>
                                      </p:tavLst>
                                    </p:anim>
                                    <p:anim calcmode="lin" valueType="num">
                                      <p:cBhvr>
                                        <p:cTn id="64" dur="1000" fill="hold"/>
                                        <p:tgtEl>
                                          <p:spTgt spid="311304"/>
                                        </p:tgtEl>
                                        <p:attrNameLst>
                                          <p:attrName>ppt_h</p:attrName>
                                        </p:attrNameLst>
                                      </p:cBhvr>
                                      <p:tavLst>
                                        <p:tav tm="0">
                                          <p:val>
                                            <p:fltVal val="0"/>
                                          </p:val>
                                        </p:tav>
                                        <p:tav tm="100000">
                                          <p:val>
                                            <p:strVal val="#ppt_h"/>
                                          </p:val>
                                        </p:tav>
                                      </p:tavLst>
                                    </p:anim>
                                    <p:anim calcmode="lin" valueType="num">
                                      <p:cBhvr>
                                        <p:cTn id="65" dur="1000" fill="hold"/>
                                        <p:tgtEl>
                                          <p:spTgt spid="311304"/>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1130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311303"/>
                                        </p:tgtEl>
                                        <p:attrNameLst>
                                          <p:attrName>style.visibility</p:attrName>
                                        </p:attrNameLst>
                                      </p:cBhvr>
                                      <p:to>
                                        <p:strVal val="visible"/>
                                      </p:to>
                                    </p:set>
                                    <p:anim calcmode="lin" valueType="num">
                                      <p:cBhvr>
                                        <p:cTn id="71" dur="1000" fill="hold"/>
                                        <p:tgtEl>
                                          <p:spTgt spid="311303"/>
                                        </p:tgtEl>
                                        <p:attrNameLst>
                                          <p:attrName>ppt_w</p:attrName>
                                        </p:attrNameLst>
                                      </p:cBhvr>
                                      <p:tavLst>
                                        <p:tav tm="0">
                                          <p:val>
                                            <p:fltVal val="0"/>
                                          </p:val>
                                        </p:tav>
                                        <p:tav tm="100000">
                                          <p:val>
                                            <p:strVal val="#ppt_w"/>
                                          </p:val>
                                        </p:tav>
                                      </p:tavLst>
                                    </p:anim>
                                    <p:anim calcmode="lin" valueType="num">
                                      <p:cBhvr>
                                        <p:cTn id="72" dur="1000" fill="hold"/>
                                        <p:tgtEl>
                                          <p:spTgt spid="311303"/>
                                        </p:tgtEl>
                                        <p:attrNameLst>
                                          <p:attrName>ppt_h</p:attrName>
                                        </p:attrNameLst>
                                      </p:cBhvr>
                                      <p:tavLst>
                                        <p:tav tm="0">
                                          <p:val>
                                            <p:fltVal val="0"/>
                                          </p:val>
                                        </p:tav>
                                        <p:tav tm="100000">
                                          <p:val>
                                            <p:strVal val="#ppt_h"/>
                                          </p:val>
                                        </p:tav>
                                      </p:tavLst>
                                    </p:anim>
                                    <p:anim calcmode="lin" valueType="num">
                                      <p:cBhvr>
                                        <p:cTn id="73" dur="1000" fill="hold"/>
                                        <p:tgtEl>
                                          <p:spTgt spid="311303"/>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31130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311302"/>
                                        </p:tgtEl>
                                        <p:attrNameLst>
                                          <p:attrName>style.visibility</p:attrName>
                                        </p:attrNameLst>
                                      </p:cBhvr>
                                      <p:to>
                                        <p:strVal val="visible"/>
                                      </p:to>
                                    </p:set>
                                    <p:anim calcmode="lin" valueType="num">
                                      <p:cBhvr>
                                        <p:cTn id="79" dur="1000" fill="hold"/>
                                        <p:tgtEl>
                                          <p:spTgt spid="311302"/>
                                        </p:tgtEl>
                                        <p:attrNameLst>
                                          <p:attrName>ppt_w</p:attrName>
                                        </p:attrNameLst>
                                      </p:cBhvr>
                                      <p:tavLst>
                                        <p:tav tm="0">
                                          <p:val>
                                            <p:fltVal val="0"/>
                                          </p:val>
                                        </p:tav>
                                        <p:tav tm="100000">
                                          <p:val>
                                            <p:strVal val="#ppt_w"/>
                                          </p:val>
                                        </p:tav>
                                      </p:tavLst>
                                    </p:anim>
                                    <p:anim calcmode="lin" valueType="num">
                                      <p:cBhvr>
                                        <p:cTn id="80" dur="1000" fill="hold"/>
                                        <p:tgtEl>
                                          <p:spTgt spid="311302"/>
                                        </p:tgtEl>
                                        <p:attrNameLst>
                                          <p:attrName>ppt_h</p:attrName>
                                        </p:attrNameLst>
                                      </p:cBhvr>
                                      <p:tavLst>
                                        <p:tav tm="0">
                                          <p:val>
                                            <p:fltVal val="0"/>
                                          </p:val>
                                        </p:tav>
                                        <p:tav tm="100000">
                                          <p:val>
                                            <p:strVal val="#ppt_h"/>
                                          </p:val>
                                        </p:tav>
                                      </p:tavLst>
                                    </p:anim>
                                    <p:anim calcmode="lin" valueType="num">
                                      <p:cBhvr>
                                        <p:cTn id="81" dur="1000" fill="hold"/>
                                        <p:tgtEl>
                                          <p:spTgt spid="311302"/>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31130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311301"/>
                                        </p:tgtEl>
                                        <p:attrNameLst>
                                          <p:attrName>style.visibility</p:attrName>
                                        </p:attrNameLst>
                                      </p:cBhvr>
                                      <p:to>
                                        <p:strVal val="visible"/>
                                      </p:to>
                                    </p:set>
                                    <p:anim calcmode="lin" valueType="num">
                                      <p:cBhvr>
                                        <p:cTn id="87" dur="1000" fill="hold"/>
                                        <p:tgtEl>
                                          <p:spTgt spid="311301"/>
                                        </p:tgtEl>
                                        <p:attrNameLst>
                                          <p:attrName>ppt_w</p:attrName>
                                        </p:attrNameLst>
                                      </p:cBhvr>
                                      <p:tavLst>
                                        <p:tav tm="0">
                                          <p:val>
                                            <p:fltVal val="0"/>
                                          </p:val>
                                        </p:tav>
                                        <p:tav tm="100000">
                                          <p:val>
                                            <p:strVal val="#ppt_w"/>
                                          </p:val>
                                        </p:tav>
                                      </p:tavLst>
                                    </p:anim>
                                    <p:anim calcmode="lin" valueType="num">
                                      <p:cBhvr>
                                        <p:cTn id="88" dur="1000" fill="hold"/>
                                        <p:tgtEl>
                                          <p:spTgt spid="311301"/>
                                        </p:tgtEl>
                                        <p:attrNameLst>
                                          <p:attrName>ppt_h</p:attrName>
                                        </p:attrNameLst>
                                      </p:cBhvr>
                                      <p:tavLst>
                                        <p:tav tm="0">
                                          <p:val>
                                            <p:fltVal val="0"/>
                                          </p:val>
                                        </p:tav>
                                        <p:tav tm="100000">
                                          <p:val>
                                            <p:strVal val="#ppt_h"/>
                                          </p:val>
                                        </p:tav>
                                      </p:tavLst>
                                    </p:anim>
                                    <p:anim calcmode="lin" valueType="num">
                                      <p:cBhvr>
                                        <p:cTn id="89" dur="1000" fill="hold"/>
                                        <p:tgtEl>
                                          <p:spTgt spid="311301"/>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31130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311300"/>
                                        </p:tgtEl>
                                        <p:attrNameLst>
                                          <p:attrName>style.visibility</p:attrName>
                                        </p:attrNameLst>
                                      </p:cBhvr>
                                      <p:to>
                                        <p:strVal val="visible"/>
                                      </p:to>
                                    </p:set>
                                    <p:anim calcmode="lin" valueType="num">
                                      <p:cBhvr>
                                        <p:cTn id="95" dur="1000" fill="hold"/>
                                        <p:tgtEl>
                                          <p:spTgt spid="311300"/>
                                        </p:tgtEl>
                                        <p:attrNameLst>
                                          <p:attrName>ppt_w</p:attrName>
                                        </p:attrNameLst>
                                      </p:cBhvr>
                                      <p:tavLst>
                                        <p:tav tm="0">
                                          <p:val>
                                            <p:fltVal val="0"/>
                                          </p:val>
                                        </p:tav>
                                        <p:tav tm="100000">
                                          <p:val>
                                            <p:strVal val="#ppt_w"/>
                                          </p:val>
                                        </p:tav>
                                      </p:tavLst>
                                    </p:anim>
                                    <p:anim calcmode="lin" valueType="num">
                                      <p:cBhvr>
                                        <p:cTn id="96" dur="1000" fill="hold"/>
                                        <p:tgtEl>
                                          <p:spTgt spid="311300"/>
                                        </p:tgtEl>
                                        <p:attrNameLst>
                                          <p:attrName>ppt_h</p:attrName>
                                        </p:attrNameLst>
                                      </p:cBhvr>
                                      <p:tavLst>
                                        <p:tav tm="0">
                                          <p:val>
                                            <p:fltVal val="0"/>
                                          </p:val>
                                        </p:tav>
                                        <p:tav tm="100000">
                                          <p:val>
                                            <p:strVal val="#ppt_h"/>
                                          </p:val>
                                        </p:tav>
                                      </p:tavLst>
                                    </p:anim>
                                    <p:anim calcmode="lin" valueType="num">
                                      <p:cBhvr>
                                        <p:cTn id="97" dur="1000" fill="hold"/>
                                        <p:tgtEl>
                                          <p:spTgt spid="311300"/>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31130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298" grpId="0" animBg="1" autoUpdateAnimBg="0"/>
      <p:bldP spid="311299" grpId="0" animBg="1" autoUpdateAnimBg="0"/>
      <p:bldP spid="311300" grpId="0" animBg="1" autoUpdateAnimBg="0"/>
      <p:bldP spid="311301" grpId="0" animBg="1" autoUpdateAnimBg="0"/>
      <p:bldP spid="311302" grpId="0" animBg="1" autoUpdateAnimBg="0"/>
      <p:bldP spid="311303" grpId="0" animBg="1" autoUpdateAnimBg="0"/>
      <p:bldP spid="311304" grpId="0" animBg="1" autoUpdateAnimBg="0"/>
      <p:bldP spid="311305" grpId="0" animBg="1" autoUpdateAnimBg="0"/>
      <p:bldP spid="311306" grpId="0" animBg="1" autoUpdateAnimBg="0"/>
      <p:bldP spid="311307" grpId="0" animBg="1" autoUpdateAnimBg="0"/>
      <p:bldP spid="311308" grpId="0" animBg="1" autoUpdateAnimBg="0"/>
      <p:bldP spid="311309" grpId="0" animBg="1" autoUpdateAnimBg="0"/>
    </p:bldLst>
  </p:timing>
</p:sld>
</file>

<file path=ppt/slides/slide224.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1503234" name="Rectangle 2" descr="Paper bag">
            <a:extLst>
              <a:ext uri="{FF2B5EF4-FFF2-40B4-BE49-F238E27FC236}">
                <a16:creationId xmlns:a16="http://schemas.microsoft.com/office/drawing/2014/main" id="{4A4442A9-8942-47C9-9BC1-E62B25349B9A}"/>
              </a:ext>
            </a:extLst>
          </p:cNvPr>
          <p:cNvSpPr>
            <a:spLocks noGrp="1" noChangeArrowheads="1"/>
          </p:cNvSpPr>
          <p:nvPr>
            <p:ph type="ctrTitle"/>
          </p:nvPr>
        </p:nvSpPr>
        <p:spPr>
          <a:xfrm>
            <a:off x="5791200" y="685800"/>
            <a:ext cx="5181600" cy="2743200"/>
          </a:xfrm>
        </p:spPr>
        <p:txBody>
          <a:bodyPr/>
          <a:lstStyle/>
          <a:p>
            <a:pPr eaLnBrk="1" hangingPunct="1">
              <a:lnSpc>
                <a:spcPct val="90000"/>
              </a:lnSpc>
              <a:defRPr/>
            </a:pPr>
            <a:r>
              <a:rPr lang="en-US" sz="6600" b="1">
                <a:solidFill>
                  <a:srgbClr val="CC0000"/>
                </a:solidFill>
                <a:effectLst>
                  <a:outerShdw blurRad="38100" dist="38100" dir="2700000" algn="tl">
                    <a:srgbClr val="000000"/>
                  </a:outerShdw>
                </a:effectLst>
                <a:latin typeface="Magneto" pitchFamily="82" charset="0"/>
              </a:rPr>
              <a:t>Renewing</a:t>
            </a:r>
            <a:r>
              <a:rPr lang="en-US" sz="6000" b="1">
                <a:solidFill>
                  <a:srgbClr val="CC0000"/>
                </a:solidFill>
                <a:effectLst>
                  <a:outerShdw blurRad="38100" dist="38100" dir="2700000" algn="tl">
                    <a:srgbClr val="000000"/>
                  </a:outerShdw>
                </a:effectLst>
                <a:latin typeface="Magneto" pitchFamily="82" charset="0"/>
              </a:rPr>
              <a:t> </a:t>
            </a:r>
            <a:r>
              <a:rPr lang="en-US" sz="9600" b="1">
                <a:solidFill>
                  <a:srgbClr val="CC0000"/>
                </a:solidFill>
                <a:effectLst>
                  <a:outerShdw blurRad="38100" dist="38100" dir="2700000" algn="tl">
                    <a:srgbClr val="000000"/>
                  </a:outerShdw>
                </a:effectLst>
                <a:latin typeface="Magneto" pitchFamily="82" charset="0"/>
              </a:rPr>
              <a:t>Your Mind</a:t>
            </a:r>
          </a:p>
        </p:txBody>
      </p:sp>
      <p:sp>
        <p:nvSpPr>
          <p:cNvPr id="1503235" name="Rectangle 3">
            <a:extLst>
              <a:ext uri="{FF2B5EF4-FFF2-40B4-BE49-F238E27FC236}">
                <a16:creationId xmlns:a16="http://schemas.microsoft.com/office/drawing/2014/main" id="{14B8D4D0-C5FC-474E-BED5-142FA95309C7}"/>
              </a:ext>
            </a:extLst>
          </p:cNvPr>
          <p:cNvSpPr>
            <a:spLocks noGrp="1" noChangeArrowheads="1"/>
          </p:cNvSpPr>
          <p:nvPr>
            <p:ph type="subTitle" idx="1"/>
          </p:nvPr>
        </p:nvSpPr>
        <p:spPr>
          <a:xfrm>
            <a:off x="6248400" y="4038600"/>
            <a:ext cx="4419600" cy="2819400"/>
          </a:xfrm>
          <a:solidFill>
            <a:srgbClr val="A50021"/>
          </a:solidFill>
        </p:spPr>
        <p:txBody>
          <a:bodyPr/>
          <a:lstStyle/>
          <a:p>
            <a:pPr eaLnBrk="1" hangingPunct="1">
              <a:spcBef>
                <a:spcPct val="0"/>
              </a:spcBef>
              <a:defRPr/>
            </a:pPr>
            <a:r>
              <a:rPr lang="en-US" sz="4800" b="1">
                <a:effectLst>
                  <a:outerShdw blurRad="38100" dist="38100" dir="2700000" algn="tl">
                    <a:srgbClr val="FFFFFF"/>
                  </a:outerShdw>
                </a:effectLst>
              </a:rPr>
              <a:t>New Thinking</a:t>
            </a:r>
          </a:p>
          <a:p>
            <a:pPr eaLnBrk="1" hangingPunct="1">
              <a:spcBef>
                <a:spcPct val="0"/>
              </a:spcBef>
              <a:defRPr/>
            </a:pPr>
            <a:r>
              <a:rPr lang="en-US" sz="4800" b="1">
                <a:effectLst>
                  <a:outerShdw blurRad="38100" dist="38100" dir="2700000" algn="tl">
                    <a:srgbClr val="FFFFFF"/>
                  </a:outerShdw>
                </a:effectLst>
              </a:rPr>
              <a:t>Leads to</a:t>
            </a:r>
          </a:p>
          <a:p>
            <a:pPr eaLnBrk="1" hangingPunct="1">
              <a:spcBef>
                <a:spcPct val="0"/>
              </a:spcBef>
              <a:defRPr/>
            </a:pPr>
            <a:r>
              <a:rPr lang="en-US" sz="4800" b="1">
                <a:effectLst>
                  <a:outerShdw blurRad="38100" dist="38100" dir="2700000" algn="tl">
                    <a:srgbClr val="FFFFFF"/>
                  </a:outerShdw>
                </a:effectLst>
              </a:rPr>
              <a:t>New Doing</a:t>
            </a:r>
          </a:p>
        </p:txBody>
      </p:sp>
      <p:pic>
        <p:nvPicPr>
          <p:cNvPr id="632836" name="Picture 4" descr="Picture 4_pptX">
            <a:extLst>
              <a:ext uri="{FF2B5EF4-FFF2-40B4-BE49-F238E27FC236}">
                <a16:creationId xmlns:a16="http://schemas.microsoft.com/office/drawing/2014/main" id="{525A7B43-81BA-4788-9501-B065049DA08F}"/>
              </a:ext>
            </a:extLst>
          </p:cNvPr>
          <p:cNvPicPr>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1524000" y="0"/>
            <a:ext cx="4724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1503234">
                                            <p:txEl>
                                              <p:pRg st="0" end="0"/>
                                            </p:txEl>
                                          </p:spTgt>
                                        </p:tgtEl>
                                        <p:attrNameLst>
                                          <p:attrName>style.visibility</p:attrName>
                                        </p:attrNameLst>
                                      </p:cBhvr>
                                      <p:to>
                                        <p:strVal val="visible"/>
                                      </p:to>
                                    </p:set>
                                    <p:anim calcmode="lin" valueType="num">
                                      <p:cBhvr additive="base">
                                        <p:cTn id="7" dur="300" fill="hold"/>
                                        <p:tgtEl>
                                          <p:spTgt spid="1503234">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50323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3" fill="hold" grpId="0" nodeType="clickEffect">
                                  <p:stCondLst>
                                    <p:cond delay="0"/>
                                  </p:stCondLst>
                                  <p:iterate type="lt">
                                    <p:tmPct val="100000"/>
                                  </p:iterate>
                                  <p:childTnLst>
                                    <p:set>
                                      <p:cBhvr>
                                        <p:cTn id="12" dur="1" fill="hold">
                                          <p:stCondLst>
                                            <p:cond delay="0"/>
                                          </p:stCondLst>
                                        </p:cTn>
                                        <p:tgtEl>
                                          <p:spTgt spid="1503235">
                                            <p:txEl>
                                              <p:pRg st="0" end="0"/>
                                            </p:txEl>
                                          </p:spTgt>
                                        </p:tgtEl>
                                        <p:attrNameLst>
                                          <p:attrName>style.visibility</p:attrName>
                                        </p:attrNameLst>
                                      </p:cBhvr>
                                      <p:to>
                                        <p:strVal val="visible"/>
                                      </p:to>
                                    </p:set>
                                    <p:anim calcmode="lin" valueType="num">
                                      <p:cBhvr additive="base">
                                        <p:cTn id="13" dur="75" fill="hold"/>
                                        <p:tgtEl>
                                          <p:spTgt spid="1503235">
                                            <p:txEl>
                                              <p:pRg st="0" end="0"/>
                                            </p:txEl>
                                          </p:spTgt>
                                        </p:tgtEl>
                                        <p:attrNameLst>
                                          <p:attrName>ppt_x</p:attrName>
                                        </p:attrNameLst>
                                      </p:cBhvr>
                                      <p:tavLst>
                                        <p:tav tm="0">
                                          <p:val>
                                            <p:strVal val="1+#ppt_w/2"/>
                                          </p:val>
                                        </p:tav>
                                        <p:tav tm="100000">
                                          <p:val>
                                            <p:strVal val="#ppt_x"/>
                                          </p:val>
                                        </p:tav>
                                      </p:tavLst>
                                    </p:anim>
                                    <p:anim calcmode="lin" valueType="num">
                                      <p:cBhvr additive="base">
                                        <p:cTn id="14" dur="75" fill="hold"/>
                                        <p:tgtEl>
                                          <p:spTgt spid="1503235">
                                            <p:txEl>
                                              <p:pRg st="0" end="0"/>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4" name="laser.wav"/>
                                        </p:tgtEl>
                                      </p:cMediaNode>
                                    </p:audio>
                                  </p:sub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3" fill="hold" grpId="0" nodeType="clickEffect">
                                  <p:stCondLst>
                                    <p:cond delay="0"/>
                                  </p:stCondLst>
                                  <p:iterate type="lt">
                                    <p:tmPct val="100000"/>
                                  </p:iterate>
                                  <p:childTnLst>
                                    <p:set>
                                      <p:cBhvr>
                                        <p:cTn id="18" dur="1" fill="hold">
                                          <p:stCondLst>
                                            <p:cond delay="0"/>
                                          </p:stCondLst>
                                        </p:cTn>
                                        <p:tgtEl>
                                          <p:spTgt spid="1503235">
                                            <p:txEl>
                                              <p:pRg st="1" end="1"/>
                                            </p:txEl>
                                          </p:spTgt>
                                        </p:tgtEl>
                                        <p:attrNameLst>
                                          <p:attrName>style.visibility</p:attrName>
                                        </p:attrNameLst>
                                      </p:cBhvr>
                                      <p:to>
                                        <p:strVal val="visible"/>
                                      </p:to>
                                    </p:set>
                                    <p:anim calcmode="lin" valueType="num">
                                      <p:cBhvr additive="base">
                                        <p:cTn id="19" dur="75" fill="hold"/>
                                        <p:tgtEl>
                                          <p:spTgt spid="1503235">
                                            <p:txEl>
                                              <p:pRg st="1" end="1"/>
                                            </p:txEl>
                                          </p:spTgt>
                                        </p:tgtEl>
                                        <p:attrNameLst>
                                          <p:attrName>ppt_x</p:attrName>
                                        </p:attrNameLst>
                                      </p:cBhvr>
                                      <p:tavLst>
                                        <p:tav tm="0">
                                          <p:val>
                                            <p:strVal val="1+#ppt_w/2"/>
                                          </p:val>
                                        </p:tav>
                                        <p:tav tm="100000">
                                          <p:val>
                                            <p:strVal val="#ppt_x"/>
                                          </p:val>
                                        </p:tav>
                                      </p:tavLst>
                                    </p:anim>
                                    <p:anim calcmode="lin" valueType="num">
                                      <p:cBhvr additive="base">
                                        <p:cTn id="20" dur="75" fill="hold"/>
                                        <p:tgtEl>
                                          <p:spTgt spid="1503235">
                                            <p:txEl>
                                              <p:pRg st="1" end="1"/>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laser.wav"/>
                                        </p:tgtEl>
                                      </p:cMediaNode>
                                    </p:audio>
                                  </p:sub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3" fill="hold" grpId="0" nodeType="clickEffect">
                                  <p:stCondLst>
                                    <p:cond delay="0"/>
                                  </p:stCondLst>
                                  <p:iterate type="lt">
                                    <p:tmPct val="100000"/>
                                  </p:iterate>
                                  <p:childTnLst>
                                    <p:set>
                                      <p:cBhvr>
                                        <p:cTn id="24" dur="1" fill="hold">
                                          <p:stCondLst>
                                            <p:cond delay="0"/>
                                          </p:stCondLst>
                                        </p:cTn>
                                        <p:tgtEl>
                                          <p:spTgt spid="1503235">
                                            <p:txEl>
                                              <p:pRg st="2" end="2"/>
                                            </p:txEl>
                                          </p:spTgt>
                                        </p:tgtEl>
                                        <p:attrNameLst>
                                          <p:attrName>style.visibility</p:attrName>
                                        </p:attrNameLst>
                                      </p:cBhvr>
                                      <p:to>
                                        <p:strVal val="visible"/>
                                      </p:to>
                                    </p:set>
                                    <p:anim calcmode="lin" valueType="num">
                                      <p:cBhvr additive="base">
                                        <p:cTn id="25" dur="75" fill="hold"/>
                                        <p:tgtEl>
                                          <p:spTgt spid="1503235">
                                            <p:txEl>
                                              <p:pRg st="2" end="2"/>
                                            </p:txEl>
                                          </p:spTgt>
                                        </p:tgtEl>
                                        <p:attrNameLst>
                                          <p:attrName>ppt_x</p:attrName>
                                        </p:attrNameLst>
                                      </p:cBhvr>
                                      <p:tavLst>
                                        <p:tav tm="0">
                                          <p:val>
                                            <p:strVal val="1+#ppt_w/2"/>
                                          </p:val>
                                        </p:tav>
                                        <p:tav tm="100000">
                                          <p:val>
                                            <p:strVal val="#ppt_x"/>
                                          </p:val>
                                        </p:tav>
                                      </p:tavLst>
                                    </p:anim>
                                    <p:anim calcmode="lin" valueType="num">
                                      <p:cBhvr additive="base">
                                        <p:cTn id="26" dur="75" fill="hold"/>
                                        <p:tgtEl>
                                          <p:spTgt spid="1503235">
                                            <p:txEl>
                                              <p:pRg st="2" end="2"/>
                                            </p:txEl>
                                          </p:spTgt>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4" name="laser.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3234" grpId="0" build="p" autoUpdateAnimBg="0"/>
      <p:bldP spid="1503235" grpId="0" build="p" autoUpdateAnimBg="0"/>
    </p:bldLst>
  </p:timing>
</p:sld>
</file>

<file path=ppt/slides/slide22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5A3237"/>
        </a:solidFill>
        <a:effectLst/>
      </p:bgPr>
    </p:bg>
    <p:spTree>
      <p:nvGrpSpPr>
        <p:cNvPr id="1" name=""/>
        <p:cNvGrpSpPr/>
        <p:nvPr/>
      </p:nvGrpSpPr>
      <p:grpSpPr>
        <a:xfrm>
          <a:off x="0" y="0"/>
          <a:ext cx="0" cy="0"/>
          <a:chOff x="0" y="0"/>
          <a:chExt cx="0" cy="0"/>
        </a:xfrm>
      </p:grpSpPr>
      <p:grpSp>
        <p:nvGrpSpPr>
          <p:cNvPr id="633858" name="Group 2">
            <a:extLst>
              <a:ext uri="{FF2B5EF4-FFF2-40B4-BE49-F238E27FC236}">
                <a16:creationId xmlns:a16="http://schemas.microsoft.com/office/drawing/2014/main" id="{B76D3C30-1EDC-4212-AE8C-F6B14CC5D64E}"/>
              </a:ext>
            </a:extLst>
          </p:cNvPr>
          <p:cNvGrpSpPr>
            <a:grpSpLocks/>
          </p:cNvGrpSpPr>
          <p:nvPr/>
        </p:nvGrpSpPr>
        <p:grpSpPr bwMode="auto">
          <a:xfrm>
            <a:off x="3055939" y="1143000"/>
            <a:ext cx="4638675" cy="4876800"/>
            <a:chOff x="1061" y="999"/>
            <a:chExt cx="3215" cy="3215"/>
          </a:xfrm>
        </p:grpSpPr>
        <p:pic>
          <p:nvPicPr>
            <p:cNvPr id="633864" name="Picture 3" descr="Rectangle 9_pptX">
              <a:extLst>
                <a:ext uri="{FF2B5EF4-FFF2-40B4-BE49-F238E27FC236}">
                  <a16:creationId xmlns:a16="http://schemas.microsoft.com/office/drawing/2014/main" id="{64DA034D-FF4B-4C52-A459-306A2A9C6F86}"/>
                </a:ext>
              </a:extLst>
            </p:cNvPr>
            <p:cNvPicPr>
              <a:picLocks noChangeAspect="1" noChangeArrowheads="1"/>
            </p:cNvPicPr>
            <p:nvPr>
              <p:custDataLst>
                <p:tags r:id="rId4"/>
              </p:custDataLst>
            </p:nvPr>
          </p:nvPicPr>
          <p:blipFill>
            <a:blip r:embed="rId7">
              <a:extLst>
                <a:ext uri="{28A0092B-C50C-407E-A947-70E740481C1C}">
                  <a14:useLocalDpi xmlns:a14="http://schemas.microsoft.com/office/drawing/2010/main" val="0"/>
                </a:ext>
              </a:extLst>
            </a:blip>
            <a:srcRect/>
            <a:stretch>
              <a:fillRect/>
            </a:stretch>
          </p:blipFill>
          <p:spPr bwMode="auto">
            <a:xfrm>
              <a:off x="1061" y="999"/>
              <a:ext cx="3215" cy="3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3865" name="Rectangle 4" descr="Small confetti">
              <a:extLst>
                <a:ext uri="{FF2B5EF4-FFF2-40B4-BE49-F238E27FC236}">
                  <a16:creationId xmlns:a16="http://schemas.microsoft.com/office/drawing/2014/main" id="{7AF801FA-2A88-4BBC-A8D9-07EF06AFA372}"/>
                </a:ext>
              </a:extLst>
            </p:cNvPr>
            <p:cNvSpPr>
              <a:spLocks noChangeArrowheads="1"/>
            </p:cNvSpPr>
            <p:nvPr/>
          </p:nvSpPr>
          <p:spPr bwMode="auto">
            <a:xfrm>
              <a:off x="1200" y="1008"/>
              <a:ext cx="3072" cy="3072"/>
            </a:xfrm>
            <a:prstGeom prst="rect">
              <a:avLst/>
            </a:prstGeom>
            <a:pattFill prst="smConfetti">
              <a:fgClr>
                <a:srgbClr val="918264"/>
              </a:fgClr>
              <a:bgClr>
                <a:srgbClr val="A59B7D"/>
              </a:bgClr>
            </a:pattFill>
            <a:ln w="28575">
              <a:solidFill>
                <a:srgbClr val="918264"/>
              </a:solidFill>
              <a:miter lim="800000"/>
              <a:headEnd/>
              <a:tailEnd/>
            </a:ln>
          </p:spPr>
          <p:txBody>
            <a:bodyPr wrap="none" anchor="ct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algn="ctr" eaLnBrk="1" fontAlgn="base" hangingPunct="1">
                <a:spcBef>
                  <a:spcPct val="0"/>
                </a:spcBef>
                <a:spcAft>
                  <a:spcPct val="0"/>
                </a:spcAft>
              </a:pPr>
              <a:endParaRPr lang="en-US" altLang="en-US" sz="1800">
                <a:solidFill>
                  <a:srgbClr val="000000"/>
                </a:solidFill>
                <a:latin typeface="Arial" panose="020B0604020202020204" pitchFamily="34" charset="0"/>
              </a:endParaRPr>
            </a:p>
          </p:txBody>
        </p:sp>
      </p:grpSp>
      <p:sp>
        <p:nvSpPr>
          <p:cNvPr id="1505285" name="Rectangle 5">
            <a:extLst>
              <a:ext uri="{FF2B5EF4-FFF2-40B4-BE49-F238E27FC236}">
                <a16:creationId xmlns:a16="http://schemas.microsoft.com/office/drawing/2014/main" id="{B14AB1D2-2A3E-428E-A4C4-6E6B2D776C4F}"/>
              </a:ext>
            </a:extLst>
          </p:cNvPr>
          <p:cNvSpPr>
            <a:spLocks noGrp="1" noChangeArrowheads="1"/>
          </p:cNvSpPr>
          <p:nvPr>
            <p:ph type="title"/>
          </p:nvPr>
        </p:nvSpPr>
        <p:spPr>
          <a:xfrm>
            <a:off x="1801814" y="1219200"/>
            <a:ext cx="1108075" cy="4648200"/>
          </a:xfrm>
          <a:effectLst>
            <a:outerShdw dist="17961" dir="8100000" algn="ctr" rotWithShape="0">
              <a:schemeClr val="tx1"/>
            </a:outerShdw>
          </a:effectLst>
        </p:spPr>
        <p:txBody>
          <a:bodyPr/>
          <a:lstStyle/>
          <a:p>
            <a:pPr algn="dist" eaLnBrk="1" hangingPunct="1">
              <a:lnSpc>
                <a:spcPct val="85000"/>
              </a:lnSpc>
              <a:defRPr/>
            </a:pPr>
            <a:r>
              <a:rPr lang="en-US">
                <a:solidFill>
                  <a:srgbClr val="FF3300"/>
                </a:solidFill>
              </a:rPr>
              <a:t>T</a:t>
            </a:r>
            <a:br>
              <a:rPr lang="en-US">
                <a:solidFill>
                  <a:srgbClr val="FF3300"/>
                </a:solidFill>
              </a:rPr>
            </a:br>
            <a:r>
              <a:rPr lang="en-US">
                <a:solidFill>
                  <a:srgbClr val="FF3300"/>
                </a:solidFill>
              </a:rPr>
              <a:t>h</a:t>
            </a:r>
            <a:br>
              <a:rPr lang="en-US">
                <a:solidFill>
                  <a:srgbClr val="FF3300"/>
                </a:solidFill>
              </a:rPr>
            </a:br>
            <a:r>
              <a:rPr lang="en-US">
                <a:solidFill>
                  <a:srgbClr val="FF3300"/>
                </a:solidFill>
              </a:rPr>
              <a:t>e</a:t>
            </a:r>
            <a:br>
              <a:rPr lang="en-US">
                <a:solidFill>
                  <a:srgbClr val="FF3300"/>
                </a:solidFill>
              </a:rPr>
            </a:br>
            <a:r>
              <a:rPr lang="en-US">
                <a:solidFill>
                  <a:srgbClr val="FF3300"/>
                </a:solidFill>
              </a:rPr>
              <a:t>m</a:t>
            </a:r>
            <a:br>
              <a:rPr lang="en-US">
                <a:solidFill>
                  <a:srgbClr val="FF3300"/>
                </a:solidFill>
              </a:rPr>
            </a:br>
            <a:r>
              <a:rPr lang="en-US">
                <a:solidFill>
                  <a:srgbClr val="FF3300"/>
                </a:solidFill>
              </a:rPr>
              <a:t>e</a:t>
            </a:r>
          </a:p>
        </p:txBody>
      </p:sp>
      <p:sp>
        <p:nvSpPr>
          <p:cNvPr id="1505286" name="Rectangle 6">
            <a:extLst>
              <a:ext uri="{FF2B5EF4-FFF2-40B4-BE49-F238E27FC236}">
                <a16:creationId xmlns:a16="http://schemas.microsoft.com/office/drawing/2014/main" id="{9F82B5D6-1823-44B2-8AE4-71E55F53C474}"/>
              </a:ext>
            </a:extLst>
          </p:cNvPr>
          <p:cNvSpPr>
            <a:spLocks noGrp="1" noChangeArrowheads="1"/>
          </p:cNvSpPr>
          <p:nvPr>
            <p:ph type="body" idx="1"/>
          </p:nvPr>
        </p:nvSpPr>
        <p:spPr>
          <a:xfrm>
            <a:off x="3255964" y="1219200"/>
            <a:ext cx="4433887" cy="5257800"/>
          </a:xfrm>
        </p:spPr>
        <p:txBody>
          <a:bodyPr anchor="ctr"/>
          <a:lstStyle/>
          <a:p>
            <a:pPr eaLnBrk="1" hangingPunct="1">
              <a:defRPr/>
            </a:pPr>
            <a:r>
              <a:rPr lang="en-US" sz="3600" b="1">
                <a:solidFill>
                  <a:srgbClr val="A50021"/>
                </a:solidFill>
                <a:effectLst>
                  <a:outerShdw blurRad="38100" dist="38100" dir="2700000" algn="tl">
                    <a:srgbClr val="000000"/>
                  </a:outerShdw>
                </a:effectLst>
              </a:rPr>
              <a:t>We’ll use Paul’s teachings in Romans</a:t>
            </a:r>
          </a:p>
          <a:p>
            <a:pPr eaLnBrk="1" hangingPunct="1">
              <a:spcBef>
                <a:spcPct val="0"/>
              </a:spcBef>
              <a:buFontTx/>
              <a:buNone/>
              <a:defRPr/>
            </a:pPr>
            <a:r>
              <a:rPr lang="en-US" sz="3600" b="1">
                <a:solidFill>
                  <a:srgbClr val="A50021"/>
                </a:solidFill>
                <a:effectLst>
                  <a:outerShdw blurRad="38100" dist="38100" dir="2700000" algn="tl">
                    <a:srgbClr val="000000"/>
                  </a:outerShdw>
                </a:effectLst>
              </a:rPr>
              <a:t>	to motivate transformation  of your inner values.</a:t>
            </a:r>
          </a:p>
        </p:txBody>
      </p:sp>
      <p:pic>
        <p:nvPicPr>
          <p:cNvPr id="633861" name="Picture 7" descr="Picture 5_pptX">
            <a:extLst>
              <a:ext uri="{FF2B5EF4-FFF2-40B4-BE49-F238E27FC236}">
                <a16:creationId xmlns:a16="http://schemas.microsoft.com/office/drawing/2014/main" id="{C557A438-BBFC-4365-A847-DE0F80134B43}"/>
              </a:ext>
            </a:extLst>
          </p:cNvPr>
          <p:cNvPicPr>
            <a:picLocks noChangeAspect="1" noChangeArrowheads="1"/>
          </p:cNvPicPr>
          <p:nvPr>
            <p:custDataLst>
              <p:tags r:id="rId1"/>
            </p:custDataLst>
          </p:nvPr>
        </p:nvPicPr>
        <p:blipFill>
          <a:blip r:embed="rId8">
            <a:extLst>
              <a:ext uri="{28A0092B-C50C-407E-A947-70E740481C1C}">
                <a14:useLocalDpi xmlns:a14="http://schemas.microsoft.com/office/drawing/2010/main" val="0"/>
              </a:ext>
            </a:extLst>
          </a:blip>
          <a:srcRect/>
          <a:stretch>
            <a:fillRect/>
          </a:stretch>
        </p:blipFill>
        <p:spPr bwMode="auto">
          <a:xfrm>
            <a:off x="8029575" y="1600200"/>
            <a:ext cx="22923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3862" name="Picture 8" descr="world-of-mind" hidden="1">
            <a:extLst>
              <a:ext uri="{FF2B5EF4-FFF2-40B4-BE49-F238E27FC236}">
                <a16:creationId xmlns:a16="http://schemas.microsoft.com/office/drawing/2014/main" id="{E35B1D9F-70BC-4018-8D40-268510A82ED3}"/>
              </a:ext>
            </a:extLst>
          </p:cNvPr>
          <p:cNvPicPr>
            <a:picLocks noChangeAspect="1" noChangeArrowheads="1"/>
          </p:cNvPicPr>
          <p:nvPr>
            <p:custDataLst>
              <p:tags r:id="rId2"/>
            </p:custDataLst>
          </p:nvPr>
        </p:nvPicPr>
        <p:blipFill>
          <a:blip r:embed="rId9">
            <a:extLst>
              <a:ext uri="{28A0092B-C50C-407E-A947-70E740481C1C}">
                <a14:useLocalDpi xmlns:a14="http://schemas.microsoft.com/office/drawing/2010/main" val="0"/>
              </a:ext>
            </a:extLst>
          </a:blip>
          <a:srcRect l="4517" t="3944" r="4517" b="3944"/>
          <a:stretch>
            <a:fillRect/>
          </a:stretch>
        </p:blipFill>
        <p:spPr bwMode="auto">
          <a:xfrm>
            <a:off x="8350250" y="1600201"/>
            <a:ext cx="2109788" cy="240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3863" name="Rectangle 9" descr="Small confetti" hidden="1">
            <a:extLst>
              <a:ext uri="{FF2B5EF4-FFF2-40B4-BE49-F238E27FC236}">
                <a16:creationId xmlns:a16="http://schemas.microsoft.com/office/drawing/2014/main" id="{BD132DA5-77F6-4A17-966E-EB6833BA7484}"/>
              </a:ext>
            </a:extLst>
          </p:cNvPr>
          <p:cNvSpPr>
            <a:spLocks noChangeArrowheads="1"/>
          </p:cNvSpPr>
          <p:nvPr>
            <p:custDataLst>
              <p:tags r:id="rId3"/>
            </p:custDataLst>
          </p:nvPr>
        </p:nvSpPr>
        <p:spPr bwMode="auto">
          <a:xfrm>
            <a:off x="3255964" y="1600200"/>
            <a:ext cx="4433887" cy="4876800"/>
          </a:xfrm>
          <a:prstGeom prst="rect">
            <a:avLst/>
          </a:prstGeom>
          <a:pattFill prst="smConfetti">
            <a:fgClr>
              <a:srgbClr val="918264"/>
            </a:fgClr>
            <a:bgClr>
              <a:srgbClr val="A59B7D"/>
            </a:bgClr>
          </a:pattFill>
          <a:ln w="28575">
            <a:solidFill>
              <a:srgbClr val="918264"/>
            </a:solidFill>
            <a:miter lim="800000"/>
            <a:headEnd/>
            <a:tailEnd/>
          </a:ln>
        </p:spPr>
        <p:txBody>
          <a:bodyPr wrap="none" anchor="ct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algn="ctr" eaLnBrk="1" fontAlgn="base" hangingPunct="1">
              <a:spcBef>
                <a:spcPct val="0"/>
              </a:spcBef>
              <a:spcAft>
                <a:spcPct val="0"/>
              </a:spcAft>
            </a:pPr>
            <a:endParaRPr lang="en-US" altLang="en-US" sz="1800">
              <a:solidFill>
                <a:srgbClr val="000000"/>
              </a:solidFill>
              <a:latin typeface="Arial" panose="020B0604020202020204" pitchFamily="34"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50528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505286">
                                            <p:txEl>
                                              <p:pRg st="0" end="0"/>
                                            </p:txEl>
                                          </p:spTgt>
                                        </p:tgtEl>
                                        <p:attrNameLst>
                                          <p:attrName>style.visibility</p:attrName>
                                        </p:attrNameLst>
                                      </p:cBhvr>
                                      <p:to>
                                        <p:strVal val="visible"/>
                                      </p:to>
                                    </p:set>
                                    <p:anim calcmode="lin" valueType="num">
                                      <p:cBhvr additive="base">
                                        <p:cTn id="11" dur="500" fill="hold"/>
                                        <p:tgtEl>
                                          <p:spTgt spid="1505286">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50528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505286">
                                            <p:txEl>
                                              <p:pRg st="1" end="1"/>
                                            </p:txEl>
                                          </p:spTgt>
                                        </p:tgtEl>
                                        <p:attrNameLst>
                                          <p:attrName>style.visibility</p:attrName>
                                        </p:attrNameLst>
                                      </p:cBhvr>
                                      <p:to>
                                        <p:strVal val="visible"/>
                                      </p:to>
                                    </p:set>
                                    <p:anim calcmode="lin" valueType="num">
                                      <p:cBhvr additive="base">
                                        <p:cTn id="17" dur="500" fill="hold"/>
                                        <p:tgtEl>
                                          <p:spTgt spid="1505286">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505286">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05285" grpId="0" autoUpdateAnimBg="0"/>
      <p:bldP spid="1505286" grpId="0" build="p" autoUpdateAnimBg="0"/>
    </p:bldLst>
  </p:timing>
</p:sld>
</file>

<file path=ppt/slides/slide226.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5A3237"/>
        </a:solidFill>
        <a:effectLst/>
      </p:bgPr>
    </p:bg>
    <p:spTree>
      <p:nvGrpSpPr>
        <p:cNvPr id="1" name=""/>
        <p:cNvGrpSpPr/>
        <p:nvPr/>
      </p:nvGrpSpPr>
      <p:grpSpPr>
        <a:xfrm>
          <a:off x="0" y="0"/>
          <a:ext cx="0" cy="0"/>
          <a:chOff x="0" y="0"/>
          <a:chExt cx="0" cy="0"/>
        </a:xfrm>
      </p:grpSpPr>
      <p:grpSp>
        <p:nvGrpSpPr>
          <p:cNvPr id="634882" name="Group 2">
            <a:extLst>
              <a:ext uri="{FF2B5EF4-FFF2-40B4-BE49-F238E27FC236}">
                <a16:creationId xmlns:a16="http://schemas.microsoft.com/office/drawing/2014/main" id="{8437ED95-5716-45A9-B94C-4C86F19EE785}"/>
              </a:ext>
            </a:extLst>
          </p:cNvPr>
          <p:cNvGrpSpPr>
            <a:grpSpLocks/>
          </p:cNvGrpSpPr>
          <p:nvPr/>
        </p:nvGrpSpPr>
        <p:grpSpPr bwMode="auto">
          <a:xfrm>
            <a:off x="3055939" y="1447800"/>
            <a:ext cx="4638675" cy="5029200"/>
            <a:chOff x="1061" y="999"/>
            <a:chExt cx="3215" cy="3215"/>
          </a:xfrm>
        </p:grpSpPr>
        <p:pic>
          <p:nvPicPr>
            <p:cNvPr id="634886" name="Picture 3" descr="Rectangle 9_pptX">
              <a:extLst>
                <a:ext uri="{FF2B5EF4-FFF2-40B4-BE49-F238E27FC236}">
                  <a16:creationId xmlns:a16="http://schemas.microsoft.com/office/drawing/2014/main" id="{D173E115-5A3D-46C9-A2B8-0213B813DB93}"/>
                </a:ext>
              </a:extLst>
            </p:cNvPr>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1061" y="999"/>
              <a:ext cx="3215" cy="3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887" name="Rectangle 4" descr="Small confetti">
              <a:extLst>
                <a:ext uri="{FF2B5EF4-FFF2-40B4-BE49-F238E27FC236}">
                  <a16:creationId xmlns:a16="http://schemas.microsoft.com/office/drawing/2014/main" id="{B25411A5-5332-424F-905F-6C4D168A0D16}"/>
                </a:ext>
              </a:extLst>
            </p:cNvPr>
            <p:cNvSpPr>
              <a:spLocks noChangeArrowheads="1"/>
            </p:cNvSpPr>
            <p:nvPr/>
          </p:nvSpPr>
          <p:spPr bwMode="auto">
            <a:xfrm>
              <a:off x="1200" y="1008"/>
              <a:ext cx="3072" cy="3072"/>
            </a:xfrm>
            <a:prstGeom prst="rect">
              <a:avLst/>
            </a:prstGeom>
            <a:pattFill prst="smConfetti">
              <a:fgClr>
                <a:srgbClr val="918264"/>
              </a:fgClr>
              <a:bgClr>
                <a:srgbClr val="A59B7D"/>
              </a:bgClr>
            </a:pattFill>
            <a:ln w="28575">
              <a:solidFill>
                <a:srgbClr val="918264"/>
              </a:solidFill>
              <a:miter lim="800000"/>
              <a:headEnd/>
              <a:tailEnd/>
            </a:ln>
          </p:spPr>
          <p:txBody>
            <a:bodyPr wrap="none" anchor="ct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algn="ctr" eaLnBrk="1" fontAlgn="base" hangingPunct="1">
                <a:spcBef>
                  <a:spcPct val="0"/>
                </a:spcBef>
                <a:spcAft>
                  <a:spcPct val="0"/>
                </a:spcAft>
              </a:pPr>
              <a:endParaRPr lang="en-US" altLang="en-US" sz="1800">
                <a:solidFill>
                  <a:srgbClr val="000000"/>
                </a:solidFill>
                <a:latin typeface="Arial" panose="020B0604020202020204" pitchFamily="34" charset="0"/>
              </a:endParaRPr>
            </a:p>
          </p:txBody>
        </p:sp>
      </p:grpSp>
      <p:sp>
        <p:nvSpPr>
          <p:cNvPr id="1511429" name="Rectangle 5">
            <a:extLst>
              <a:ext uri="{FF2B5EF4-FFF2-40B4-BE49-F238E27FC236}">
                <a16:creationId xmlns:a16="http://schemas.microsoft.com/office/drawing/2014/main" id="{FFA68F65-E976-4DA7-AF8B-9F0378463BBC}"/>
              </a:ext>
            </a:extLst>
          </p:cNvPr>
          <p:cNvSpPr>
            <a:spLocks noGrp="1" noChangeArrowheads="1"/>
          </p:cNvSpPr>
          <p:nvPr>
            <p:ph type="title"/>
          </p:nvPr>
        </p:nvSpPr>
        <p:spPr>
          <a:xfrm>
            <a:off x="1801814" y="1600200"/>
            <a:ext cx="1108075" cy="4876800"/>
          </a:xfrm>
          <a:effectLst>
            <a:outerShdw dist="17961" dir="8100000" algn="ctr" rotWithShape="0">
              <a:schemeClr val="tx1"/>
            </a:outerShdw>
          </a:effectLst>
        </p:spPr>
        <p:txBody>
          <a:bodyPr/>
          <a:lstStyle/>
          <a:p>
            <a:pPr algn="dist" eaLnBrk="1" hangingPunct="1">
              <a:lnSpc>
                <a:spcPct val="85000"/>
              </a:lnSpc>
              <a:defRPr/>
            </a:pPr>
            <a:r>
              <a:rPr lang="en-US">
                <a:solidFill>
                  <a:srgbClr val="FF3300"/>
                </a:solidFill>
              </a:rPr>
              <a:t>P</a:t>
            </a:r>
            <a:br>
              <a:rPr lang="en-US">
                <a:solidFill>
                  <a:srgbClr val="FF3300"/>
                </a:solidFill>
              </a:rPr>
            </a:br>
            <a:r>
              <a:rPr lang="en-US">
                <a:solidFill>
                  <a:srgbClr val="FF3300"/>
                </a:solidFill>
              </a:rPr>
              <a:t>r</a:t>
            </a:r>
            <a:br>
              <a:rPr lang="en-US">
                <a:solidFill>
                  <a:srgbClr val="FF3300"/>
                </a:solidFill>
              </a:rPr>
            </a:br>
            <a:r>
              <a:rPr lang="en-US">
                <a:solidFill>
                  <a:srgbClr val="FF3300"/>
                </a:solidFill>
              </a:rPr>
              <a:t>o</a:t>
            </a:r>
            <a:br>
              <a:rPr lang="en-US">
                <a:solidFill>
                  <a:srgbClr val="FF3300"/>
                </a:solidFill>
              </a:rPr>
            </a:br>
            <a:r>
              <a:rPr lang="en-US">
                <a:solidFill>
                  <a:srgbClr val="FF3300"/>
                </a:solidFill>
              </a:rPr>
              <a:t>p</a:t>
            </a:r>
            <a:br>
              <a:rPr lang="en-US">
                <a:solidFill>
                  <a:srgbClr val="FF3300"/>
                </a:solidFill>
              </a:rPr>
            </a:br>
            <a:r>
              <a:rPr lang="en-US">
                <a:solidFill>
                  <a:srgbClr val="FF3300"/>
                </a:solidFill>
              </a:rPr>
              <a:t>o</a:t>
            </a:r>
            <a:br>
              <a:rPr lang="en-US">
                <a:solidFill>
                  <a:srgbClr val="FF3300"/>
                </a:solidFill>
              </a:rPr>
            </a:br>
            <a:r>
              <a:rPr lang="en-US">
                <a:solidFill>
                  <a:srgbClr val="FF3300"/>
                </a:solidFill>
              </a:rPr>
              <a:t>s</a:t>
            </a:r>
            <a:br>
              <a:rPr lang="en-US">
                <a:solidFill>
                  <a:srgbClr val="FF3300"/>
                </a:solidFill>
              </a:rPr>
            </a:br>
            <a:r>
              <a:rPr lang="en-US">
                <a:solidFill>
                  <a:srgbClr val="FF3300"/>
                </a:solidFill>
              </a:rPr>
              <a:t>e</a:t>
            </a:r>
          </a:p>
        </p:txBody>
      </p:sp>
      <p:sp>
        <p:nvSpPr>
          <p:cNvPr id="1511430" name="Rectangle 6">
            <a:extLst>
              <a:ext uri="{FF2B5EF4-FFF2-40B4-BE49-F238E27FC236}">
                <a16:creationId xmlns:a16="http://schemas.microsoft.com/office/drawing/2014/main" id="{97AF9935-D77E-40DA-BA73-BC67B5ACEE18}"/>
              </a:ext>
            </a:extLst>
          </p:cNvPr>
          <p:cNvSpPr>
            <a:spLocks noGrp="1" noChangeArrowheads="1"/>
          </p:cNvSpPr>
          <p:nvPr>
            <p:ph type="body" idx="1"/>
          </p:nvPr>
        </p:nvSpPr>
        <p:spPr>
          <a:xfrm>
            <a:off x="3255964" y="1600200"/>
            <a:ext cx="4433887" cy="4876800"/>
          </a:xfrm>
        </p:spPr>
        <p:txBody>
          <a:bodyPr anchor="ctr"/>
          <a:lstStyle/>
          <a:p>
            <a:pPr eaLnBrk="1" hangingPunct="1">
              <a:defRPr/>
            </a:pPr>
            <a:r>
              <a:rPr lang="en-US" b="1">
                <a:solidFill>
                  <a:srgbClr val="A50021"/>
                </a:solidFill>
                <a:effectLst>
                  <a:outerShdw blurRad="38100" dist="38100" dir="2700000" algn="tl">
                    <a:srgbClr val="000000"/>
                  </a:outerShdw>
                </a:effectLst>
              </a:rPr>
              <a:t>You’ll become as different from this wicked world…</a:t>
            </a:r>
          </a:p>
          <a:p>
            <a:pPr eaLnBrk="1" hangingPunct="1">
              <a:spcBef>
                <a:spcPct val="0"/>
              </a:spcBef>
              <a:buFontTx/>
              <a:buNone/>
              <a:defRPr/>
            </a:pPr>
            <a:r>
              <a:rPr lang="en-US" b="1">
                <a:solidFill>
                  <a:srgbClr val="A50021"/>
                </a:solidFill>
                <a:effectLst>
                  <a:outerShdw blurRad="38100" dist="38100" dir="2700000" algn="tl">
                    <a:srgbClr val="000000"/>
                  </a:outerShdw>
                </a:effectLst>
              </a:rPr>
              <a:t>	as you make up your mind to be.</a:t>
            </a:r>
          </a:p>
        </p:txBody>
      </p:sp>
      <p:pic>
        <p:nvPicPr>
          <p:cNvPr id="634885" name="Picture 7" descr="Picture 5_pptX">
            <a:extLst>
              <a:ext uri="{FF2B5EF4-FFF2-40B4-BE49-F238E27FC236}">
                <a16:creationId xmlns:a16="http://schemas.microsoft.com/office/drawing/2014/main" id="{4D8C76BD-216F-4926-84B2-34CA22429FC4}"/>
              </a:ext>
            </a:extLst>
          </p:cNvPr>
          <p:cNvPicPr>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8029575" y="1676400"/>
            <a:ext cx="229235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51142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511430">
                                            <p:txEl>
                                              <p:pRg st="0" end="0"/>
                                            </p:txEl>
                                          </p:spTgt>
                                        </p:tgtEl>
                                        <p:attrNameLst>
                                          <p:attrName>style.visibility</p:attrName>
                                        </p:attrNameLst>
                                      </p:cBhvr>
                                      <p:to>
                                        <p:strVal val="visible"/>
                                      </p:to>
                                    </p:set>
                                    <p:anim calcmode="lin" valueType="num">
                                      <p:cBhvr additive="base">
                                        <p:cTn id="11" dur="500" fill="hold"/>
                                        <p:tgtEl>
                                          <p:spTgt spid="1511430">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51143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511430">
                                            <p:txEl>
                                              <p:pRg st="1" end="1"/>
                                            </p:txEl>
                                          </p:spTgt>
                                        </p:tgtEl>
                                        <p:attrNameLst>
                                          <p:attrName>style.visibility</p:attrName>
                                        </p:attrNameLst>
                                      </p:cBhvr>
                                      <p:to>
                                        <p:strVal val="visible"/>
                                      </p:to>
                                    </p:set>
                                    <p:anim calcmode="lin" valueType="num">
                                      <p:cBhvr additive="base">
                                        <p:cTn id="17" dur="500" fill="hold"/>
                                        <p:tgtEl>
                                          <p:spTgt spid="1511430">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511430">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1429" grpId="0" autoUpdateAnimBg="0"/>
      <p:bldP spid="1511430" grpId="0" build="p" autoUpdateAnimBg="0"/>
    </p:bldLst>
  </p:timing>
</p:sld>
</file>

<file path=ppt/slides/slide227.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5A3237"/>
        </a:solidFill>
        <a:effectLst/>
      </p:bgPr>
    </p:bg>
    <p:spTree>
      <p:nvGrpSpPr>
        <p:cNvPr id="1" name=""/>
        <p:cNvGrpSpPr/>
        <p:nvPr/>
      </p:nvGrpSpPr>
      <p:grpSpPr>
        <a:xfrm>
          <a:off x="0" y="0"/>
          <a:ext cx="0" cy="0"/>
          <a:chOff x="0" y="0"/>
          <a:chExt cx="0" cy="0"/>
        </a:xfrm>
      </p:grpSpPr>
      <p:grpSp>
        <p:nvGrpSpPr>
          <p:cNvPr id="635906" name="Group 2">
            <a:extLst>
              <a:ext uri="{FF2B5EF4-FFF2-40B4-BE49-F238E27FC236}">
                <a16:creationId xmlns:a16="http://schemas.microsoft.com/office/drawing/2014/main" id="{757CA69D-98FA-4AF6-B141-03A59B664BC9}"/>
              </a:ext>
            </a:extLst>
          </p:cNvPr>
          <p:cNvGrpSpPr>
            <a:grpSpLocks/>
          </p:cNvGrpSpPr>
          <p:nvPr/>
        </p:nvGrpSpPr>
        <p:grpSpPr bwMode="auto">
          <a:xfrm>
            <a:off x="3055939" y="1371600"/>
            <a:ext cx="4638675" cy="5029200"/>
            <a:chOff x="1061" y="999"/>
            <a:chExt cx="3215" cy="3215"/>
          </a:xfrm>
        </p:grpSpPr>
        <p:pic>
          <p:nvPicPr>
            <p:cNvPr id="635909" name="Picture 3" descr="Rectangle 9_pptX">
              <a:extLst>
                <a:ext uri="{FF2B5EF4-FFF2-40B4-BE49-F238E27FC236}">
                  <a16:creationId xmlns:a16="http://schemas.microsoft.com/office/drawing/2014/main" id="{3C52446D-C188-496A-ACFD-5F940E384899}"/>
                </a:ext>
              </a:extLst>
            </p:cNvPr>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1061" y="999"/>
              <a:ext cx="3215" cy="3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5910" name="Rectangle 4" descr="Small confetti">
              <a:extLst>
                <a:ext uri="{FF2B5EF4-FFF2-40B4-BE49-F238E27FC236}">
                  <a16:creationId xmlns:a16="http://schemas.microsoft.com/office/drawing/2014/main" id="{355FE0D9-73C1-4759-9B79-11681E7C86F0}"/>
                </a:ext>
              </a:extLst>
            </p:cNvPr>
            <p:cNvSpPr>
              <a:spLocks noChangeArrowheads="1"/>
            </p:cNvSpPr>
            <p:nvPr/>
          </p:nvSpPr>
          <p:spPr bwMode="auto">
            <a:xfrm>
              <a:off x="1200" y="1008"/>
              <a:ext cx="3072" cy="3072"/>
            </a:xfrm>
            <a:prstGeom prst="rect">
              <a:avLst/>
            </a:prstGeom>
            <a:pattFill prst="smConfetti">
              <a:fgClr>
                <a:srgbClr val="918264"/>
              </a:fgClr>
              <a:bgClr>
                <a:srgbClr val="A59B7D"/>
              </a:bgClr>
            </a:pattFill>
            <a:ln w="28575">
              <a:solidFill>
                <a:srgbClr val="918264"/>
              </a:solidFill>
              <a:miter lim="800000"/>
              <a:headEnd/>
              <a:tailEnd/>
            </a:ln>
          </p:spPr>
          <p:txBody>
            <a:bodyPr wrap="none" anchor="ct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algn="ctr" eaLnBrk="1" fontAlgn="base" hangingPunct="1">
                <a:spcBef>
                  <a:spcPct val="0"/>
                </a:spcBef>
                <a:spcAft>
                  <a:spcPct val="0"/>
                </a:spcAft>
              </a:pPr>
              <a:endParaRPr lang="en-US" altLang="en-US" sz="1800">
                <a:solidFill>
                  <a:srgbClr val="000000"/>
                </a:solidFill>
                <a:latin typeface="Arial" panose="020B0604020202020204" pitchFamily="34" charset="0"/>
              </a:endParaRPr>
            </a:p>
          </p:txBody>
        </p:sp>
      </p:grpSp>
      <p:sp>
        <p:nvSpPr>
          <p:cNvPr id="1519621" name="Rectangle 5">
            <a:extLst>
              <a:ext uri="{FF2B5EF4-FFF2-40B4-BE49-F238E27FC236}">
                <a16:creationId xmlns:a16="http://schemas.microsoft.com/office/drawing/2014/main" id="{6844109A-B513-4D8B-AE45-AE9D9C8E8422}"/>
              </a:ext>
            </a:extLst>
          </p:cNvPr>
          <p:cNvSpPr>
            <a:spLocks noGrp="1" noChangeArrowheads="1"/>
          </p:cNvSpPr>
          <p:nvPr>
            <p:ph type="body" idx="1"/>
          </p:nvPr>
        </p:nvSpPr>
        <p:spPr>
          <a:xfrm>
            <a:off x="3255964" y="1600200"/>
            <a:ext cx="4433887" cy="4876800"/>
          </a:xfrm>
        </p:spPr>
        <p:txBody>
          <a:bodyPr anchor="ctr"/>
          <a:lstStyle/>
          <a:p>
            <a:pPr eaLnBrk="1" hangingPunct="1">
              <a:defRPr/>
            </a:pPr>
            <a:r>
              <a:rPr lang="en-US" sz="3600" b="1" dirty="0">
                <a:solidFill>
                  <a:srgbClr val="A50021"/>
                </a:solidFill>
                <a:effectLst>
                  <a:outerShdw blurRad="38100" dist="38100" dir="2700000" algn="tl">
                    <a:srgbClr val="000000"/>
                  </a:outerShdw>
                </a:effectLst>
              </a:rPr>
              <a:t>Transformation of the mind is proof of genuine repentance.</a:t>
            </a:r>
          </a:p>
          <a:p>
            <a:pPr eaLnBrk="1" hangingPunct="1">
              <a:defRPr/>
            </a:pPr>
            <a:r>
              <a:rPr lang="en-US" sz="3600" b="1" dirty="0">
                <a:solidFill>
                  <a:srgbClr val="A50021"/>
                </a:solidFill>
                <a:effectLst>
                  <a:outerShdw blurRad="38100" dist="38100" dir="2700000" algn="tl">
                    <a:srgbClr val="000000"/>
                  </a:outerShdw>
                </a:effectLst>
              </a:rPr>
              <a:t>It is essential for nobler living.</a:t>
            </a:r>
          </a:p>
        </p:txBody>
      </p:sp>
      <p:pic>
        <p:nvPicPr>
          <p:cNvPr id="635908" name="Picture 6" descr="Picture 5_pptX">
            <a:extLst>
              <a:ext uri="{FF2B5EF4-FFF2-40B4-BE49-F238E27FC236}">
                <a16:creationId xmlns:a16="http://schemas.microsoft.com/office/drawing/2014/main" id="{A9185AC7-97C5-40E1-8870-1A444A361F10}"/>
              </a:ext>
            </a:extLst>
          </p:cNvPr>
          <p:cNvPicPr>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8029575" y="1600200"/>
            <a:ext cx="2292350"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519621">
                                            <p:txEl>
                                              <p:pRg st="0" end="0"/>
                                            </p:txEl>
                                          </p:spTgt>
                                        </p:tgtEl>
                                        <p:attrNameLst>
                                          <p:attrName>style.visibility</p:attrName>
                                        </p:attrNameLst>
                                      </p:cBhvr>
                                      <p:to>
                                        <p:strVal val="visible"/>
                                      </p:to>
                                    </p:set>
                                    <p:anim calcmode="lin" valueType="num">
                                      <p:cBhvr additive="base">
                                        <p:cTn id="7" dur="500" fill="hold"/>
                                        <p:tgtEl>
                                          <p:spTgt spid="151962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519621">
                                            <p:txEl>
                                              <p:pRg st="0" end="0"/>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519621">
                                            <p:txEl>
                                              <p:pRg st="1" end="1"/>
                                            </p:txEl>
                                          </p:spTgt>
                                        </p:tgtEl>
                                        <p:attrNameLst>
                                          <p:attrName>style.visibility</p:attrName>
                                        </p:attrNameLst>
                                      </p:cBhvr>
                                      <p:to>
                                        <p:strVal val="visible"/>
                                      </p:to>
                                    </p:set>
                                    <p:anim calcmode="lin" valueType="num">
                                      <p:cBhvr additive="base">
                                        <p:cTn id="12" dur="500" fill="hold"/>
                                        <p:tgtEl>
                                          <p:spTgt spid="1519621">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519621">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19621" grpId="0" build="p" autoUpdateAnimBg="0" advAuto="0"/>
    </p:bldLst>
  </p:timing>
</p:sld>
</file>

<file path=ppt/slides/slide228.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5A3237"/>
        </a:solidFill>
        <a:effectLst/>
      </p:bgPr>
    </p:bg>
    <p:spTree>
      <p:nvGrpSpPr>
        <p:cNvPr id="1" name=""/>
        <p:cNvGrpSpPr/>
        <p:nvPr/>
      </p:nvGrpSpPr>
      <p:grpSpPr>
        <a:xfrm>
          <a:off x="0" y="0"/>
          <a:ext cx="0" cy="0"/>
          <a:chOff x="0" y="0"/>
          <a:chExt cx="0" cy="0"/>
        </a:xfrm>
      </p:grpSpPr>
      <p:grpSp>
        <p:nvGrpSpPr>
          <p:cNvPr id="636930" name="Group 2">
            <a:extLst>
              <a:ext uri="{FF2B5EF4-FFF2-40B4-BE49-F238E27FC236}">
                <a16:creationId xmlns:a16="http://schemas.microsoft.com/office/drawing/2014/main" id="{4003069A-4CDF-4911-890D-883A3916A354}"/>
              </a:ext>
            </a:extLst>
          </p:cNvPr>
          <p:cNvGrpSpPr>
            <a:grpSpLocks/>
          </p:cNvGrpSpPr>
          <p:nvPr/>
        </p:nvGrpSpPr>
        <p:grpSpPr bwMode="auto">
          <a:xfrm>
            <a:off x="3055939" y="1447800"/>
            <a:ext cx="4638675" cy="5257800"/>
            <a:chOff x="1061" y="999"/>
            <a:chExt cx="3215" cy="3215"/>
          </a:xfrm>
        </p:grpSpPr>
        <p:pic>
          <p:nvPicPr>
            <p:cNvPr id="636934" name="Picture 3" descr="Rectangle 9_pptX">
              <a:extLst>
                <a:ext uri="{FF2B5EF4-FFF2-40B4-BE49-F238E27FC236}">
                  <a16:creationId xmlns:a16="http://schemas.microsoft.com/office/drawing/2014/main" id="{A107CB22-59B3-4B65-B75C-3A70F0ED970C}"/>
                </a:ext>
              </a:extLst>
            </p:cNvPr>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1061" y="999"/>
              <a:ext cx="3215" cy="3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6935" name="Rectangle 4" descr="Small confetti">
              <a:extLst>
                <a:ext uri="{FF2B5EF4-FFF2-40B4-BE49-F238E27FC236}">
                  <a16:creationId xmlns:a16="http://schemas.microsoft.com/office/drawing/2014/main" id="{212DF146-BD8E-419C-81C6-0AC30FFB2F0B}"/>
                </a:ext>
              </a:extLst>
            </p:cNvPr>
            <p:cNvSpPr>
              <a:spLocks noChangeArrowheads="1"/>
            </p:cNvSpPr>
            <p:nvPr/>
          </p:nvSpPr>
          <p:spPr bwMode="auto">
            <a:xfrm>
              <a:off x="1200" y="1008"/>
              <a:ext cx="3072" cy="3072"/>
            </a:xfrm>
            <a:prstGeom prst="rect">
              <a:avLst/>
            </a:prstGeom>
            <a:pattFill prst="smConfetti">
              <a:fgClr>
                <a:srgbClr val="918264"/>
              </a:fgClr>
              <a:bgClr>
                <a:srgbClr val="A59B7D"/>
              </a:bgClr>
            </a:pattFill>
            <a:ln w="28575">
              <a:solidFill>
                <a:srgbClr val="918264"/>
              </a:solidFill>
              <a:miter lim="800000"/>
              <a:headEnd/>
              <a:tailEnd/>
            </a:ln>
          </p:spPr>
          <p:txBody>
            <a:bodyPr wrap="none" anchor="ct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algn="ctr" eaLnBrk="1" fontAlgn="base" hangingPunct="1">
                <a:spcBef>
                  <a:spcPct val="0"/>
                </a:spcBef>
                <a:spcAft>
                  <a:spcPct val="0"/>
                </a:spcAft>
              </a:pPr>
              <a:endParaRPr lang="en-US" altLang="en-US" sz="1800">
                <a:solidFill>
                  <a:srgbClr val="000000"/>
                </a:solidFill>
                <a:latin typeface="Arial" panose="020B0604020202020204" pitchFamily="34" charset="0"/>
              </a:endParaRPr>
            </a:p>
          </p:txBody>
        </p:sp>
      </p:grpSp>
      <p:sp>
        <p:nvSpPr>
          <p:cNvPr id="1521669" name="Rectangle 5">
            <a:extLst>
              <a:ext uri="{FF2B5EF4-FFF2-40B4-BE49-F238E27FC236}">
                <a16:creationId xmlns:a16="http://schemas.microsoft.com/office/drawing/2014/main" id="{A41E541E-BC43-4B59-8F7D-FEE2684908D1}"/>
              </a:ext>
            </a:extLst>
          </p:cNvPr>
          <p:cNvSpPr>
            <a:spLocks noGrp="1" noChangeArrowheads="1"/>
          </p:cNvSpPr>
          <p:nvPr>
            <p:ph type="title"/>
          </p:nvPr>
        </p:nvSpPr>
        <p:spPr>
          <a:xfrm>
            <a:off x="1801814" y="1600200"/>
            <a:ext cx="1108075" cy="4876800"/>
          </a:xfrm>
          <a:effectLst>
            <a:outerShdw dist="17961" dir="8100000" algn="ctr" rotWithShape="0">
              <a:schemeClr val="tx1"/>
            </a:outerShdw>
          </a:effectLst>
        </p:spPr>
        <p:txBody>
          <a:bodyPr/>
          <a:lstStyle/>
          <a:p>
            <a:pPr algn="dist" eaLnBrk="1" hangingPunct="1">
              <a:lnSpc>
                <a:spcPct val="85000"/>
              </a:lnSpc>
              <a:defRPr/>
            </a:pPr>
            <a:r>
              <a:rPr lang="en-US">
                <a:solidFill>
                  <a:srgbClr val="FF3300"/>
                </a:solidFill>
              </a:rPr>
              <a:t>P</a:t>
            </a:r>
            <a:br>
              <a:rPr lang="en-US">
                <a:solidFill>
                  <a:srgbClr val="FF3300"/>
                </a:solidFill>
              </a:rPr>
            </a:br>
            <a:r>
              <a:rPr lang="en-US">
                <a:solidFill>
                  <a:srgbClr val="FF3300"/>
                </a:solidFill>
              </a:rPr>
              <a:t>o</a:t>
            </a:r>
            <a:br>
              <a:rPr lang="en-US">
                <a:solidFill>
                  <a:srgbClr val="FF3300"/>
                </a:solidFill>
              </a:rPr>
            </a:br>
            <a:r>
              <a:rPr lang="en-US">
                <a:solidFill>
                  <a:srgbClr val="FF3300"/>
                </a:solidFill>
              </a:rPr>
              <a:t>I</a:t>
            </a:r>
            <a:br>
              <a:rPr lang="en-US">
                <a:solidFill>
                  <a:srgbClr val="FF3300"/>
                </a:solidFill>
              </a:rPr>
            </a:br>
            <a:r>
              <a:rPr lang="en-US">
                <a:solidFill>
                  <a:srgbClr val="FF3300"/>
                </a:solidFill>
              </a:rPr>
              <a:t>n</a:t>
            </a:r>
            <a:br>
              <a:rPr lang="en-US">
                <a:solidFill>
                  <a:srgbClr val="FF3300"/>
                </a:solidFill>
              </a:rPr>
            </a:br>
            <a:r>
              <a:rPr lang="en-US">
                <a:solidFill>
                  <a:srgbClr val="FF3300"/>
                </a:solidFill>
              </a:rPr>
              <a:t>t</a:t>
            </a:r>
          </a:p>
        </p:txBody>
      </p:sp>
      <p:sp>
        <p:nvSpPr>
          <p:cNvPr id="1521670" name="Rectangle 6">
            <a:extLst>
              <a:ext uri="{FF2B5EF4-FFF2-40B4-BE49-F238E27FC236}">
                <a16:creationId xmlns:a16="http://schemas.microsoft.com/office/drawing/2014/main" id="{64BFD2D7-62DF-4176-95E1-3B4269F850EE}"/>
              </a:ext>
            </a:extLst>
          </p:cNvPr>
          <p:cNvSpPr>
            <a:spLocks noGrp="1" noChangeArrowheads="1"/>
          </p:cNvSpPr>
          <p:nvPr>
            <p:ph type="body" idx="1"/>
          </p:nvPr>
        </p:nvSpPr>
        <p:spPr>
          <a:xfrm>
            <a:off x="3255964" y="1600200"/>
            <a:ext cx="4433887" cy="4876800"/>
          </a:xfrm>
        </p:spPr>
        <p:txBody>
          <a:bodyPr anchor="ctr"/>
          <a:lstStyle/>
          <a:p>
            <a:pPr eaLnBrk="1" hangingPunct="1">
              <a:defRPr/>
            </a:pPr>
            <a:r>
              <a:rPr lang="en-US" b="1" dirty="0">
                <a:solidFill>
                  <a:srgbClr val="A50021"/>
                </a:solidFill>
                <a:effectLst>
                  <a:outerShdw blurRad="38100" dist="38100" dir="2700000" algn="tl">
                    <a:srgbClr val="000000"/>
                  </a:outerShdw>
                </a:effectLst>
              </a:rPr>
              <a:t>Do you want your life to become like His?</a:t>
            </a:r>
          </a:p>
          <a:p>
            <a:pPr eaLnBrk="1" hangingPunct="1">
              <a:defRPr/>
            </a:pPr>
            <a:r>
              <a:rPr lang="en-US" b="1" dirty="0">
                <a:solidFill>
                  <a:srgbClr val="A50021"/>
                </a:solidFill>
                <a:effectLst>
                  <a:outerShdw blurRad="38100" dist="38100" dir="2700000" algn="tl">
                    <a:srgbClr val="000000"/>
                  </a:outerShdw>
                </a:effectLst>
              </a:rPr>
              <a:t>Transform your thinking and values</a:t>
            </a:r>
          </a:p>
          <a:p>
            <a:pPr eaLnBrk="1" hangingPunct="1">
              <a:spcBef>
                <a:spcPct val="0"/>
              </a:spcBef>
              <a:buFontTx/>
              <a:buNone/>
              <a:defRPr/>
            </a:pPr>
            <a:r>
              <a:rPr lang="en-US" b="1" dirty="0">
                <a:solidFill>
                  <a:srgbClr val="A50021"/>
                </a:solidFill>
                <a:effectLst>
                  <a:outerShdw blurRad="38100" dist="38100" dir="2700000" algn="tl">
                    <a:srgbClr val="000000"/>
                  </a:outerShdw>
                </a:effectLst>
              </a:rPr>
              <a:t>	so </a:t>
            </a:r>
            <a:r>
              <a:rPr lang="en-US" b="1" dirty="0">
                <a:solidFill>
                  <a:srgbClr val="FF3300"/>
                </a:solidFill>
                <a:effectLst>
                  <a:outerShdw blurRad="38100" dist="38100" dir="2700000" algn="tl">
                    <a:srgbClr val="000000"/>
                  </a:outerShdw>
                </a:effectLst>
              </a:rPr>
              <a:t>they</a:t>
            </a:r>
            <a:r>
              <a:rPr lang="en-US" b="1" dirty="0">
                <a:solidFill>
                  <a:srgbClr val="A50021"/>
                </a:solidFill>
                <a:effectLst>
                  <a:outerShdw blurRad="38100" dist="38100" dir="2700000" algn="tl">
                    <a:srgbClr val="000000"/>
                  </a:outerShdw>
                </a:effectLst>
              </a:rPr>
              <a:t> are like His.</a:t>
            </a:r>
          </a:p>
        </p:txBody>
      </p:sp>
      <p:pic>
        <p:nvPicPr>
          <p:cNvPr id="636933" name="Picture 7" descr="Picture 5_pptX">
            <a:extLst>
              <a:ext uri="{FF2B5EF4-FFF2-40B4-BE49-F238E27FC236}">
                <a16:creationId xmlns:a16="http://schemas.microsoft.com/office/drawing/2014/main" id="{850BC386-F3B1-4ED9-98ED-C0BF27A10BC1}"/>
              </a:ext>
            </a:extLst>
          </p:cNvPr>
          <p:cNvPicPr>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8029575" y="1600200"/>
            <a:ext cx="2292350"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52166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521670">
                                            <p:txEl>
                                              <p:pRg st="0" end="0"/>
                                            </p:txEl>
                                          </p:spTgt>
                                        </p:tgtEl>
                                        <p:attrNameLst>
                                          <p:attrName>style.visibility</p:attrName>
                                        </p:attrNameLst>
                                      </p:cBhvr>
                                      <p:to>
                                        <p:strVal val="visible"/>
                                      </p:to>
                                    </p:set>
                                    <p:anim calcmode="lin" valueType="num">
                                      <p:cBhvr additive="base">
                                        <p:cTn id="11" dur="500" fill="hold"/>
                                        <p:tgtEl>
                                          <p:spTgt spid="1521670">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52167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521670">
                                            <p:txEl>
                                              <p:pRg st="1" end="1"/>
                                            </p:txEl>
                                          </p:spTgt>
                                        </p:tgtEl>
                                        <p:attrNameLst>
                                          <p:attrName>style.visibility</p:attrName>
                                        </p:attrNameLst>
                                      </p:cBhvr>
                                      <p:to>
                                        <p:strVal val="visible"/>
                                      </p:to>
                                    </p:set>
                                    <p:anim calcmode="lin" valueType="num">
                                      <p:cBhvr additive="base">
                                        <p:cTn id="17" dur="500" fill="hold"/>
                                        <p:tgtEl>
                                          <p:spTgt spid="1521670">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52167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521670">
                                            <p:txEl>
                                              <p:pRg st="2" end="2"/>
                                            </p:txEl>
                                          </p:spTgt>
                                        </p:tgtEl>
                                        <p:attrNameLst>
                                          <p:attrName>style.visibility</p:attrName>
                                        </p:attrNameLst>
                                      </p:cBhvr>
                                      <p:to>
                                        <p:strVal val="visible"/>
                                      </p:to>
                                    </p:set>
                                    <p:anim calcmode="lin" valueType="num">
                                      <p:cBhvr additive="base">
                                        <p:cTn id="23" dur="500" fill="hold"/>
                                        <p:tgtEl>
                                          <p:spTgt spid="1521670">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521670">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1669" grpId="0" autoUpdateAnimBg="0"/>
      <p:bldP spid="1521670" grpId="0" build="p" autoUpdateAnimBg="0"/>
    </p:bldLst>
  </p:timing>
</p:sld>
</file>

<file path=ppt/slides/slide229.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1527810" name="Rectangle 2">
            <a:extLst>
              <a:ext uri="{FF2B5EF4-FFF2-40B4-BE49-F238E27FC236}">
                <a16:creationId xmlns:a16="http://schemas.microsoft.com/office/drawing/2014/main" id="{18583497-D3ED-4B9B-B621-6FA81B37D155}"/>
              </a:ext>
            </a:extLst>
          </p:cNvPr>
          <p:cNvSpPr>
            <a:spLocks noGrp="1" noChangeArrowheads="1"/>
          </p:cNvSpPr>
          <p:nvPr>
            <p:ph type="title"/>
          </p:nvPr>
        </p:nvSpPr>
        <p:spPr>
          <a:xfrm>
            <a:off x="3581400" y="274638"/>
            <a:ext cx="8610600" cy="1143000"/>
          </a:xfrm>
        </p:spPr>
        <p:txBody>
          <a:bodyPr/>
          <a:lstStyle/>
          <a:p>
            <a:pPr eaLnBrk="1" hangingPunct="1">
              <a:defRPr/>
            </a:pPr>
            <a:r>
              <a:rPr lang="en-US" sz="7200" b="1" dirty="0">
                <a:effectLst>
                  <a:outerShdw blurRad="38100" dist="38100" dir="2700000" algn="tl">
                    <a:srgbClr val="FFFFFF"/>
                  </a:outerShdw>
                </a:effectLst>
                <a:latin typeface="Matisse ITC" pitchFamily="82" charset="0"/>
              </a:rPr>
              <a:t>God Renewed Judah</a:t>
            </a:r>
          </a:p>
        </p:txBody>
      </p:sp>
      <p:sp>
        <p:nvSpPr>
          <p:cNvPr id="1527811" name="Rectangle 3">
            <a:extLst>
              <a:ext uri="{FF2B5EF4-FFF2-40B4-BE49-F238E27FC236}">
                <a16:creationId xmlns:a16="http://schemas.microsoft.com/office/drawing/2014/main" id="{E8FAFFD0-8934-4912-81D3-FB99706B71A1}"/>
              </a:ext>
            </a:extLst>
          </p:cNvPr>
          <p:cNvSpPr>
            <a:spLocks noGrp="1" noChangeArrowheads="1"/>
          </p:cNvSpPr>
          <p:nvPr>
            <p:ph type="body" idx="1"/>
          </p:nvPr>
        </p:nvSpPr>
        <p:spPr>
          <a:xfrm>
            <a:off x="3124200" y="1981200"/>
            <a:ext cx="7543800" cy="4724400"/>
          </a:xfrm>
        </p:spPr>
        <p:txBody>
          <a:bodyPr/>
          <a:lstStyle/>
          <a:p>
            <a:pPr eaLnBrk="1" hangingPunct="1">
              <a:lnSpc>
                <a:spcPct val="90000"/>
              </a:lnSpc>
              <a:defRPr/>
            </a:pPr>
            <a:r>
              <a:rPr lang="en-US" sz="3600" b="1">
                <a:solidFill>
                  <a:srgbClr val="FF0066"/>
                </a:solidFill>
                <a:effectLst>
                  <a:outerShdw blurRad="38100" dist="38100" dir="2700000" algn="tl">
                    <a:srgbClr val="000000"/>
                  </a:outerShdw>
                </a:effectLst>
              </a:rPr>
              <a:t>Only a remnant</a:t>
            </a:r>
          </a:p>
          <a:p>
            <a:pPr eaLnBrk="1" hangingPunct="1">
              <a:lnSpc>
                <a:spcPct val="90000"/>
              </a:lnSpc>
              <a:defRPr/>
            </a:pPr>
            <a:r>
              <a:rPr lang="en-US" sz="3600" b="1">
                <a:solidFill>
                  <a:srgbClr val="FF0066"/>
                </a:solidFill>
                <a:effectLst>
                  <a:outerShdw blurRad="38100" dist="38100" dir="2700000" algn="tl">
                    <a:srgbClr val="000000"/>
                  </a:outerShdw>
                </a:effectLst>
              </a:rPr>
              <a:t>Three-step recovery:</a:t>
            </a:r>
          </a:p>
          <a:p>
            <a:pPr lvl="1" eaLnBrk="1" hangingPunct="1">
              <a:lnSpc>
                <a:spcPct val="90000"/>
              </a:lnSpc>
              <a:buFontTx/>
              <a:buNone/>
              <a:defRPr/>
            </a:pPr>
            <a:r>
              <a:rPr lang="en-US" sz="3600" b="1">
                <a:solidFill>
                  <a:srgbClr val="000000"/>
                </a:solidFill>
                <a:effectLst>
                  <a:outerShdw blurRad="38100" dist="38100" dir="2700000" algn="tl">
                    <a:srgbClr val="FFFFFF"/>
                  </a:outerShdw>
                </a:effectLst>
              </a:rPr>
              <a:t>1.</a:t>
            </a:r>
            <a:r>
              <a:rPr lang="en-US" sz="3600" b="1">
                <a:solidFill>
                  <a:srgbClr val="FF0066"/>
                </a:solidFill>
                <a:effectLst>
                  <a:outerShdw blurRad="38100" dist="38100" dir="2700000" algn="tl">
                    <a:srgbClr val="000000"/>
                  </a:outerShdw>
                </a:effectLst>
              </a:rPr>
              <a:t>	Sit there and remember </a:t>
            </a:r>
          </a:p>
          <a:p>
            <a:pPr lvl="1" eaLnBrk="1" hangingPunct="1">
              <a:lnSpc>
                <a:spcPct val="90000"/>
              </a:lnSpc>
              <a:buFontTx/>
              <a:buNone/>
              <a:defRPr/>
            </a:pPr>
            <a:r>
              <a:rPr lang="en-US" sz="3600" b="1">
                <a:solidFill>
                  <a:srgbClr val="000000"/>
                </a:solidFill>
                <a:effectLst>
                  <a:outerShdw blurRad="38100" dist="38100" dir="2700000" algn="tl">
                    <a:srgbClr val="FFFFFF"/>
                  </a:outerShdw>
                </a:effectLst>
              </a:rPr>
              <a:t>2.	</a:t>
            </a:r>
            <a:r>
              <a:rPr lang="en-US" sz="3600" b="1">
                <a:solidFill>
                  <a:srgbClr val="FF0066"/>
                </a:solidFill>
                <a:effectLst>
                  <a:outerShdw blurRad="38100" dist="38100" dir="2700000" algn="tl">
                    <a:srgbClr val="000000"/>
                  </a:outerShdw>
                </a:effectLst>
              </a:rPr>
              <a:t>Understand the damage </a:t>
            </a:r>
          </a:p>
          <a:p>
            <a:pPr lvl="1" eaLnBrk="1" hangingPunct="1">
              <a:lnSpc>
                <a:spcPct val="90000"/>
              </a:lnSpc>
              <a:buFontTx/>
              <a:buNone/>
              <a:defRPr/>
            </a:pPr>
            <a:r>
              <a:rPr lang="en-US" sz="3600" b="1">
                <a:solidFill>
                  <a:srgbClr val="000000"/>
                </a:solidFill>
                <a:effectLst>
                  <a:outerShdw blurRad="38100" dist="38100" dir="2700000" algn="tl">
                    <a:srgbClr val="FFFFFF"/>
                  </a:outerShdw>
                </a:effectLst>
              </a:rPr>
              <a:t>3.</a:t>
            </a:r>
            <a:r>
              <a:rPr lang="en-US" sz="3600" b="1">
                <a:solidFill>
                  <a:srgbClr val="FF0066"/>
                </a:solidFill>
                <a:effectLst>
                  <a:outerShdw blurRad="38100" dist="38100" dir="2700000" algn="tl">
                    <a:srgbClr val="000000"/>
                  </a:outerShdw>
                </a:effectLst>
              </a:rPr>
              <a:t>	Hate themselves for it</a:t>
            </a:r>
          </a:p>
          <a:p>
            <a:pPr eaLnBrk="1" hangingPunct="1">
              <a:lnSpc>
                <a:spcPct val="90000"/>
              </a:lnSpc>
              <a:defRPr/>
            </a:pPr>
            <a:r>
              <a:rPr lang="en-US" sz="3600" b="1">
                <a:solidFill>
                  <a:srgbClr val="FF0066"/>
                </a:solidFill>
                <a:effectLst>
                  <a:outerShdw blurRad="38100" dist="38100" dir="2700000" algn="tl">
                    <a:srgbClr val="000000"/>
                  </a:outerShdw>
                </a:effectLst>
              </a:rPr>
              <a:t>A new heart from God:</a:t>
            </a:r>
          </a:p>
          <a:p>
            <a:pPr lvl="1" eaLnBrk="1" hangingPunct="1">
              <a:lnSpc>
                <a:spcPct val="90000"/>
              </a:lnSpc>
              <a:defRPr/>
            </a:pPr>
            <a:r>
              <a:rPr lang="en-US" sz="3600" b="1">
                <a:solidFill>
                  <a:srgbClr val="FF0066"/>
                </a:solidFill>
                <a:effectLst>
                  <a:outerShdw blurRad="38100" dist="38100" dir="2700000" algn="tl">
                    <a:srgbClr val="000000"/>
                  </a:outerShdw>
                </a:effectLst>
              </a:rPr>
              <a:t>I will give it</a:t>
            </a:r>
          </a:p>
          <a:p>
            <a:pPr lvl="1" eaLnBrk="1" hangingPunct="1">
              <a:lnSpc>
                <a:spcPct val="90000"/>
              </a:lnSpc>
              <a:defRPr/>
            </a:pPr>
            <a:r>
              <a:rPr lang="en-US" sz="3600" b="1">
                <a:solidFill>
                  <a:srgbClr val="FF0066"/>
                </a:solidFill>
                <a:effectLst>
                  <a:outerShdw blurRad="38100" dist="38100" dir="2700000" algn="tl">
                    <a:srgbClr val="000000"/>
                  </a:outerShdw>
                </a:effectLst>
              </a:rPr>
              <a:t>Make it yourselves</a:t>
            </a:r>
          </a:p>
        </p:txBody>
      </p:sp>
      <p:pic>
        <p:nvPicPr>
          <p:cNvPr id="1527812" name="Picture 4" descr="Picture 4_pptX">
            <a:extLst>
              <a:ext uri="{FF2B5EF4-FFF2-40B4-BE49-F238E27FC236}">
                <a16:creationId xmlns:a16="http://schemas.microsoft.com/office/drawing/2014/main" id="{B568E7BF-DC55-4EBB-8E3C-6E88A8DC64D4}"/>
              </a:ext>
            </a:extLst>
          </p:cNvPr>
          <p:cNvPicPr>
            <a:picLocks noChangeAspect="1" noChangeArrowheads="1"/>
          </p:cNvPicPr>
          <p:nvPr>
            <p:custDataLst>
              <p:tags r:id="rId1"/>
            </p:custDataLst>
          </p:nvPr>
        </p:nvPicPr>
        <p:blipFill>
          <a:blip r:embed="rId6">
            <a:lum contrast="6000"/>
            <a:extLst>
              <a:ext uri="{28A0092B-C50C-407E-A947-70E740481C1C}">
                <a14:useLocalDpi xmlns:a14="http://schemas.microsoft.com/office/drawing/2010/main" val="0"/>
              </a:ext>
            </a:extLst>
          </a:blip>
          <a:srcRect/>
          <a:stretch>
            <a:fillRect/>
          </a:stretch>
        </p:blipFill>
        <p:spPr bwMode="auto">
          <a:xfrm>
            <a:off x="1524000" y="1"/>
            <a:ext cx="2052638" cy="211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8981" name="Picture 5" descr="heart-circumcissed" hidden="1">
            <a:extLst>
              <a:ext uri="{FF2B5EF4-FFF2-40B4-BE49-F238E27FC236}">
                <a16:creationId xmlns:a16="http://schemas.microsoft.com/office/drawing/2014/main" id="{489E4325-DBF8-44DA-B17B-7C2081F6277B}"/>
              </a:ext>
            </a:extLst>
          </p:cNvPr>
          <p:cNvPicPr>
            <a:picLocks noChangeAspect="1" noChangeArrowheads="1"/>
          </p:cNvPicPr>
          <p:nvPr>
            <p:custDataLst>
              <p:tags r:id="rId2"/>
            </p:custDataLst>
          </p:nvPr>
        </p:nvPicPr>
        <p:blipFill>
          <a:blip r:embed="rId7">
            <a:extLst>
              <a:ext uri="{28A0092B-C50C-407E-A947-70E740481C1C}">
                <a14:useLocalDpi xmlns:a14="http://schemas.microsoft.com/office/drawing/2010/main" val="0"/>
              </a:ext>
            </a:extLst>
          </a:blip>
          <a:srcRect l="11905" r="9525"/>
          <a:stretch>
            <a:fillRect/>
          </a:stretch>
        </p:blipFill>
        <p:spPr bwMode="auto">
          <a:xfrm>
            <a:off x="1731964" y="609600"/>
            <a:ext cx="1870075"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52781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527811">
                                            <p:txEl>
                                              <p:pRg st="0" end="0"/>
                                            </p:txEl>
                                          </p:spTgt>
                                        </p:tgtEl>
                                        <p:attrNameLst>
                                          <p:attrName>style.visibility</p:attrName>
                                        </p:attrNameLst>
                                      </p:cBhvr>
                                      <p:to>
                                        <p:strVal val="visible"/>
                                      </p:to>
                                    </p:set>
                                    <p:anim calcmode="lin" valueType="num">
                                      <p:cBhvr additive="base">
                                        <p:cTn id="11" dur="500" fill="hold"/>
                                        <p:tgtEl>
                                          <p:spTgt spid="1527811">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5278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527811">
                                            <p:txEl>
                                              <p:pRg st="1" end="1"/>
                                            </p:txEl>
                                          </p:spTgt>
                                        </p:tgtEl>
                                        <p:attrNameLst>
                                          <p:attrName>style.visibility</p:attrName>
                                        </p:attrNameLst>
                                      </p:cBhvr>
                                      <p:to>
                                        <p:strVal val="visible"/>
                                      </p:to>
                                    </p:set>
                                    <p:anim calcmode="lin" valueType="num">
                                      <p:cBhvr additive="base">
                                        <p:cTn id="17" dur="500" fill="hold"/>
                                        <p:tgtEl>
                                          <p:spTgt spid="1527811">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527811">
                                            <p:txEl>
                                              <p:pRg st="1" end="1"/>
                                            </p:tx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1527811">
                                            <p:txEl>
                                              <p:pRg st="2" end="2"/>
                                            </p:txEl>
                                          </p:spTgt>
                                        </p:tgtEl>
                                        <p:attrNameLst>
                                          <p:attrName>style.visibility</p:attrName>
                                        </p:attrNameLst>
                                      </p:cBhvr>
                                      <p:to>
                                        <p:strVal val="visible"/>
                                      </p:to>
                                    </p:set>
                                    <p:anim calcmode="lin" valueType="num">
                                      <p:cBhvr additive="base">
                                        <p:cTn id="21" dur="500" fill="hold"/>
                                        <p:tgtEl>
                                          <p:spTgt spid="1527811">
                                            <p:txEl>
                                              <p:pRg st="2" end="2"/>
                                            </p:tx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1527811">
                                            <p:txEl>
                                              <p:pRg st="2" end="2"/>
                                            </p:tx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1527811">
                                            <p:txEl>
                                              <p:pRg st="3" end="3"/>
                                            </p:txEl>
                                          </p:spTgt>
                                        </p:tgtEl>
                                        <p:attrNameLst>
                                          <p:attrName>style.visibility</p:attrName>
                                        </p:attrNameLst>
                                      </p:cBhvr>
                                      <p:to>
                                        <p:strVal val="visible"/>
                                      </p:to>
                                    </p:set>
                                    <p:anim calcmode="lin" valueType="num">
                                      <p:cBhvr additive="base">
                                        <p:cTn id="25" dur="500" fill="hold"/>
                                        <p:tgtEl>
                                          <p:spTgt spid="1527811">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527811">
                                            <p:txEl>
                                              <p:pRg st="3" end="3"/>
                                            </p:tx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1527811">
                                            <p:txEl>
                                              <p:pRg st="4" end="4"/>
                                            </p:txEl>
                                          </p:spTgt>
                                        </p:tgtEl>
                                        <p:attrNameLst>
                                          <p:attrName>style.visibility</p:attrName>
                                        </p:attrNameLst>
                                      </p:cBhvr>
                                      <p:to>
                                        <p:strVal val="visible"/>
                                      </p:to>
                                    </p:set>
                                    <p:anim calcmode="lin" valueType="num">
                                      <p:cBhvr additive="base">
                                        <p:cTn id="29" dur="500" fill="hold"/>
                                        <p:tgtEl>
                                          <p:spTgt spid="1527811">
                                            <p:txEl>
                                              <p:pRg st="4" end="4"/>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527811">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527811">
                                            <p:txEl>
                                              <p:pRg st="5" end="5"/>
                                            </p:txEl>
                                          </p:spTgt>
                                        </p:tgtEl>
                                        <p:attrNameLst>
                                          <p:attrName>style.visibility</p:attrName>
                                        </p:attrNameLst>
                                      </p:cBhvr>
                                      <p:to>
                                        <p:strVal val="visible"/>
                                      </p:to>
                                    </p:set>
                                    <p:anim calcmode="lin" valueType="num">
                                      <p:cBhvr additive="base">
                                        <p:cTn id="35" dur="500" fill="hold"/>
                                        <p:tgtEl>
                                          <p:spTgt spid="1527811">
                                            <p:txEl>
                                              <p:pRg st="5" end="5"/>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527811">
                                            <p:txEl>
                                              <p:pRg st="5" end="5"/>
                                            </p:txEl>
                                          </p:spTgt>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1527811">
                                            <p:txEl>
                                              <p:pRg st="6" end="6"/>
                                            </p:txEl>
                                          </p:spTgt>
                                        </p:tgtEl>
                                        <p:attrNameLst>
                                          <p:attrName>style.visibility</p:attrName>
                                        </p:attrNameLst>
                                      </p:cBhvr>
                                      <p:to>
                                        <p:strVal val="visible"/>
                                      </p:to>
                                    </p:set>
                                    <p:anim calcmode="lin" valueType="num">
                                      <p:cBhvr additive="base">
                                        <p:cTn id="39" dur="500" fill="hold"/>
                                        <p:tgtEl>
                                          <p:spTgt spid="1527811">
                                            <p:txEl>
                                              <p:pRg st="6" end="6"/>
                                            </p:tx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1527811">
                                            <p:txEl>
                                              <p:pRg st="6" end="6"/>
                                            </p:txEl>
                                          </p:spTgt>
                                        </p:tgtEl>
                                        <p:attrNameLst>
                                          <p:attrName>ppt_y</p:attrName>
                                        </p:attrNameLst>
                                      </p:cBhvr>
                                      <p:tavLst>
                                        <p:tav tm="0">
                                          <p:val>
                                            <p:strVal val="#ppt_y"/>
                                          </p:val>
                                        </p:tav>
                                        <p:tav tm="100000">
                                          <p:val>
                                            <p:strVal val="#ppt_y"/>
                                          </p:val>
                                        </p:tav>
                                      </p:tavLst>
                                    </p:anim>
                                  </p:childTnLst>
                                </p:cTn>
                              </p:par>
                              <p:par>
                                <p:cTn id="41" presetID="2" presetClass="entr" presetSubtype="8" fill="hold" grpId="0" nodeType="withEffect">
                                  <p:stCondLst>
                                    <p:cond delay="0"/>
                                  </p:stCondLst>
                                  <p:childTnLst>
                                    <p:set>
                                      <p:cBhvr>
                                        <p:cTn id="42" dur="1" fill="hold">
                                          <p:stCondLst>
                                            <p:cond delay="0"/>
                                          </p:stCondLst>
                                        </p:cTn>
                                        <p:tgtEl>
                                          <p:spTgt spid="1527811">
                                            <p:txEl>
                                              <p:pRg st="7" end="7"/>
                                            </p:txEl>
                                          </p:spTgt>
                                        </p:tgtEl>
                                        <p:attrNameLst>
                                          <p:attrName>style.visibility</p:attrName>
                                        </p:attrNameLst>
                                      </p:cBhvr>
                                      <p:to>
                                        <p:strVal val="visible"/>
                                      </p:to>
                                    </p:set>
                                    <p:anim calcmode="lin" valueType="num">
                                      <p:cBhvr additive="base">
                                        <p:cTn id="43" dur="500" fill="hold"/>
                                        <p:tgtEl>
                                          <p:spTgt spid="1527811">
                                            <p:txEl>
                                              <p:pRg st="7" end="7"/>
                                            </p:txEl>
                                          </p:spTgt>
                                        </p:tgtEl>
                                        <p:attrNameLst>
                                          <p:attrName>ppt_x</p:attrName>
                                        </p:attrNameLst>
                                      </p:cBhvr>
                                      <p:tavLst>
                                        <p:tav tm="0">
                                          <p:val>
                                            <p:strVal val="0-#ppt_w/2"/>
                                          </p:val>
                                        </p:tav>
                                        <p:tav tm="100000">
                                          <p:val>
                                            <p:strVal val="#ppt_x"/>
                                          </p:val>
                                        </p:tav>
                                      </p:tavLst>
                                    </p:anim>
                                    <p:anim calcmode="lin" valueType="num">
                                      <p:cBhvr additive="base">
                                        <p:cTn id="44" dur="500" fill="hold"/>
                                        <p:tgtEl>
                                          <p:spTgt spid="1527811">
                                            <p:txEl>
                                              <p:pRg st="7" end="7"/>
                                            </p:txEl>
                                          </p:spTgt>
                                        </p:tgtEl>
                                        <p:attrNameLst>
                                          <p:attrName>ppt_y</p:attrName>
                                        </p:attrNameLst>
                                      </p:cBhvr>
                                      <p:tavLst>
                                        <p:tav tm="0">
                                          <p:val>
                                            <p:strVal val="#ppt_y"/>
                                          </p:val>
                                        </p:tav>
                                        <p:tav tm="100000">
                                          <p:val>
                                            <p:strVal val="#ppt_y"/>
                                          </p:val>
                                        </p:tav>
                                      </p:tavLst>
                                    </p:anim>
                                  </p:childTnLst>
                                </p:cTn>
                              </p:par>
                            </p:childTnLst>
                          </p:cTn>
                        </p:par>
                        <p:par>
                          <p:cTn id="45" fill="hold" nodeType="afterGroup">
                            <p:stCondLst>
                              <p:cond delay="500"/>
                            </p:stCondLst>
                            <p:childTnLst>
                              <p:par>
                                <p:cTn id="46" presetID="9" presetClass="entr" presetSubtype="0" fill="hold" nodeType="afterEffect">
                                  <p:stCondLst>
                                    <p:cond delay="500"/>
                                  </p:stCondLst>
                                  <p:childTnLst>
                                    <p:set>
                                      <p:cBhvr>
                                        <p:cTn id="47" dur="1" fill="hold">
                                          <p:stCondLst>
                                            <p:cond delay="0"/>
                                          </p:stCondLst>
                                        </p:cTn>
                                        <p:tgtEl>
                                          <p:spTgt spid="1527812"/>
                                        </p:tgtEl>
                                        <p:attrNameLst>
                                          <p:attrName>style.visibility</p:attrName>
                                        </p:attrNameLst>
                                      </p:cBhvr>
                                      <p:to>
                                        <p:strVal val="visible"/>
                                      </p:to>
                                    </p:set>
                                    <p:animEffect transition="in" filter="dissolve">
                                      <p:cBhvr>
                                        <p:cTn id="48" dur="500"/>
                                        <p:tgtEl>
                                          <p:spTgt spid="15278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7810" grpId="0" autoUpdateAnimBg="0"/>
      <p:bldP spid="1527811" grpId="0" build="p"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2560320"/>
            <a:ext cx="9567511" cy="2121742"/>
          </a:xfrm>
        </p:spPr>
        <p:txBody>
          <a:bodyPr/>
          <a:lstStyle/>
          <a:p>
            <a:r>
              <a:rPr lang="en-US" b="1" dirty="0">
                <a:solidFill>
                  <a:srgbClr val="8B2939"/>
                </a:solidFill>
                <a:effectLst>
                  <a:outerShdw blurRad="38100" dist="38100" dir="2700000" algn="tl">
                    <a:srgbClr val="000000">
                      <a:alpha val="43137"/>
                    </a:srgbClr>
                  </a:outerShdw>
                </a:effectLst>
                <a:latin typeface="Papyrus" panose="03070502060502030205" pitchFamily="66" charset="0"/>
              </a:rPr>
              <a:t>Questions</a:t>
            </a:r>
          </a:p>
        </p:txBody>
      </p:sp>
      <p:sp>
        <p:nvSpPr>
          <p:cNvPr id="3" name="Action Button: Go Back or Previous 2">
            <a:hlinkClick r:id="rId2" action="ppaction://hlinksldjump" highlightClick="1"/>
            <a:extLst>
              <a:ext uri="{FF2B5EF4-FFF2-40B4-BE49-F238E27FC236}">
                <a16:creationId xmlns:a16="http://schemas.microsoft.com/office/drawing/2014/main" id="{C643BB4E-A0C3-4B5F-BACF-16381DCB6BB4}"/>
              </a:ext>
            </a:extLst>
          </p:cNvPr>
          <p:cNvSpPr/>
          <p:nvPr/>
        </p:nvSpPr>
        <p:spPr>
          <a:xfrm>
            <a:off x="9885146" y="4793381"/>
            <a:ext cx="849910" cy="647780"/>
          </a:xfrm>
          <a:prstGeom prst="actionButtonBackPrevious">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78945378"/>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5"/>
          <a:srcRect/>
          <a:tile tx="0" ty="0" sx="100000" sy="100000" flip="none" algn="tl"/>
        </a:blipFill>
        <a:effectLst/>
      </p:bgPr>
    </p:bg>
    <p:spTree>
      <p:nvGrpSpPr>
        <p:cNvPr id="1" name=""/>
        <p:cNvGrpSpPr/>
        <p:nvPr/>
      </p:nvGrpSpPr>
      <p:grpSpPr>
        <a:xfrm>
          <a:off x="0" y="0"/>
          <a:ext cx="0" cy="0"/>
          <a:chOff x="0" y="0"/>
          <a:chExt cx="0" cy="0"/>
        </a:xfrm>
      </p:grpSpPr>
      <p:sp>
        <p:nvSpPr>
          <p:cNvPr id="1529858" name="Rectangle 2" descr="Medium wood">
            <a:extLst>
              <a:ext uri="{FF2B5EF4-FFF2-40B4-BE49-F238E27FC236}">
                <a16:creationId xmlns:a16="http://schemas.microsoft.com/office/drawing/2014/main" id="{2E013DAB-0ECB-4F78-B911-5B39B4D51405}"/>
              </a:ext>
            </a:extLst>
          </p:cNvPr>
          <p:cNvSpPr>
            <a:spLocks noGrp="1" noChangeArrowheads="1"/>
          </p:cNvSpPr>
          <p:nvPr>
            <p:ph type="title"/>
          </p:nvPr>
        </p:nvSpPr>
        <p:spPr>
          <a:xfrm>
            <a:off x="4267200" y="0"/>
            <a:ext cx="6400800" cy="990600"/>
          </a:xfrm>
          <a:blipFill dpi="0" rotWithShape="0">
            <a:blip r:embed="rId6"/>
            <a:srcRect/>
            <a:tile tx="0" ty="0" sx="100000" sy="100000" flip="none" algn="tl"/>
          </a:blipFill>
        </p:spPr>
        <p:txBody>
          <a:bodyPr/>
          <a:lstStyle/>
          <a:p>
            <a:pPr eaLnBrk="1" hangingPunct="1"/>
            <a:endParaRPr lang="en-US" altLang="en-US"/>
          </a:p>
        </p:txBody>
      </p:sp>
      <p:sp>
        <p:nvSpPr>
          <p:cNvPr id="1529859" name="Rectangle 3">
            <a:extLst>
              <a:ext uri="{FF2B5EF4-FFF2-40B4-BE49-F238E27FC236}">
                <a16:creationId xmlns:a16="http://schemas.microsoft.com/office/drawing/2014/main" id="{1286734C-F05F-4B28-BFC6-B4AE2FFF304C}"/>
              </a:ext>
            </a:extLst>
          </p:cNvPr>
          <p:cNvSpPr>
            <a:spLocks noGrp="1" noChangeArrowheads="1"/>
          </p:cNvSpPr>
          <p:nvPr>
            <p:ph type="body" idx="1"/>
          </p:nvPr>
        </p:nvSpPr>
        <p:spPr>
          <a:xfrm>
            <a:off x="4648200" y="1219200"/>
            <a:ext cx="5562600" cy="5486400"/>
          </a:xfrm>
        </p:spPr>
        <p:txBody>
          <a:bodyPr/>
          <a:lstStyle/>
          <a:p>
            <a:pPr eaLnBrk="1" hangingPunct="1">
              <a:lnSpc>
                <a:spcPct val="90000"/>
              </a:lnSpc>
              <a:defRPr/>
            </a:pPr>
            <a:r>
              <a:rPr lang="en-US" sz="4000" b="1">
                <a:solidFill>
                  <a:srgbClr val="FF3300"/>
                </a:solidFill>
                <a:effectLst>
                  <a:outerShdw blurRad="38100" dist="38100" dir="2700000" algn="tl">
                    <a:srgbClr val="000000"/>
                  </a:outerShdw>
                </a:effectLst>
              </a:rPr>
              <a:t>Willing change:</a:t>
            </a:r>
          </a:p>
          <a:p>
            <a:pPr lvl="1" eaLnBrk="1" hangingPunct="1">
              <a:lnSpc>
                <a:spcPct val="90000"/>
              </a:lnSpc>
              <a:defRPr/>
            </a:pPr>
            <a:r>
              <a:rPr lang="en-US" sz="3600" b="1">
                <a:solidFill>
                  <a:srgbClr val="A50021"/>
                </a:solidFill>
                <a:effectLst>
                  <a:outerShdw blurRad="38100" dist="38100" dir="2700000" algn="tl">
                    <a:srgbClr val="000000"/>
                  </a:outerShdw>
                </a:effectLst>
              </a:rPr>
              <a:t>Reflect on the cross</a:t>
            </a:r>
          </a:p>
          <a:p>
            <a:pPr lvl="1" eaLnBrk="1" hangingPunct="1">
              <a:lnSpc>
                <a:spcPct val="90000"/>
              </a:lnSpc>
              <a:defRPr/>
            </a:pPr>
            <a:r>
              <a:rPr lang="en-US" sz="3600" b="1">
                <a:solidFill>
                  <a:srgbClr val="A50021"/>
                </a:solidFill>
                <a:effectLst>
                  <a:outerShdw blurRad="38100" dist="38100" dir="2700000" algn="tl">
                    <a:srgbClr val="000000"/>
                  </a:outerShdw>
                </a:effectLst>
              </a:rPr>
              <a:t>Soften the heart</a:t>
            </a:r>
          </a:p>
          <a:p>
            <a:pPr lvl="1" eaLnBrk="1" hangingPunct="1">
              <a:lnSpc>
                <a:spcPct val="90000"/>
              </a:lnSpc>
              <a:defRPr/>
            </a:pPr>
            <a:r>
              <a:rPr lang="en-US" sz="3600" b="1">
                <a:solidFill>
                  <a:srgbClr val="A50021"/>
                </a:solidFill>
                <a:effectLst>
                  <a:outerShdw blurRad="38100" dist="38100" dir="2700000" algn="tl">
                    <a:srgbClr val="000000"/>
                  </a:outerShdw>
                </a:effectLst>
              </a:rPr>
              <a:t>Yields to God’s way of thinking</a:t>
            </a:r>
          </a:p>
          <a:p>
            <a:pPr eaLnBrk="1" hangingPunct="1">
              <a:lnSpc>
                <a:spcPct val="90000"/>
              </a:lnSpc>
              <a:defRPr/>
            </a:pPr>
            <a:r>
              <a:rPr lang="en-US" sz="4000" b="1">
                <a:solidFill>
                  <a:srgbClr val="FF3300"/>
                </a:solidFill>
                <a:effectLst>
                  <a:outerShdw blurRad="38100" dist="38100" dir="2700000" algn="tl">
                    <a:srgbClr val="000000"/>
                  </a:outerShdw>
                </a:effectLst>
              </a:rPr>
              <a:t>Grudging change:</a:t>
            </a:r>
          </a:p>
          <a:p>
            <a:pPr lvl="1" eaLnBrk="1" hangingPunct="1">
              <a:lnSpc>
                <a:spcPct val="90000"/>
              </a:lnSpc>
              <a:defRPr/>
            </a:pPr>
            <a:r>
              <a:rPr lang="en-US" sz="3600" b="1">
                <a:solidFill>
                  <a:srgbClr val="A50021"/>
                </a:solidFill>
                <a:effectLst>
                  <a:outerShdw blurRad="38100" dist="38100" dir="2700000" algn="tl">
                    <a:srgbClr val="000000"/>
                  </a:outerShdw>
                </a:effectLst>
              </a:rPr>
              <a:t>External difficulties</a:t>
            </a:r>
          </a:p>
          <a:p>
            <a:pPr lvl="1" eaLnBrk="1" hangingPunct="1">
              <a:lnSpc>
                <a:spcPct val="90000"/>
              </a:lnSpc>
              <a:defRPr/>
            </a:pPr>
            <a:r>
              <a:rPr lang="en-US" sz="3600" b="1">
                <a:solidFill>
                  <a:srgbClr val="A50021"/>
                </a:solidFill>
                <a:effectLst>
                  <a:outerShdw blurRad="38100" dist="38100" dir="2700000" algn="tl">
                    <a:srgbClr val="000000"/>
                  </a:outerShdw>
                </a:effectLst>
              </a:rPr>
              <a:t>Soften the heart</a:t>
            </a:r>
          </a:p>
          <a:p>
            <a:pPr lvl="1" eaLnBrk="1" hangingPunct="1">
              <a:lnSpc>
                <a:spcPct val="90000"/>
              </a:lnSpc>
              <a:defRPr/>
            </a:pPr>
            <a:r>
              <a:rPr lang="en-US" sz="3600" b="1">
                <a:solidFill>
                  <a:srgbClr val="A50021"/>
                </a:solidFill>
                <a:effectLst>
                  <a:outerShdw blurRad="38100" dist="38100" dir="2700000" algn="tl">
                    <a:srgbClr val="000000"/>
                  </a:outerShdw>
                </a:effectLst>
              </a:rPr>
              <a:t>Yields</a:t>
            </a:r>
          </a:p>
        </p:txBody>
      </p:sp>
      <p:pic>
        <p:nvPicPr>
          <p:cNvPr id="1529860" name="Picture 4" descr="Picture 4_pptX">
            <a:extLst>
              <a:ext uri="{FF2B5EF4-FFF2-40B4-BE49-F238E27FC236}">
                <a16:creationId xmlns:a16="http://schemas.microsoft.com/office/drawing/2014/main" id="{6BF5BD9A-5477-468E-8CF6-6FF785C82D03}"/>
              </a:ext>
            </a:extLst>
          </p:cNvPr>
          <p:cNvPicPr>
            <a:picLocks noChangeAspect="1" noChangeArrowheads="1"/>
          </p:cNvPicPr>
          <p:nvPr>
            <p:custDataLst>
              <p:tags r:id="rId1"/>
            </p:custDataLst>
          </p:nvPr>
        </p:nvPicPr>
        <p:blipFill>
          <a:blip r:embed="rId7">
            <a:lum bright="6000" contrast="6000"/>
            <a:extLst>
              <a:ext uri="{28A0092B-C50C-407E-A947-70E740481C1C}">
                <a14:useLocalDpi xmlns:a14="http://schemas.microsoft.com/office/drawing/2010/main" val="0"/>
              </a:ext>
            </a:extLst>
          </a:blip>
          <a:srcRect/>
          <a:stretch>
            <a:fillRect/>
          </a:stretch>
        </p:blipFill>
        <p:spPr bwMode="auto">
          <a:xfrm>
            <a:off x="1524000" y="0"/>
            <a:ext cx="2179638"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9861" name="Picture 5" descr="cross_lifted up" hidden="1">
            <a:extLst>
              <a:ext uri="{FF2B5EF4-FFF2-40B4-BE49-F238E27FC236}">
                <a16:creationId xmlns:a16="http://schemas.microsoft.com/office/drawing/2014/main" id="{7F5D25B7-AD95-4D61-B566-3839821AA473}"/>
              </a:ext>
            </a:extLst>
          </p:cNvPr>
          <p:cNvPicPr>
            <a:picLocks noChangeAspect="1" noChangeArrowheads="1"/>
          </p:cNvPicPr>
          <p:nvPr>
            <p:custDataLst>
              <p:tags r:id="rId2"/>
            </p:custDataLst>
          </p:nvPr>
        </p:nvPicPr>
        <p:blipFill>
          <a:blip r:embed="rId8"/>
          <a:srcRect/>
          <a:stretch>
            <a:fillRect/>
          </a:stretch>
        </p:blipFill>
        <p:spPr bwMode="auto">
          <a:xfrm>
            <a:off x="1731964" y="609600"/>
            <a:ext cx="1792287" cy="2673350"/>
          </a:xfrm>
          <a:prstGeom prst="rect">
            <a:avLst/>
          </a:prstGeom>
          <a:noFill/>
          <a:effectLst>
            <a:outerShdw dist="35921" dir="2700000" algn="ctr" rotWithShape="0">
              <a:srgbClr val="5A3237"/>
            </a:outerShdw>
          </a:effectLst>
        </p:spPr>
      </p:pic>
      <p:sp>
        <p:nvSpPr>
          <p:cNvPr id="640006" name="WordArt 6">
            <a:extLst>
              <a:ext uri="{FF2B5EF4-FFF2-40B4-BE49-F238E27FC236}">
                <a16:creationId xmlns:a16="http://schemas.microsoft.com/office/drawing/2014/main" id="{2E15B6D4-9C12-47E2-BD2A-8BB11AEEFDE4}"/>
              </a:ext>
            </a:extLst>
          </p:cNvPr>
          <p:cNvSpPr>
            <a:spLocks noChangeArrowheads="1" noChangeShapeType="1" noTextEdit="1"/>
          </p:cNvSpPr>
          <p:nvPr/>
        </p:nvSpPr>
        <p:spPr bwMode="auto">
          <a:xfrm>
            <a:off x="4876800" y="228600"/>
            <a:ext cx="5334000" cy="53340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contourClr>
                <a:srgbClr val="DCEBF5"/>
              </a:contourClr>
            </a:sp3d>
          </a:bodyPr>
          <a:lstStyle/>
          <a:p>
            <a:pPr algn="ctr" fontAlgn="base">
              <a:spcBef>
                <a:spcPct val="0"/>
              </a:spcBef>
              <a:spcAft>
                <a:spcPct val="0"/>
              </a:spcAft>
            </a:pPr>
            <a:r>
              <a:rPr lang="en-US" sz="3600" kern="10">
                <a:ln w="9525">
                  <a:round/>
                  <a:headEnd/>
                  <a:tailEnd/>
                </a:ln>
                <a:gradFill rotWithShape="1">
                  <a:gsLst>
                    <a:gs pos="0">
                      <a:srgbClr val="DCEBF5"/>
                    </a:gs>
                    <a:gs pos="8000">
                      <a:srgbClr val="83A7C3"/>
                    </a:gs>
                    <a:gs pos="13000">
                      <a:srgbClr val="768FB9"/>
                    </a:gs>
                    <a:gs pos="21001">
                      <a:srgbClr val="83A7C3"/>
                    </a:gs>
                    <a:gs pos="52000">
                      <a:srgbClr val="FFFFFF"/>
                    </a:gs>
                    <a:gs pos="56000">
                      <a:srgbClr val="9C6563"/>
                    </a:gs>
                    <a:gs pos="58000">
                      <a:srgbClr val="80302D"/>
                    </a:gs>
                    <a:gs pos="71001">
                      <a:srgbClr val="C0524E"/>
                    </a:gs>
                    <a:gs pos="94000">
                      <a:srgbClr val="EBDAD4"/>
                    </a:gs>
                    <a:gs pos="100000">
                      <a:srgbClr val="55261C"/>
                    </a:gs>
                  </a:gsLst>
                  <a:lin ang="5400000" scaled="1"/>
                </a:gradFill>
                <a:latin typeface="Arial Black" panose="020B0A04020102020204" pitchFamily="34" charset="0"/>
              </a:rPr>
              <a:t>God’s Two Methods</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nodePh="1">
                                  <p:stCondLst>
                                    <p:cond delay="0"/>
                                  </p:stCondLst>
                                  <p:endCondLst>
                                    <p:cond evt="begin" delay="0">
                                      <p:tn val="5"/>
                                    </p:cond>
                                  </p:endCondLst>
                                  <p:childTnLst>
                                    <p:set>
                                      <p:cBhvr>
                                        <p:cTn id="6" dur="1" fill="hold">
                                          <p:stCondLst>
                                            <p:cond delay="499"/>
                                          </p:stCondLst>
                                        </p:cTn>
                                        <p:tgtEl>
                                          <p:spTgt spid="1529858">
                                            <p:txEl>
                                              <p:charRg st="4294967295" end="4294967295"/>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529859">
                                            <p:txEl>
                                              <p:pRg st="0" end="0"/>
                                            </p:txEl>
                                          </p:spTgt>
                                        </p:tgtEl>
                                        <p:attrNameLst>
                                          <p:attrName>style.visibility</p:attrName>
                                        </p:attrNameLst>
                                      </p:cBhvr>
                                      <p:to>
                                        <p:strVal val="visible"/>
                                      </p:to>
                                    </p:set>
                                    <p:anim calcmode="lin" valueType="num">
                                      <p:cBhvr additive="base">
                                        <p:cTn id="11" dur="500" fill="hold"/>
                                        <p:tgtEl>
                                          <p:spTgt spid="1529859">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529859">
                                            <p:txEl>
                                              <p:pRg st="0" end="0"/>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529859">
                                            <p:txEl>
                                              <p:pRg st="1" end="1"/>
                                            </p:txEl>
                                          </p:spTgt>
                                        </p:tgtEl>
                                        <p:attrNameLst>
                                          <p:attrName>style.visibility</p:attrName>
                                        </p:attrNameLst>
                                      </p:cBhvr>
                                      <p:to>
                                        <p:strVal val="visible"/>
                                      </p:to>
                                    </p:set>
                                    <p:anim calcmode="lin" valueType="num">
                                      <p:cBhvr additive="base">
                                        <p:cTn id="15" dur="500" fill="hold"/>
                                        <p:tgtEl>
                                          <p:spTgt spid="1529859">
                                            <p:txEl>
                                              <p:pRg st="1" end="1"/>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529859">
                                            <p:txEl>
                                              <p:pRg st="1" end="1"/>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529859">
                                            <p:txEl>
                                              <p:pRg st="2" end="2"/>
                                            </p:txEl>
                                          </p:spTgt>
                                        </p:tgtEl>
                                        <p:attrNameLst>
                                          <p:attrName>style.visibility</p:attrName>
                                        </p:attrNameLst>
                                      </p:cBhvr>
                                      <p:to>
                                        <p:strVal val="visible"/>
                                      </p:to>
                                    </p:set>
                                    <p:anim calcmode="lin" valueType="num">
                                      <p:cBhvr additive="base">
                                        <p:cTn id="19" dur="500" fill="hold"/>
                                        <p:tgtEl>
                                          <p:spTgt spid="152985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529859">
                                            <p:txEl>
                                              <p:pRg st="2" end="2"/>
                                            </p:txEl>
                                          </p:spTgt>
                                        </p:tgtEl>
                                        <p:attrNameLst>
                                          <p:attrName>ppt_y</p:attrName>
                                        </p:attrNameLst>
                                      </p:cBhvr>
                                      <p:tavLst>
                                        <p:tav tm="0">
                                          <p:val>
                                            <p:strVal val="#ppt_y"/>
                                          </p:val>
                                        </p:tav>
                                        <p:tav tm="100000">
                                          <p:val>
                                            <p:strVal val="#ppt_y"/>
                                          </p:val>
                                        </p:tav>
                                      </p:tavLst>
                                    </p:anim>
                                  </p:childTnLst>
                                </p:cTn>
                              </p:par>
                              <p:par>
                                <p:cTn id="21" presetID="2" presetClass="entr" presetSubtype="8" fill="hold" grpId="0" nodeType="withEffect">
                                  <p:stCondLst>
                                    <p:cond delay="0"/>
                                  </p:stCondLst>
                                  <p:childTnLst>
                                    <p:set>
                                      <p:cBhvr>
                                        <p:cTn id="22" dur="1" fill="hold">
                                          <p:stCondLst>
                                            <p:cond delay="0"/>
                                          </p:stCondLst>
                                        </p:cTn>
                                        <p:tgtEl>
                                          <p:spTgt spid="1529859">
                                            <p:txEl>
                                              <p:pRg st="3" end="3"/>
                                            </p:txEl>
                                          </p:spTgt>
                                        </p:tgtEl>
                                        <p:attrNameLst>
                                          <p:attrName>style.visibility</p:attrName>
                                        </p:attrNameLst>
                                      </p:cBhvr>
                                      <p:to>
                                        <p:strVal val="visible"/>
                                      </p:to>
                                    </p:set>
                                    <p:anim calcmode="lin" valueType="num">
                                      <p:cBhvr additive="base">
                                        <p:cTn id="23" dur="500" fill="hold"/>
                                        <p:tgtEl>
                                          <p:spTgt spid="1529859">
                                            <p:txEl>
                                              <p:pRg st="3" end="3"/>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52985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529859">
                                            <p:txEl>
                                              <p:pRg st="4" end="4"/>
                                            </p:txEl>
                                          </p:spTgt>
                                        </p:tgtEl>
                                        <p:attrNameLst>
                                          <p:attrName>style.visibility</p:attrName>
                                        </p:attrNameLst>
                                      </p:cBhvr>
                                      <p:to>
                                        <p:strVal val="visible"/>
                                      </p:to>
                                    </p:set>
                                    <p:anim calcmode="lin" valueType="num">
                                      <p:cBhvr additive="base">
                                        <p:cTn id="29" dur="500" fill="hold"/>
                                        <p:tgtEl>
                                          <p:spTgt spid="1529859">
                                            <p:txEl>
                                              <p:pRg st="4" end="4"/>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529859">
                                            <p:txEl>
                                              <p:pRg st="4" end="4"/>
                                            </p:txEl>
                                          </p:spTgt>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1529859">
                                            <p:txEl>
                                              <p:pRg st="5" end="5"/>
                                            </p:txEl>
                                          </p:spTgt>
                                        </p:tgtEl>
                                        <p:attrNameLst>
                                          <p:attrName>style.visibility</p:attrName>
                                        </p:attrNameLst>
                                      </p:cBhvr>
                                      <p:to>
                                        <p:strVal val="visible"/>
                                      </p:to>
                                    </p:set>
                                    <p:anim calcmode="lin" valueType="num">
                                      <p:cBhvr additive="base">
                                        <p:cTn id="33" dur="500" fill="hold"/>
                                        <p:tgtEl>
                                          <p:spTgt spid="1529859">
                                            <p:txEl>
                                              <p:pRg st="5" end="5"/>
                                            </p:txEl>
                                          </p:spTgt>
                                        </p:tgtEl>
                                        <p:attrNameLst>
                                          <p:attrName>ppt_x</p:attrName>
                                        </p:attrNameLst>
                                      </p:cBhvr>
                                      <p:tavLst>
                                        <p:tav tm="0">
                                          <p:val>
                                            <p:strVal val="0-#ppt_w/2"/>
                                          </p:val>
                                        </p:tav>
                                        <p:tav tm="100000">
                                          <p:val>
                                            <p:strVal val="#ppt_x"/>
                                          </p:val>
                                        </p:tav>
                                      </p:tavLst>
                                    </p:anim>
                                    <p:anim calcmode="lin" valueType="num">
                                      <p:cBhvr additive="base">
                                        <p:cTn id="34" dur="500" fill="hold"/>
                                        <p:tgtEl>
                                          <p:spTgt spid="1529859">
                                            <p:txEl>
                                              <p:pRg st="5" end="5"/>
                                            </p:txEl>
                                          </p:spTgt>
                                        </p:tgtEl>
                                        <p:attrNameLst>
                                          <p:attrName>ppt_y</p:attrName>
                                        </p:attrNameLst>
                                      </p:cBhvr>
                                      <p:tavLst>
                                        <p:tav tm="0">
                                          <p:val>
                                            <p:strVal val="#ppt_y"/>
                                          </p:val>
                                        </p:tav>
                                        <p:tav tm="100000">
                                          <p:val>
                                            <p:strVal val="#ppt_y"/>
                                          </p:val>
                                        </p:tav>
                                      </p:tavLst>
                                    </p:anim>
                                  </p:childTnLst>
                                </p:cTn>
                              </p:par>
                              <p:par>
                                <p:cTn id="35" presetID="2" presetClass="entr" presetSubtype="8" fill="hold" grpId="0" nodeType="withEffect">
                                  <p:stCondLst>
                                    <p:cond delay="0"/>
                                  </p:stCondLst>
                                  <p:childTnLst>
                                    <p:set>
                                      <p:cBhvr>
                                        <p:cTn id="36" dur="1" fill="hold">
                                          <p:stCondLst>
                                            <p:cond delay="0"/>
                                          </p:stCondLst>
                                        </p:cTn>
                                        <p:tgtEl>
                                          <p:spTgt spid="1529859">
                                            <p:txEl>
                                              <p:pRg st="6" end="6"/>
                                            </p:txEl>
                                          </p:spTgt>
                                        </p:tgtEl>
                                        <p:attrNameLst>
                                          <p:attrName>style.visibility</p:attrName>
                                        </p:attrNameLst>
                                      </p:cBhvr>
                                      <p:to>
                                        <p:strVal val="visible"/>
                                      </p:to>
                                    </p:set>
                                    <p:anim calcmode="lin" valueType="num">
                                      <p:cBhvr additive="base">
                                        <p:cTn id="37" dur="500" fill="hold"/>
                                        <p:tgtEl>
                                          <p:spTgt spid="1529859">
                                            <p:txEl>
                                              <p:pRg st="6" end="6"/>
                                            </p:txEl>
                                          </p:spTgt>
                                        </p:tgtEl>
                                        <p:attrNameLst>
                                          <p:attrName>ppt_x</p:attrName>
                                        </p:attrNameLst>
                                      </p:cBhvr>
                                      <p:tavLst>
                                        <p:tav tm="0">
                                          <p:val>
                                            <p:strVal val="0-#ppt_w/2"/>
                                          </p:val>
                                        </p:tav>
                                        <p:tav tm="100000">
                                          <p:val>
                                            <p:strVal val="#ppt_x"/>
                                          </p:val>
                                        </p:tav>
                                      </p:tavLst>
                                    </p:anim>
                                    <p:anim calcmode="lin" valueType="num">
                                      <p:cBhvr additive="base">
                                        <p:cTn id="38" dur="500" fill="hold"/>
                                        <p:tgtEl>
                                          <p:spTgt spid="1529859">
                                            <p:txEl>
                                              <p:pRg st="6" end="6"/>
                                            </p:txEl>
                                          </p:spTgt>
                                        </p:tgtEl>
                                        <p:attrNameLst>
                                          <p:attrName>ppt_y</p:attrName>
                                        </p:attrNameLst>
                                      </p:cBhvr>
                                      <p:tavLst>
                                        <p:tav tm="0">
                                          <p:val>
                                            <p:strVal val="#ppt_y"/>
                                          </p:val>
                                        </p:tav>
                                        <p:tav tm="100000">
                                          <p:val>
                                            <p:strVal val="#ppt_y"/>
                                          </p:val>
                                        </p:tav>
                                      </p:tavLst>
                                    </p:anim>
                                  </p:childTnLst>
                                </p:cTn>
                              </p:par>
                              <p:par>
                                <p:cTn id="39" presetID="2" presetClass="entr" presetSubtype="8" fill="hold" grpId="0" nodeType="withEffect">
                                  <p:stCondLst>
                                    <p:cond delay="0"/>
                                  </p:stCondLst>
                                  <p:childTnLst>
                                    <p:set>
                                      <p:cBhvr>
                                        <p:cTn id="40" dur="1" fill="hold">
                                          <p:stCondLst>
                                            <p:cond delay="0"/>
                                          </p:stCondLst>
                                        </p:cTn>
                                        <p:tgtEl>
                                          <p:spTgt spid="1529859">
                                            <p:txEl>
                                              <p:pRg st="7" end="7"/>
                                            </p:txEl>
                                          </p:spTgt>
                                        </p:tgtEl>
                                        <p:attrNameLst>
                                          <p:attrName>style.visibility</p:attrName>
                                        </p:attrNameLst>
                                      </p:cBhvr>
                                      <p:to>
                                        <p:strVal val="visible"/>
                                      </p:to>
                                    </p:set>
                                    <p:anim calcmode="lin" valueType="num">
                                      <p:cBhvr additive="base">
                                        <p:cTn id="41" dur="500" fill="hold"/>
                                        <p:tgtEl>
                                          <p:spTgt spid="1529859">
                                            <p:txEl>
                                              <p:pRg st="7" end="7"/>
                                            </p:txEl>
                                          </p:spTgt>
                                        </p:tgtEl>
                                        <p:attrNameLst>
                                          <p:attrName>ppt_x</p:attrName>
                                        </p:attrNameLst>
                                      </p:cBhvr>
                                      <p:tavLst>
                                        <p:tav tm="0">
                                          <p:val>
                                            <p:strVal val="0-#ppt_w/2"/>
                                          </p:val>
                                        </p:tav>
                                        <p:tav tm="100000">
                                          <p:val>
                                            <p:strVal val="#ppt_x"/>
                                          </p:val>
                                        </p:tav>
                                      </p:tavLst>
                                    </p:anim>
                                    <p:anim calcmode="lin" valueType="num">
                                      <p:cBhvr additive="base">
                                        <p:cTn id="42" dur="500" fill="hold"/>
                                        <p:tgtEl>
                                          <p:spTgt spid="1529859">
                                            <p:txEl>
                                              <p:pRg st="7" end="7"/>
                                            </p:txEl>
                                          </p:spTgt>
                                        </p:tgtEl>
                                        <p:attrNameLst>
                                          <p:attrName>ppt_y</p:attrName>
                                        </p:attrNameLst>
                                      </p:cBhvr>
                                      <p:tavLst>
                                        <p:tav tm="0">
                                          <p:val>
                                            <p:strVal val="#ppt_y"/>
                                          </p:val>
                                        </p:tav>
                                        <p:tav tm="100000">
                                          <p:val>
                                            <p:strVal val="#ppt_y"/>
                                          </p:val>
                                        </p:tav>
                                      </p:tavLst>
                                    </p:anim>
                                  </p:childTnLst>
                                </p:cTn>
                              </p:par>
                            </p:childTnLst>
                          </p:cTn>
                        </p:par>
                        <p:par>
                          <p:cTn id="43" fill="hold" nodeType="afterGroup">
                            <p:stCondLst>
                              <p:cond delay="500"/>
                            </p:stCondLst>
                            <p:childTnLst>
                              <p:par>
                                <p:cTn id="44" presetID="9" presetClass="entr" presetSubtype="0" fill="hold" nodeType="afterEffect">
                                  <p:stCondLst>
                                    <p:cond delay="500"/>
                                  </p:stCondLst>
                                  <p:childTnLst>
                                    <p:set>
                                      <p:cBhvr>
                                        <p:cTn id="45" dur="1" fill="hold">
                                          <p:stCondLst>
                                            <p:cond delay="0"/>
                                          </p:stCondLst>
                                        </p:cTn>
                                        <p:tgtEl>
                                          <p:spTgt spid="1529860"/>
                                        </p:tgtEl>
                                        <p:attrNameLst>
                                          <p:attrName>style.visibility</p:attrName>
                                        </p:attrNameLst>
                                      </p:cBhvr>
                                      <p:to>
                                        <p:strVal val="visible"/>
                                      </p:to>
                                    </p:set>
                                    <p:animEffect transition="in" filter="dissolve">
                                      <p:cBhvr>
                                        <p:cTn id="46" dur="500"/>
                                        <p:tgtEl>
                                          <p:spTgt spid="15298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29858" grpId="0" autoUpdateAnimBg="0"/>
      <p:bldP spid="1529859" grpId="0" build="p" autoUpdateAnimBg="0"/>
    </p:bldLst>
  </p:timing>
</p:sld>
</file>

<file path=ppt/slides/slide231.xml><?xml version="1.0" encoding="utf-8"?>
<p:sld xmlns:a="http://schemas.openxmlformats.org/drawingml/2006/main" xmlns:r="http://schemas.openxmlformats.org/officeDocument/2006/relationships" xmlns:p="http://schemas.openxmlformats.org/presentationml/2006/main">
  <p:cSld>
    <p:bg>
      <p:bgPr>
        <a:solidFill>
          <a:srgbClr val="FF0066"/>
        </a:solidFill>
        <a:effectLst/>
      </p:bgPr>
    </p:bg>
    <p:spTree>
      <p:nvGrpSpPr>
        <p:cNvPr id="1" name=""/>
        <p:cNvGrpSpPr/>
        <p:nvPr/>
      </p:nvGrpSpPr>
      <p:grpSpPr>
        <a:xfrm>
          <a:off x="0" y="0"/>
          <a:ext cx="0" cy="0"/>
          <a:chOff x="0" y="0"/>
          <a:chExt cx="0" cy="0"/>
        </a:xfrm>
      </p:grpSpPr>
      <p:pic>
        <p:nvPicPr>
          <p:cNvPr id="1602563" name="Picture 3" descr="Picture 4_pptX">
            <a:extLst>
              <a:ext uri="{FF2B5EF4-FFF2-40B4-BE49-F238E27FC236}">
                <a16:creationId xmlns:a16="http://schemas.microsoft.com/office/drawing/2014/main" id="{755059FB-B53E-4702-8580-869E7CAB6393}"/>
              </a:ext>
            </a:extLst>
          </p:cNvPr>
          <p:cNvPicPr>
            <a:picLocks noChangeAspect="1" noChangeArrowheads="1"/>
          </p:cNvPicPr>
          <p:nvPr>
            <p:custDataLst>
              <p:tags r:id="rId1"/>
            </p:custDataLst>
          </p:nvPr>
        </p:nvPicPr>
        <p:blipFill>
          <a:blip r:embed="rId4">
            <a:lum bright="6000" contrast="6000"/>
            <a:extLst>
              <a:ext uri="{28A0092B-C50C-407E-A947-70E740481C1C}">
                <a14:useLocalDpi xmlns:a14="http://schemas.microsoft.com/office/drawing/2010/main" val="0"/>
              </a:ext>
            </a:extLst>
          </a:blip>
          <a:srcRect/>
          <a:stretch>
            <a:fillRect/>
          </a:stretch>
        </p:blipFill>
        <p:spPr bwMode="auto">
          <a:xfrm>
            <a:off x="0" y="164592"/>
            <a:ext cx="13395960" cy="72603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500"/>
                                  </p:stCondLst>
                                  <p:childTnLst>
                                    <p:set>
                                      <p:cBhvr>
                                        <p:cTn id="6" dur="1" fill="hold">
                                          <p:stCondLst>
                                            <p:cond delay="0"/>
                                          </p:stCondLst>
                                        </p:cTn>
                                        <p:tgtEl>
                                          <p:spTgt spid="1602563"/>
                                        </p:tgtEl>
                                        <p:attrNameLst>
                                          <p:attrName>style.visibility</p:attrName>
                                        </p:attrNameLst>
                                      </p:cBhvr>
                                      <p:to>
                                        <p:strVal val="visible"/>
                                      </p:to>
                                    </p:set>
                                    <p:animEffect transition="in" filter="dissolve">
                                      <p:cBhvr>
                                        <p:cTn id="7" dur="500"/>
                                        <p:tgtEl>
                                          <p:spTgt spid="16025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2.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5A3237"/>
        </a:solidFill>
        <a:effectLst/>
      </p:bgPr>
    </p:bg>
    <p:spTree>
      <p:nvGrpSpPr>
        <p:cNvPr id="1" name=""/>
        <p:cNvGrpSpPr/>
        <p:nvPr/>
      </p:nvGrpSpPr>
      <p:grpSpPr>
        <a:xfrm>
          <a:off x="0" y="0"/>
          <a:ext cx="0" cy="0"/>
          <a:chOff x="0" y="0"/>
          <a:chExt cx="0" cy="0"/>
        </a:xfrm>
      </p:grpSpPr>
      <p:grpSp>
        <p:nvGrpSpPr>
          <p:cNvPr id="642050" name="Group 2">
            <a:extLst>
              <a:ext uri="{FF2B5EF4-FFF2-40B4-BE49-F238E27FC236}">
                <a16:creationId xmlns:a16="http://schemas.microsoft.com/office/drawing/2014/main" id="{664EACDE-E021-4EB2-A38F-632C6AFE22CB}"/>
              </a:ext>
            </a:extLst>
          </p:cNvPr>
          <p:cNvGrpSpPr>
            <a:grpSpLocks/>
          </p:cNvGrpSpPr>
          <p:nvPr/>
        </p:nvGrpSpPr>
        <p:grpSpPr bwMode="auto">
          <a:xfrm>
            <a:off x="3055939" y="1585913"/>
            <a:ext cx="4638675" cy="5103812"/>
            <a:chOff x="1061" y="999"/>
            <a:chExt cx="3215" cy="3215"/>
          </a:xfrm>
        </p:grpSpPr>
        <p:pic>
          <p:nvPicPr>
            <p:cNvPr id="642055" name="Picture 3" descr="Rectangle 9_pptX">
              <a:extLst>
                <a:ext uri="{FF2B5EF4-FFF2-40B4-BE49-F238E27FC236}">
                  <a16:creationId xmlns:a16="http://schemas.microsoft.com/office/drawing/2014/main" id="{62CABA31-2502-4719-BBC6-BE615BA0F511}"/>
                </a:ext>
              </a:extLst>
            </p:cNvPr>
            <p:cNvPicPr>
              <a:picLocks noChangeAspect="1" noChangeArrowheads="1"/>
            </p:cNvPicPr>
            <p:nvPr>
              <p:custDataLst>
                <p:tags r:id="rId4"/>
              </p:custDataLst>
            </p:nvPr>
          </p:nvPicPr>
          <p:blipFill>
            <a:blip r:embed="rId7">
              <a:extLst>
                <a:ext uri="{28A0092B-C50C-407E-A947-70E740481C1C}">
                  <a14:useLocalDpi xmlns:a14="http://schemas.microsoft.com/office/drawing/2010/main" val="0"/>
                </a:ext>
              </a:extLst>
            </a:blip>
            <a:srcRect/>
            <a:stretch>
              <a:fillRect/>
            </a:stretch>
          </p:blipFill>
          <p:spPr bwMode="auto">
            <a:xfrm>
              <a:off x="1061" y="999"/>
              <a:ext cx="3215" cy="3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2056" name="Rectangle 4" descr="Small confetti">
              <a:extLst>
                <a:ext uri="{FF2B5EF4-FFF2-40B4-BE49-F238E27FC236}">
                  <a16:creationId xmlns:a16="http://schemas.microsoft.com/office/drawing/2014/main" id="{33AEED8F-8F1B-4A09-B11C-5B47EBEF40B5}"/>
                </a:ext>
              </a:extLst>
            </p:cNvPr>
            <p:cNvSpPr>
              <a:spLocks noChangeArrowheads="1"/>
            </p:cNvSpPr>
            <p:nvPr/>
          </p:nvSpPr>
          <p:spPr bwMode="auto">
            <a:xfrm>
              <a:off x="1200" y="1008"/>
              <a:ext cx="3072" cy="3072"/>
            </a:xfrm>
            <a:prstGeom prst="rect">
              <a:avLst/>
            </a:prstGeom>
            <a:pattFill prst="smConfetti">
              <a:fgClr>
                <a:srgbClr val="918264"/>
              </a:fgClr>
              <a:bgClr>
                <a:srgbClr val="A59B7D"/>
              </a:bgClr>
            </a:pattFill>
            <a:ln w="28575">
              <a:solidFill>
                <a:srgbClr val="918264"/>
              </a:solidFill>
              <a:miter lim="800000"/>
              <a:headEnd/>
              <a:tailEnd/>
            </a:ln>
          </p:spPr>
          <p:txBody>
            <a:bodyPr wrap="none" anchor="ct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algn="ctr" eaLnBrk="1" fontAlgn="base" hangingPunct="1">
                <a:spcBef>
                  <a:spcPct val="0"/>
                </a:spcBef>
                <a:spcAft>
                  <a:spcPct val="0"/>
                </a:spcAft>
              </a:pPr>
              <a:endParaRPr lang="en-US" altLang="en-US" sz="1800">
                <a:solidFill>
                  <a:srgbClr val="000000"/>
                </a:solidFill>
                <a:latin typeface="Arial" panose="020B0604020202020204" pitchFamily="34" charset="0"/>
              </a:endParaRPr>
            </a:p>
          </p:txBody>
        </p:sp>
      </p:grpSp>
      <p:sp>
        <p:nvSpPr>
          <p:cNvPr id="1531909" name="Rectangle 5">
            <a:extLst>
              <a:ext uri="{FF2B5EF4-FFF2-40B4-BE49-F238E27FC236}">
                <a16:creationId xmlns:a16="http://schemas.microsoft.com/office/drawing/2014/main" id="{C9E2ED2C-EC68-48E6-85E2-D4660921DB61}"/>
              </a:ext>
            </a:extLst>
          </p:cNvPr>
          <p:cNvSpPr>
            <a:spLocks noGrp="1" noChangeArrowheads="1"/>
          </p:cNvSpPr>
          <p:nvPr>
            <p:ph type="body" idx="1"/>
          </p:nvPr>
        </p:nvSpPr>
        <p:spPr>
          <a:xfrm>
            <a:off x="3255964" y="1600200"/>
            <a:ext cx="4433887" cy="4876800"/>
          </a:xfrm>
        </p:spPr>
        <p:txBody>
          <a:bodyPr anchor="ctr"/>
          <a:lstStyle/>
          <a:p>
            <a:pPr eaLnBrk="1" hangingPunct="1">
              <a:defRPr/>
            </a:pPr>
            <a:r>
              <a:rPr lang="en-US" b="1">
                <a:solidFill>
                  <a:srgbClr val="A50021"/>
                </a:solidFill>
                <a:effectLst>
                  <a:outerShdw blurRad="38100" dist="38100" dir="2700000" algn="tl">
                    <a:srgbClr val="000000"/>
                  </a:outerShdw>
                </a:effectLst>
              </a:rPr>
              <a:t>You have 3 choices:</a:t>
            </a:r>
          </a:p>
          <a:p>
            <a:pPr lvl="1" eaLnBrk="1" hangingPunct="1">
              <a:defRPr/>
            </a:pPr>
            <a:r>
              <a:rPr lang="en-US" b="1">
                <a:solidFill>
                  <a:srgbClr val="A50021"/>
                </a:solidFill>
                <a:effectLst>
                  <a:outerShdw blurRad="38100" dist="38100" dir="2700000" algn="tl">
                    <a:srgbClr val="000000"/>
                  </a:outerShdw>
                </a:effectLst>
              </a:rPr>
              <a:t>You can willingly renew your thinking</a:t>
            </a:r>
          </a:p>
          <a:p>
            <a:pPr lvl="1" eaLnBrk="1" hangingPunct="1">
              <a:defRPr/>
            </a:pPr>
            <a:r>
              <a:rPr lang="en-US" b="1">
                <a:solidFill>
                  <a:srgbClr val="A50021"/>
                </a:solidFill>
                <a:effectLst>
                  <a:outerShdw blurRad="38100" dist="38100" dir="2700000" algn="tl">
                    <a:srgbClr val="000000"/>
                  </a:outerShdw>
                </a:effectLst>
              </a:rPr>
              <a:t>You can force God to use harsh measures</a:t>
            </a:r>
          </a:p>
          <a:p>
            <a:pPr lvl="1" eaLnBrk="1" hangingPunct="1">
              <a:defRPr/>
            </a:pPr>
            <a:r>
              <a:rPr lang="en-US" b="1">
                <a:solidFill>
                  <a:srgbClr val="A50021"/>
                </a:solidFill>
                <a:effectLst>
                  <a:outerShdw blurRad="38100" dist="38100" dir="2700000" algn="tl">
                    <a:srgbClr val="000000"/>
                  </a:outerShdw>
                </a:effectLst>
              </a:rPr>
              <a:t>You can resist change altogether</a:t>
            </a:r>
          </a:p>
        </p:txBody>
      </p:sp>
      <p:pic>
        <p:nvPicPr>
          <p:cNvPr id="642052" name="Picture 6" descr="Picture 5_pptX">
            <a:extLst>
              <a:ext uri="{FF2B5EF4-FFF2-40B4-BE49-F238E27FC236}">
                <a16:creationId xmlns:a16="http://schemas.microsoft.com/office/drawing/2014/main" id="{39384AAC-FA65-4C7B-BA98-29C81FBEFF62}"/>
              </a:ext>
            </a:extLst>
          </p:cNvPr>
          <p:cNvPicPr>
            <a:picLocks noChangeAspect="1" noChangeArrowheads="1"/>
          </p:cNvPicPr>
          <p:nvPr>
            <p:custDataLst>
              <p:tags r:id="rId1"/>
            </p:custDataLst>
          </p:nvPr>
        </p:nvPicPr>
        <p:blipFill>
          <a:blip r:embed="rId8">
            <a:extLst>
              <a:ext uri="{28A0092B-C50C-407E-A947-70E740481C1C}">
                <a14:useLocalDpi xmlns:a14="http://schemas.microsoft.com/office/drawing/2010/main" val="0"/>
              </a:ext>
            </a:extLst>
          </a:blip>
          <a:srcRect/>
          <a:stretch>
            <a:fillRect/>
          </a:stretch>
        </p:blipFill>
        <p:spPr bwMode="auto">
          <a:xfrm>
            <a:off x="8029575" y="1600200"/>
            <a:ext cx="2292350"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1911" name="Picture 7" descr="AutoShape 8_pptX">
            <a:extLst>
              <a:ext uri="{FF2B5EF4-FFF2-40B4-BE49-F238E27FC236}">
                <a16:creationId xmlns:a16="http://schemas.microsoft.com/office/drawing/2014/main" id="{087221FD-9E9D-43FB-99CB-28D3CF2FDAF1}"/>
              </a:ext>
            </a:extLst>
          </p:cNvPr>
          <p:cNvPicPr>
            <a:picLocks noChangeAspect="1" noChangeArrowheads="1"/>
          </p:cNvPicPr>
          <p:nvPr>
            <p:custDataLst>
              <p:tags r:id="rId2"/>
            </p:custDataLst>
          </p:nvPr>
        </p:nvPicPr>
        <p:blipFill>
          <a:blip r:embed="rId9">
            <a:extLst>
              <a:ext uri="{28A0092B-C50C-407E-A947-70E740481C1C}">
                <a14:useLocalDpi xmlns:a14="http://schemas.microsoft.com/office/drawing/2010/main" val="0"/>
              </a:ext>
            </a:extLst>
          </a:blip>
          <a:srcRect/>
          <a:stretch>
            <a:fillRect/>
          </a:stretch>
        </p:blipFill>
        <p:spPr bwMode="auto">
          <a:xfrm>
            <a:off x="3486151" y="3154364"/>
            <a:ext cx="53181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2054" name="AutoShape 8" hidden="1">
            <a:extLst>
              <a:ext uri="{FF2B5EF4-FFF2-40B4-BE49-F238E27FC236}">
                <a16:creationId xmlns:a16="http://schemas.microsoft.com/office/drawing/2014/main" id="{BACA2EB8-1417-427C-A2D5-6AECAD1489AA}"/>
              </a:ext>
            </a:extLst>
          </p:cNvPr>
          <p:cNvSpPr>
            <a:spLocks noChangeArrowheads="1"/>
          </p:cNvSpPr>
          <p:nvPr>
            <p:custDataLst>
              <p:tags r:id="rId3"/>
            </p:custDataLst>
          </p:nvPr>
        </p:nvSpPr>
        <p:spPr bwMode="auto">
          <a:xfrm>
            <a:off x="3602039" y="3200400"/>
            <a:ext cx="346075" cy="381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17694720 60000 65536"/>
              <a:gd name="T9" fmla="*/ 11796480 60000 65536"/>
              <a:gd name="T10" fmla="*/ 5898240 60000 65536"/>
              <a:gd name="T11" fmla="*/ 0 60000 65536"/>
              <a:gd name="T12" fmla="*/ 5037 w 21600"/>
              <a:gd name="T13" fmla="*/ 2277 h 21600"/>
              <a:gd name="T14" fmla="*/ 16557 w 21600"/>
              <a:gd name="T15" fmla="*/ 13677 h 21600"/>
            </a:gdLst>
            <a:ahLst/>
            <a:cxnLst>
              <a:cxn ang="T8">
                <a:pos x="T0" y="T1"/>
              </a:cxn>
              <a:cxn ang="T9">
                <a:pos x="T2" y="T3"/>
              </a:cxn>
              <a:cxn ang="T10">
                <a:pos x="T4" y="T5"/>
              </a:cxn>
              <a:cxn ang="T11">
                <a:pos x="T6" y="T7"/>
              </a:cxn>
            </a:cxnLst>
            <a:rect l="T12" t="T13" r="T14" b="T15"/>
            <a:pathLst>
              <a:path w="21600" h="21600">
                <a:moveTo>
                  <a:pt x="10860" y="2187"/>
                </a:moveTo>
                <a:cubicBezTo>
                  <a:pt x="10451" y="1746"/>
                  <a:pt x="9529" y="1018"/>
                  <a:pt x="9015" y="730"/>
                </a:cubicBezTo>
                <a:cubicBezTo>
                  <a:pt x="7865" y="152"/>
                  <a:pt x="6685" y="0"/>
                  <a:pt x="5415" y="0"/>
                </a:cubicBezTo>
                <a:cubicBezTo>
                  <a:pt x="4175" y="152"/>
                  <a:pt x="2995" y="575"/>
                  <a:pt x="1967" y="1305"/>
                </a:cubicBezTo>
                <a:cubicBezTo>
                  <a:pt x="1150" y="2187"/>
                  <a:pt x="575" y="3222"/>
                  <a:pt x="242" y="4220"/>
                </a:cubicBezTo>
                <a:cubicBezTo>
                  <a:pt x="0" y="5410"/>
                  <a:pt x="242" y="6560"/>
                  <a:pt x="575" y="7597"/>
                </a:cubicBezTo>
                <a:lnTo>
                  <a:pt x="10860" y="21600"/>
                </a:lnTo>
                <a:lnTo>
                  <a:pt x="20995" y="7597"/>
                </a:lnTo>
                <a:cubicBezTo>
                  <a:pt x="21480" y="6560"/>
                  <a:pt x="21600" y="5410"/>
                  <a:pt x="21480" y="4220"/>
                </a:cubicBezTo>
                <a:cubicBezTo>
                  <a:pt x="21115" y="3222"/>
                  <a:pt x="20420" y="2187"/>
                  <a:pt x="19632" y="1305"/>
                </a:cubicBezTo>
                <a:cubicBezTo>
                  <a:pt x="18575" y="575"/>
                  <a:pt x="17425" y="152"/>
                  <a:pt x="16275" y="0"/>
                </a:cubicBezTo>
                <a:cubicBezTo>
                  <a:pt x="15005" y="0"/>
                  <a:pt x="13735" y="152"/>
                  <a:pt x="12705" y="730"/>
                </a:cubicBezTo>
                <a:cubicBezTo>
                  <a:pt x="12176" y="1018"/>
                  <a:pt x="11254" y="1746"/>
                  <a:pt x="10860" y="2187"/>
                </a:cubicBezTo>
                <a:close/>
              </a:path>
            </a:pathLst>
          </a:custGeom>
          <a:solidFill>
            <a:srgbClr val="C80000"/>
          </a:solidFill>
          <a:ln w="9525">
            <a:solidFill>
              <a:srgbClr val="5A3237"/>
            </a:solidFill>
            <a:miter lim="800000"/>
            <a:headEnd/>
            <a:tailEnd/>
          </a:ln>
        </p:spPr>
        <p:txBody>
          <a:bodyPr wrap="none" anchor="ctr"/>
          <a:lstStyle/>
          <a:p>
            <a:pPr fontAlgn="base">
              <a:spcBef>
                <a:spcPct val="0"/>
              </a:spcBef>
              <a:spcAft>
                <a:spcPct val="0"/>
              </a:spcAft>
            </a:pPr>
            <a:endParaRPr lang="en-US" sz="2000">
              <a:solidFill>
                <a:srgbClr val="000000"/>
              </a:solidFill>
              <a:latin typeface="Storybook" pitchFamily="2" charset="0"/>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531909">
                                            <p:txEl>
                                              <p:pRg st="0" end="0"/>
                                            </p:txEl>
                                          </p:spTgt>
                                        </p:tgtEl>
                                        <p:attrNameLst>
                                          <p:attrName>style.visibility</p:attrName>
                                        </p:attrNameLst>
                                      </p:cBhvr>
                                      <p:to>
                                        <p:strVal val="visible"/>
                                      </p:to>
                                    </p:set>
                                    <p:anim calcmode="lin" valueType="num">
                                      <p:cBhvr additive="base">
                                        <p:cTn id="7" dur="500" fill="hold"/>
                                        <p:tgtEl>
                                          <p:spTgt spid="153190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531909">
                                            <p:txEl>
                                              <p:pRg st="0" end="0"/>
                                            </p:txEl>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531909">
                                            <p:txEl>
                                              <p:pRg st="1" end="1"/>
                                            </p:txEl>
                                          </p:spTgt>
                                        </p:tgtEl>
                                        <p:attrNameLst>
                                          <p:attrName>style.visibility</p:attrName>
                                        </p:attrNameLst>
                                      </p:cBhvr>
                                      <p:to>
                                        <p:strVal val="visible"/>
                                      </p:to>
                                    </p:set>
                                    <p:anim calcmode="lin" valueType="num">
                                      <p:cBhvr additive="base">
                                        <p:cTn id="11" dur="500" fill="hold"/>
                                        <p:tgtEl>
                                          <p:spTgt spid="1531909">
                                            <p:txEl>
                                              <p:pRg st="1" end="1"/>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531909">
                                            <p:txEl>
                                              <p:pRg st="1" end="1"/>
                                            </p:txEl>
                                          </p:spTgt>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531909">
                                            <p:txEl>
                                              <p:pRg st="2" end="2"/>
                                            </p:txEl>
                                          </p:spTgt>
                                        </p:tgtEl>
                                        <p:attrNameLst>
                                          <p:attrName>style.visibility</p:attrName>
                                        </p:attrNameLst>
                                      </p:cBhvr>
                                      <p:to>
                                        <p:strVal val="visible"/>
                                      </p:to>
                                    </p:set>
                                    <p:anim calcmode="lin" valueType="num">
                                      <p:cBhvr additive="base">
                                        <p:cTn id="15" dur="500" fill="hold"/>
                                        <p:tgtEl>
                                          <p:spTgt spid="1531909">
                                            <p:txEl>
                                              <p:pRg st="2" end="2"/>
                                            </p:txEl>
                                          </p:spTgt>
                                        </p:tgtEl>
                                        <p:attrNameLst>
                                          <p:attrName>ppt_x</p:attrName>
                                        </p:attrNameLst>
                                      </p:cBhvr>
                                      <p:tavLst>
                                        <p:tav tm="0">
                                          <p:val>
                                            <p:strVal val="0-#ppt_w/2"/>
                                          </p:val>
                                        </p:tav>
                                        <p:tav tm="100000">
                                          <p:val>
                                            <p:strVal val="#ppt_x"/>
                                          </p:val>
                                        </p:tav>
                                      </p:tavLst>
                                    </p:anim>
                                    <p:anim calcmode="lin" valueType="num">
                                      <p:cBhvr additive="base">
                                        <p:cTn id="16" dur="500" fill="hold"/>
                                        <p:tgtEl>
                                          <p:spTgt spid="1531909">
                                            <p:txEl>
                                              <p:pRg st="2" end="2"/>
                                            </p:txEl>
                                          </p:spTgt>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531909">
                                            <p:txEl>
                                              <p:pRg st="3" end="3"/>
                                            </p:txEl>
                                          </p:spTgt>
                                        </p:tgtEl>
                                        <p:attrNameLst>
                                          <p:attrName>style.visibility</p:attrName>
                                        </p:attrNameLst>
                                      </p:cBhvr>
                                      <p:to>
                                        <p:strVal val="visible"/>
                                      </p:to>
                                    </p:set>
                                    <p:anim calcmode="lin" valueType="num">
                                      <p:cBhvr additive="base">
                                        <p:cTn id="19" dur="500" fill="hold"/>
                                        <p:tgtEl>
                                          <p:spTgt spid="1531909">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531909">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15" presetClass="entr" presetSubtype="0" fill="hold" nodeType="clickEffect">
                                  <p:stCondLst>
                                    <p:cond delay="0"/>
                                  </p:stCondLst>
                                  <p:childTnLst>
                                    <p:set>
                                      <p:cBhvr>
                                        <p:cTn id="24" dur="1" fill="hold">
                                          <p:stCondLst>
                                            <p:cond delay="0"/>
                                          </p:stCondLst>
                                        </p:cTn>
                                        <p:tgtEl>
                                          <p:spTgt spid="1531911"/>
                                        </p:tgtEl>
                                        <p:attrNameLst>
                                          <p:attrName>style.visibility</p:attrName>
                                        </p:attrNameLst>
                                      </p:cBhvr>
                                      <p:to>
                                        <p:strVal val="visible"/>
                                      </p:to>
                                    </p:set>
                                    <p:anim calcmode="lin" valueType="num">
                                      <p:cBhvr>
                                        <p:cTn id="25" dur="1000" fill="hold"/>
                                        <p:tgtEl>
                                          <p:spTgt spid="1531911"/>
                                        </p:tgtEl>
                                        <p:attrNameLst>
                                          <p:attrName>ppt_w</p:attrName>
                                        </p:attrNameLst>
                                      </p:cBhvr>
                                      <p:tavLst>
                                        <p:tav tm="0">
                                          <p:val>
                                            <p:fltVal val="0"/>
                                          </p:val>
                                        </p:tav>
                                        <p:tav tm="100000">
                                          <p:val>
                                            <p:strVal val="#ppt_w"/>
                                          </p:val>
                                        </p:tav>
                                      </p:tavLst>
                                    </p:anim>
                                    <p:anim calcmode="lin" valueType="num">
                                      <p:cBhvr>
                                        <p:cTn id="26" dur="1000" fill="hold"/>
                                        <p:tgtEl>
                                          <p:spTgt spid="1531911"/>
                                        </p:tgtEl>
                                        <p:attrNameLst>
                                          <p:attrName>ppt_h</p:attrName>
                                        </p:attrNameLst>
                                      </p:cBhvr>
                                      <p:tavLst>
                                        <p:tav tm="0">
                                          <p:val>
                                            <p:fltVal val="0"/>
                                          </p:val>
                                        </p:tav>
                                        <p:tav tm="100000">
                                          <p:val>
                                            <p:strVal val="#ppt_h"/>
                                          </p:val>
                                        </p:tav>
                                      </p:tavLst>
                                    </p:anim>
                                    <p:anim calcmode="lin" valueType="num">
                                      <p:cBhvr>
                                        <p:cTn id="27" dur="1000" fill="hold"/>
                                        <p:tgtEl>
                                          <p:spTgt spid="1531911"/>
                                        </p:tgtEl>
                                        <p:attrNameLst>
                                          <p:attrName>ppt_x</p:attrName>
                                        </p:attrNameLst>
                                      </p:cBhvr>
                                      <p:tavLst>
                                        <p:tav tm="0" fmla="#ppt_x+(cos(-2*pi*(1-$))*-#ppt_x-sin(-2*pi*(1-$))*(1-#ppt_y))*(1-$)">
                                          <p:val>
                                            <p:fltVal val="0"/>
                                          </p:val>
                                        </p:tav>
                                        <p:tav tm="100000">
                                          <p:val>
                                            <p:fltVal val="1"/>
                                          </p:val>
                                        </p:tav>
                                      </p:tavLst>
                                    </p:anim>
                                    <p:anim calcmode="lin" valueType="num">
                                      <p:cBhvr>
                                        <p:cTn id="28" dur="1000" fill="hold"/>
                                        <p:tgtEl>
                                          <p:spTgt spid="153191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1909" grpId="0" build="p" autoUpdateAnimBg="0" advAuto="0"/>
    </p:bldLst>
  </p:timing>
</p:sld>
</file>

<file path=ppt/slides/slide233.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5A3237"/>
        </a:solidFill>
        <a:effectLst/>
      </p:bgPr>
    </p:bg>
    <p:spTree>
      <p:nvGrpSpPr>
        <p:cNvPr id="1" name=""/>
        <p:cNvGrpSpPr/>
        <p:nvPr/>
      </p:nvGrpSpPr>
      <p:grpSpPr>
        <a:xfrm>
          <a:off x="0" y="0"/>
          <a:ext cx="0" cy="0"/>
          <a:chOff x="0" y="0"/>
          <a:chExt cx="0" cy="0"/>
        </a:xfrm>
      </p:grpSpPr>
      <p:grpSp>
        <p:nvGrpSpPr>
          <p:cNvPr id="643074" name="Group 2">
            <a:extLst>
              <a:ext uri="{FF2B5EF4-FFF2-40B4-BE49-F238E27FC236}">
                <a16:creationId xmlns:a16="http://schemas.microsoft.com/office/drawing/2014/main" id="{1E63604B-AEE2-471C-A7A0-11DCF66925A4}"/>
              </a:ext>
            </a:extLst>
          </p:cNvPr>
          <p:cNvGrpSpPr>
            <a:grpSpLocks/>
          </p:cNvGrpSpPr>
          <p:nvPr/>
        </p:nvGrpSpPr>
        <p:grpSpPr bwMode="auto">
          <a:xfrm>
            <a:off x="3055939" y="1585913"/>
            <a:ext cx="4638675" cy="5103812"/>
            <a:chOff x="1061" y="999"/>
            <a:chExt cx="3215" cy="3215"/>
          </a:xfrm>
        </p:grpSpPr>
        <p:pic>
          <p:nvPicPr>
            <p:cNvPr id="643078" name="Picture 3" descr="Rectangle 9_pptX">
              <a:extLst>
                <a:ext uri="{FF2B5EF4-FFF2-40B4-BE49-F238E27FC236}">
                  <a16:creationId xmlns:a16="http://schemas.microsoft.com/office/drawing/2014/main" id="{8E915EAB-10F8-4E32-944B-F11EBE1461DC}"/>
                </a:ext>
              </a:extLst>
            </p:cNvPr>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1061" y="999"/>
              <a:ext cx="3215" cy="3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3079" name="Rectangle 4" descr="Small confetti">
              <a:extLst>
                <a:ext uri="{FF2B5EF4-FFF2-40B4-BE49-F238E27FC236}">
                  <a16:creationId xmlns:a16="http://schemas.microsoft.com/office/drawing/2014/main" id="{4ACD79E5-9F0D-41F3-889E-0C0CD90FC783}"/>
                </a:ext>
              </a:extLst>
            </p:cNvPr>
            <p:cNvSpPr>
              <a:spLocks noChangeArrowheads="1"/>
            </p:cNvSpPr>
            <p:nvPr/>
          </p:nvSpPr>
          <p:spPr bwMode="auto">
            <a:xfrm>
              <a:off x="1200" y="1008"/>
              <a:ext cx="3072" cy="3072"/>
            </a:xfrm>
            <a:prstGeom prst="rect">
              <a:avLst/>
            </a:prstGeom>
            <a:pattFill prst="smConfetti">
              <a:fgClr>
                <a:srgbClr val="918264"/>
              </a:fgClr>
              <a:bgClr>
                <a:srgbClr val="A59B7D"/>
              </a:bgClr>
            </a:pattFill>
            <a:ln w="28575">
              <a:solidFill>
                <a:srgbClr val="918264"/>
              </a:solidFill>
              <a:miter lim="800000"/>
              <a:headEnd/>
              <a:tailEnd/>
            </a:ln>
          </p:spPr>
          <p:txBody>
            <a:bodyPr wrap="none" anchor="ct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algn="ctr" eaLnBrk="1" fontAlgn="base" hangingPunct="1">
                <a:spcBef>
                  <a:spcPct val="0"/>
                </a:spcBef>
                <a:spcAft>
                  <a:spcPct val="0"/>
                </a:spcAft>
              </a:pPr>
              <a:endParaRPr lang="en-US" altLang="en-US" sz="1800">
                <a:solidFill>
                  <a:srgbClr val="000000"/>
                </a:solidFill>
                <a:latin typeface="Arial" panose="020B0604020202020204" pitchFamily="34" charset="0"/>
              </a:endParaRPr>
            </a:p>
          </p:txBody>
        </p:sp>
      </p:grpSp>
      <p:sp>
        <p:nvSpPr>
          <p:cNvPr id="1533957" name="Rectangle 5">
            <a:extLst>
              <a:ext uri="{FF2B5EF4-FFF2-40B4-BE49-F238E27FC236}">
                <a16:creationId xmlns:a16="http://schemas.microsoft.com/office/drawing/2014/main" id="{29F01669-EE9D-4368-855C-1C5B73FEF1AD}"/>
              </a:ext>
            </a:extLst>
          </p:cNvPr>
          <p:cNvSpPr>
            <a:spLocks noGrp="1" noChangeArrowheads="1"/>
          </p:cNvSpPr>
          <p:nvPr>
            <p:ph type="title"/>
          </p:nvPr>
        </p:nvSpPr>
        <p:spPr>
          <a:xfrm>
            <a:off x="1801814" y="1600200"/>
            <a:ext cx="1108075" cy="4876800"/>
          </a:xfrm>
          <a:effectLst>
            <a:outerShdw dist="17961" dir="8100000" algn="ctr" rotWithShape="0">
              <a:schemeClr val="tx1"/>
            </a:outerShdw>
          </a:effectLst>
        </p:spPr>
        <p:txBody>
          <a:bodyPr/>
          <a:lstStyle/>
          <a:p>
            <a:pPr algn="dist" eaLnBrk="1" hangingPunct="1">
              <a:lnSpc>
                <a:spcPct val="85000"/>
              </a:lnSpc>
              <a:defRPr/>
            </a:pPr>
            <a:r>
              <a:rPr lang="en-US">
                <a:solidFill>
                  <a:srgbClr val="FF3300"/>
                </a:solidFill>
              </a:rPr>
              <a:t>P</a:t>
            </a:r>
            <a:br>
              <a:rPr lang="en-US">
                <a:solidFill>
                  <a:srgbClr val="FF3300"/>
                </a:solidFill>
              </a:rPr>
            </a:br>
            <a:r>
              <a:rPr lang="en-US">
                <a:solidFill>
                  <a:srgbClr val="FF3300"/>
                </a:solidFill>
              </a:rPr>
              <a:t>o</a:t>
            </a:r>
            <a:br>
              <a:rPr lang="en-US">
                <a:solidFill>
                  <a:srgbClr val="FF3300"/>
                </a:solidFill>
              </a:rPr>
            </a:br>
            <a:r>
              <a:rPr lang="en-US">
                <a:solidFill>
                  <a:srgbClr val="FF3300"/>
                </a:solidFill>
              </a:rPr>
              <a:t>I</a:t>
            </a:r>
            <a:br>
              <a:rPr lang="en-US">
                <a:solidFill>
                  <a:srgbClr val="FF3300"/>
                </a:solidFill>
              </a:rPr>
            </a:br>
            <a:r>
              <a:rPr lang="en-US">
                <a:solidFill>
                  <a:srgbClr val="FF3300"/>
                </a:solidFill>
              </a:rPr>
              <a:t>n</a:t>
            </a:r>
            <a:br>
              <a:rPr lang="en-US">
                <a:solidFill>
                  <a:srgbClr val="FF3300"/>
                </a:solidFill>
              </a:rPr>
            </a:br>
            <a:r>
              <a:rPr lang="en-US">
                <a:solidFill>
                  <a:srgbClr val="FF3300"/>
                </a:solidFill>
              </a:rPr>
              <a:t>t</a:t>
            </a:r>
          </a:p>
        </p:txBody>
      </p:sp>
      <p:sp>
        <p:nvSpPr>
          <p:cNvPr id="1533958" name="Rectangle 6">
            <a:extLst>
              <a:ext uri="{FF2B5EF4-FFF2-40B4-BE49-F238E27FC236}">
                <a16:creationId xmlns:a16="http://schemas.microsoft.com/office/drawing/2014/main" id="{994BE07A-D595-443C-93B1-0ECCD430F640}"/>
              </a:ext>
            </a:extLst>
          </p:cNvPr>
          <p:cNvSpPr>
            <a:spLocks noGrp="1" noChangeArrowheads="1"/>
          </p:cNvSpPr>
          <p:nvPr>
            <p:ph type="body" idx="1"/>
          </p:nvPr>
        </p:nvSpPr>
        <p:spPr>
          <a:xfrm>
            <a:off x="3200400" y="1752600"/>
            <a:ext cx="4489450" cy="4495800"/>
          </a:xfrm>
        </p:spPr>
        <p:txBody>
          <a:bodyPr anchor="ctr"/>
          <a:lstStyle/>
          <a:p>
            <a:pPr eaLnBrk="1" hangingPunct="1">
              <a:defRPr/>
            </a:pPr>
            <a:r>
              <a:rPr lang="en-US" b="1" dirty="0">
                <a:solidFill>
                  <a:srgbClr val="A50021"/>
                </a:solidFill>
                <a:effectLst>
                  <a:outerShdw blurRad="38100" dist="38100" dir="2700000" algn="tl">
                    <a:srgbClr val="000000"/>
                  </a:outerShdw>
                </a:effectLst>
              </a:rPr>
              <a:t>Do you want the gentlest route to heaven?</a:t>
            </a:r>
          </a:p>
          <a:p>
            <a:pPr eaLnBrk="1" hangingPunct="1">
              <a:defRPr/>
            </a:pPr>
            <a:r>
              <a:rPr lang="en-US" sz="2800" b="1" dirty="0">
                <a:solidFill>
                  <a:srgbClr val="A50021"/>
                </a:solidFill>
                <a:effectLst>
                  <a:outerShdw blurRad="38100" dist="38100" dir="2700000" algn="tl">
                    <a:srgbClr val="000000"/>
                  </a:outerShdw>
                </a:effectLst>
              </a:rPr>
              <a:t>Do the work willingly</a:t>
            </a:r>
          </a:p>
          <a:p>
            <a:pPr eaLnBrk="1" hangingPunct="1">
              <a:defRPr/>
            </a:pPr>
            <a:r>
              <a:rPr lang="en-US" sz="2800" b="1" dirty="0">
                <a:solidFill>
                  <a:srgbClr val="A50021"/>
                </a:solidFill>
                <a:effectLst>
                  <a:outerShdw blurRad="38100" dist="38100" dir="2700000" algn="tl">
                    <a:srgbClr val="000000"/>
                  </a:outerShdw>
                </a:effectLst>
              </a:rPr>
              <a:t>Determine to bring your mind-set</a:t>
            </a:r>
          </a:p>
          <a:p>
            <a:pPr eaLnBrk="1" hangingPunct="1">
              <a:spcBef>
                <a:spcPct val="0"/>
              </a:spcBef>
              <a:buFontTx/>
              <a:buNone/>
              <a:defRPr/>
            </a:pPr>
            <a:r>
              <a:rPr lang="en-US" sz="2800" b="1" dirty="0">
                <a:solidFill>
                  <a:srgbClr val="A50021"/>
                </a:solidFill>
                <a:effectLst>
                  <a:outerShdw blurRad="38100" dist="38100" dir="2700000" algn="tl">
                    <a:srgbClr val="000000"/>
                  </a:outerShdw>
                </a:effectLst>
              </a:rPr>
              <a:t>	into harmony with His.</a:t>
            </a:r>
          </a:p>
        </p:txBody>
      </p:sp>
      <p:pic>
        <p:nvPicPr>
          <p:cNvPr id="643077" name="Picture 7" descr="Picture 5_pptX">
            <a:extLst>
              <a:ext uri="{FF2B5EF4-FFF2-40B4-BE49-F238E27FC236}">
                <a16:creationId xmlns:a16="http://schemas.microsoft.com/office/drawing/2014/main" id="{FDEDD2F8-52B0-48FD-A4B5-A48479F640E6}"/>
              </a:ext>
            </a:extLst>
          </p:cNvPr>
          <p:cNvPicPr>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8029575" y="1600200"/>
            <a:ext cx="2292350"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53395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533958">
                                            <p:txEl>
                                              <p:pRg st="0" end="0"/>
                                            </p:txEl>
                                          </p:spTgt>
                                        </p:tgtEl>
                                        <p:attrNameLst>
                                          <p:attrName>style.visibility</p:attrName>
                                        </p:attrNameLst>
                                      </p:cBhvr>
                                      <p:to>
                                        <p:strVal val="visible"/>
                                      </p:to>
                                    </p:set>
                                    <p:anim calcmode="lin" valueType="num">
                                      <p:cBhvr additive="base">
                                        <p:cTn id="11" dur="500" fill="hold"/>
                                        <p:tgtEl>
                                          <p:spTgt spid="1533958">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53395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533958">
                                            <p:txEl>
                                              <p:pRg st="1" end="1"/>
                                            </p:txEl>
                                          </p:spTgt>
                                        </p:tgtEl>
                                        <p:attrNameLst>
                                          <p:attrName>style.visibility</p:attrName>
                                        </p:attrNameLst>
                                      </p:cBhvr>
                                      <p:to>
                                        <p:strVal val="visible"/>
                                      </p:to>
                                    </p:set>
                                    <p:anim calcmode="lin" valueType="num">
                                      <p:cBhvr additive="base">
                                        <p:cTn id="17" dur="500" fill="hold"/>
                                        <p:tgtEl>
                                          <p:spTgt spid="1533958">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53395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533958">
                                            <p:txEl>
                                              <p:pRg st="2" end="2"/>
                                            </p:txEl>
                                          </p:spTgt>
                                        </p:tgtEl>
                                        <p:attrNameLst>
                                          <p:attrName>style.visibility</p:attrName>
                                        </p:attrNameLst>
                                      </p:cBhvr>
                                      <p:to>
                                        <p:strVal val="visible"/>
                                      </p:to>
                                    </p:set>
                                    <p:anim calcmode="lin" valueType="num">
                                      <p:cBhvr additive="base">
                                        <p:cTn id="23" dur="500" fill="hold"/>
                                        <p:tgtEl>
                                          <p:spTgt spid="1533958">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53395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533958">
                                            <p:txEl>
                                              <p:pRg st="3" end="3"/>
                                            </p:txEl>
                                          </p:spTgt>
                                        </p:tgtEl>
                                        <p:attrNameLst>
                                          <p:attrName>style.visibility</p:attrName>
                                        </p:attrNameLst>
                                      </p:cBhvr>
                                      <p:to>
                                        <p:strVal val="visible"/>
                                      </p:to>
                                    </p:set>
                                    <p:anim calcmode="lin" valueType="num">
                                      <p:cBhvr additive="base">
                                        <p:cTn id="29" dur="500" fill="hold"/>
                                        <p:tgtEl>
                                          <p:spTgt spid="1533958">
                                            <p:txEl>
                                              <p:pRg st="3" end="3"/>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533958">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3957" grpId="0" autoUpdateAnimBg="0"/>
      <p:bldP spid="1533958" grpId="0" build="p" autoUpdateAnimBg="0"/>
    </p:bldLst>
  </p:timing>
</p:sld>
</file>

<file path=ppt/slides/slide234.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5A3237"/>
        </a:solidFill>
        <a:effectLst/>
      </p:bgPr>
    </p:bg>
    <p:spTree>
      <p:nvGrpSpPr>
        <p:cNvPr id="1" name=""/>
        <p:cNvGrpSpPr/>
        <p:nvPr/>
      </p:nvGrpSpPr>
      <p:grpSpPr>
        <a:xfrm>
          <a:off x="0" y="0"/>
          <a:ext cx="0" cy="0"/>
          <a:chOff x="0" y="0"/>
          <a:chExt cx="0" cy="0"/>
        </a:xfrm>
      </p:grpSpPr>
      <p:grpSp>
        <p:nvGrpSpPr>
          <p:cNvPr id="644098" name="Group 2">
            <a:extLst>
              <a:ext uri="{FF2B5EF4-FFF2-40B4-BE49-F238E27FC236}">
                <a16:creationId xmlns:a16="http://schemas.microsoft.com/office/drawing/2014/main" id="{7DD6D578-7A63-4C62-A8F1-54ABA90D7DB9}"/>
              </a:ext>
            </a:extLst>
          </p:cNvPr>
          <p:cNvGrpSpPr>
            <a:grpSpLocks/>
          </p:cNvGrpSpPr>
          <p:nvPr/>
        </p:nvGrpSpPr>
        <p:grpSpPr bwMode="auto">
          <a:xfrm>
            <a:off x="3055939" y="1585913"/>
            <a:ext cx="4638675" cy="5103812"/>
            <a:chOff x="1061" y="999"/>
            <a:chExt cx="3215" cy="3215"/>
          </a:xfrm>
        </p:grpSpPr>
        <p:pic>
          <p:nvPicPr>
            <p:cNvPr id="644103" name="Picture 3" descr="Rectangle 9_pptX">
              <a:extLst>
                <a:ext uri="{FF2B5EF4-FFF2-40B4-BE49-F238E27FC236}">
                  <a16:creationId xmlns:a16="http://schemas.microsoft.com/office/drawing/2014/main" id="{3666A564-0EA9-4A51-95D1-7EB5C710338D}"/>
                </a:ext>
              </a:extLst>
            </p:cNvPr>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1061" y="999"/>
              <a:ext cx="3215" cy="3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4104" name="Rectangle 4" descr="Small confetti">
              <a:extLst>
                <a:ext uri="{FF2B5EF4-FFF2-40B4-BE49-F238E27FC236}">
                  <a16:creationId xmlns:a16="http://schemas.microsoft.com/office/drawing/2014/main" id="{259BB8DA-A071-4661-B84C-2203B68DE2EA}"/>
                </a:ext>
              </a:extLst>
            </p:cNvPr>
            <p:cNvSpPr>
              <a:spLocks noChangeArrowheads="1"/>
            </p:cNvSpPr>
            <p:nvPr/>
          </p:nvSpPr>
          <p:spPr bwMode="auto">
            <a:xfrm>
              <a:off x="1200" y="1008"/>
              <a:ext cx="3072" cy="3072"/>
            </a:xfrm>
            <a:prstGeom prst="rect">
              <a:avLst/>
            </a:prstGeom>
            <a:pattFill prst="smConfetti">
              <a:fgClr>
                <a:srgbClr val="918264"/>
              </a:fgClr>
              <a:bgClr>
                <a:srgbClr val="A59B7D"/>
              </a:bgClr>
            </a:pattFill>
            <a:ln w="28575">
              <a:solidFill>
                <a:srgbClr val="918264"/>
              </a:solidFill>
              <a:miter lim="800000"/>
              <a:headEnd/>
              <a:tailEnd/>
            </a:ln>
          </p:spPr>
          <p:txBody>
            <a:bodyPr wrap="none" anchor="ct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algn="ctr" eaLnBrk="1" fontAlgn="base" hangingPunct="1">
                <a:spcBef>
                  <a:spcPct val="0"/>
                </a:spcBef>
                <a:spcAft>
                  <a:spcPct val="0"/>
                </a:spcAft>
              </a:pPr>
              <a:endParaRPr lang="en-US" altLang="en-US" sz="1800">
                <a:solidFill>
                  <a:srgbClr val="000000"/>
                </a:solidFill>
                <a:latin typeface="Arial" panose="020B0604020202020204" pitchFamily="34" charset="0"/>
              </a:endParaRPr>
            </a:p>
          </p:txBody>
        </p:sp>
      </p:grpSp>
      <p:sp>
        <p:nvSpPr>
          <p:cNvPr id="1603589" name="Rectangle 5">
            <a:extLst>
              <a:ext uri="{FF2B5EF4-FFF2-40B4-BE49-F238E27FC236}">
                <a16:creationId xmlns:a16="http://schemas.microsoft.com/office/drawing/2014/main" id="{F0381604-ACA1-4A05-85E2-289806A05372}"/>
              </a:ext>
            </a:extLst>
          </p:cNvPr>
          <p:cNvSpPr>
            <a:spLocks noGrp="1" noChangeArrowheads="1"/>
          </p:cNvSpPr>
          <p:nvPr>
            <p:ph type="title"/>
          </p:nvPr>
        </p:nvSpPr>
        <p:spPr>
          <a:xfrm>
            <a:off x="1801814" y="1600200"/>
            <a:ext cx="1108075" cy="4876800"/>
          </a:xfrm>
          <a:effectLst>
            <a:outerShdw dist="17961" dir="8100000" algn="ctr" rotWithShape="0">
              <a:schemeClr val="tx1"/>
            </a:outerShdw>
          </a:effectLst>
        </p:spPr>
        <p:txBody>
          <a:bodyPr/>
          <a:lstStyle/>
          <a:p>
            <a:pPr algn="dist" eaLnBrk="1" hangingPunct="1">
              <a:lnSpc>
                <a:spcPct val="85000"/>
              </a:lnSpc>
              <a:defRPr/>
            </a:pPr>
            <a:r>
              <a:rPr lang="en-US">
                <a:solidFill>
                  <a:srgbClr val="FF3300"/>
                </a:solidFill>
              </a:rPr>
              <a:t>P</a:t>
            </a:r>
            <a:br>
              <a:rPr lang="en-US">
                <a:solidFill>
                  <a:srgbClr val="FF3300"/>
                </a:solidFill>
              </a:rPr>
            </a:br>
            <a:r>
              <a:rPr lang="en-US">
                <a:solidFill>
                  <a:srgbClr val="FF3300"/>
                </a:solidFill>
              </a:rPr>
              <a:t>r</a:t>
            </a:r>
            <a:br>
              <a:rPr lang="en-US">
                <a:solidFill>
                  <a:srgbClr val="FF3300"/>
                </a:solidFill>
              </a:rPr>
            </a:br>
            <a:r>
              <a:rPr lang="en-US">
                <a:solidFill>
                  <a:srgbClr val="FF3300"/>
                </a:solidFill>
              </a:rPr>
              <a:t>a</a:t>
            </a:r>
            <a:br>
              <a:rPr lang="en-US">
                <a:solidFill>
                  <a:srgbClr val="FF3300"/>
                </a:solidFill>
              </a:rPr>
            </a:br>
            <a:r>
              <a:rPr lang="en-US">
                <a:solidFill>
                  <a:srgbClr val="FF3300"/>
                </a:solidFill>
              </a:rPr>
              <a:t>y</a:t>
            </a:r>
            <a:br>
              <a:rPr lang="en-US">
                <a:solidFill>
                  <a:srgbClr val="FF3300"/>
                </a:solidFill>
              </a:rPr>
            </a:br>
            <a:r>
              <a:rPr lang="en-US">
                <a:solidFill>
                  <a:srgbClr val="FF3300"/>
                </a:solidFill>
              </a:rPr>
              <a:t>e</a:t>
            </a:r>
            <a:br>
              <a:rPr lang="en-US">
                <a:solidFill>
                  <a:srgbClr val="FF3300"/>
                </a:solidFill>
              </a:rPr>
            </a:br>
            <a:r>
              <a:rPr lang="en-US">
                <a:solidFill>
                  <a:srgbClr val="FF3300"/>
                </a:solidFill>
              </a:rPr>
              <a:t>r</a:t>
            </a:r>
          </a:p>
        </p:txBody>
      </p:sp>
      <p:sp>
        <p:nvSpPr>
          <p:cNvPr id="1603590" name="Rectangle 6">
            <a:extLst>
              <a:ext uri="{FF2B5EF4-FFF2-40B4-BE49-F238E27FC236}">
                <a16:creationId xmlns:a16="http://schemas.microsoft.com/office/drawing/2014/main" id="{70D40D8B-59BC-4BFE-8D47-9246C3CE52DD}"/>
              </a:ext>
            </a:extLst>
          </p:cNvPr>
          <p:cNvSpPr>
            <a:spLocks noGrp="1" noChangeArrowheads="1"/>
          </p:cNvSpPr>
          <p:nvPr>
            <p:ph type="body" idx="1"/>
          </p:nvPr>
        </p:nvSpPr>
        <p:spPr>
          <a:xfrm>
            <a:off x="3200400" y="1752600"/>
            <a:ext cx="4489450" cy="4495800"/>
          </a:xfrm>
        </p:spPr>
        <p:txBody>
          <a:bodyPr anchor="ctr"/>
          <a:lstStyle/>
          <a:p>
            <a:pPr eaLnBrk="1" hangingPunct="1">
              <a:defRPr/>
            </a:pPr>
            <a:r>
              <a:rPr lang="en-US" sz="2800" b="1">
                <a:solidFill>
                  <a:srgbClr val="A50021"/>
                </a:solidFill>
                <a:effectLst>
                  <a:outerShdw blurRad="38100" dist="38100" dir="2700000" algn="tl">
                    <a:srgbClr val="000000"/>
                  </a:outerShdw>
                </a:effectLst>
              </a:rPr>
              <a:t>Thanks be to Thee, my Lord Jesus Christ</a:t>
            </a:r>
          </a:p>
          <a:p>
            <a:pPr eaLnBrk="1" hangingPunct="1">
              <a:defRPr/>
            </a:pPr>
            <a:r>
              <a:rPr lang="en-US" sz="2800" b="1">
                <a:solidFill>
                  <a:srgbClr val="A50021"/>
                </a:solidFill>
                <a:effectLst>
                  <a:outerShdw blurRad="38100" dist="38100" dir="2700000" algn="tl">
                    <a:srgbClr val="000000"/>
                  </a:outerShdw>
                </a:effectLst>
              </a:rPr>
              <a:t>For all the benefits Thou hast given me,</a:t>
            </a:r>
          </a:p>
          <a:p>
            <a:pPr eaLnBrk="1" hangingPunct="1">
              <a:defRPr/>
            </a:pPr>
            <a:r>
              <a:rPr lang="en-US" sz="2800" b="1">
                <a:solidFill>
                  <a:srgbClr val="A50021"/>
                </a:solidFill>
                <a:effectLst>
                  <a:outerShdw blurRad="38100" dist="38100" dir="2700000" algn="tl">
                    <a:srgbClr val="000000"/>
                  </a:outerShdw>
                </a:effectLst>
              </a:rPr>
              <a:t>For all the pains and insults, Thou hast borne for me. </a:t>
            </a:r>
          </a:p>
        </p:txBody>
      </p:sp>
      <p:pic>
        <p:nvPicPr>
          <p:cNvPr id="644101" name="Picture 7" descr="Picture 5_pptX">
            <a:extLst>
              <a:ext uri="{FF2B5EF4-FFF2-40B4-BE49-F238E27FC236}">
                <a16:creationId xmlns:a16="http://schemas.microsoft.com/office/drawing/2014/main" id="{12520E50-B583-43A1-9101-0D6DAE2D77BC}"/>
              </a:ext>
            </a:extLst>
          </p:cNvPr>
          <p:cNvPicPr>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8029575" y="1600200"/>
            <a:ext cx="2292350"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4102" name="WordArt 8">
            <a:extLst>
              <a:ext uri="{FF2B5EF4-FFF2-40B4-BE49-F238E27FC236}">
                <a16:creationId xmlns:a16="http://schemas.microsoft.com/office/drawing/2014/main" id="{799F653F-592C-4708-8970-B1B71008E185}"/>
              </a:ext>
            </a:extLst>
          </p:cNvPr>
          <p:cNvSpPr>
            <a:spLocks noChangeArrowheads="1" noChangeShapeType="1" noTextEdit="1"/>
          </p:cNvSpPr>
          <p:nvPr/>
        </p:nvSpPr>
        <p:spPr bwMode="auto">
          <a:xfrm>
            <a:off x="2971800" y="304800"/>
            <a:ext cx="4876800" cy="9906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contourClr>
                <a:srgbClr val="CBCBCB"/>
              </a:contourClr>
            </a:sp3d>
          </a:bodyPr>
          <a:lstStyle/>
          <a:p>
            <a:pPr algn="ctr" fontAlgn="base">
              <a:spcBef>
                <a:spcPct val="0"/>
              </a:spcBef>
              <a:spcAft>
                <a:spcPct val="0"/>
              </a:spcAft>
            </a:pPr>
            <a:r>
              <a:rPr lang="en-US" sz="2400" kern="10">
                <a:ln w="9525">
                  <a:round/>
                  <a:headEnd/>
                  <a:tailEnd/>
                </a:ln>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panose="02020603050405020304" pitchFamily="18" charset="0"/>
                <a:cs typeface="Times New Roman" panose="02020603050405020304" pitchFamily="18" charset="0"/>
              </a:rPr>
              <a:t>The chorus to the 1970's hit song "Day By Day"</a:t>
            </a:r>
          </a:p>
          <a:p>
            <a:pPr algn="ctr" fontAlgn="base">
              <a:spcBef>
                <a:spcPct val="0"/>
              </a:spcBef>
              <a:spcAft>
                <a:spcPct val="0"/>
              </a:spcAft>
            </a:pPr>
            <a:r>
              <a:rPr lang="en-US" sz="2400" kern="10">
                <a:ln w="9525">
                  <a:round/>
                  <a:headEnd/>
                  <a:tailEnd/>
                </a:ln>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panose="02020603050405020304" pitchFamily="18" charset="0"/>
                <a:cs typeface="Times New Roman" panose="02020603050405020304" pitchFamily="18" charset="0"/>
              </a:rPr>
              <a:t> came from a prayer of the 13th century</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60358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603590">
                                            <p:txEl>
                                              <p:pRg st="0" end="0"/>
                                            </p:txEl>
                                          </p:spTgt>
                                        </p:tgtEl>
                                        <p:attrNameLst>
                                          <p:attrName>style.visibility</p:attrName>
                                        </p:attrNameLst>
                                      </p:cBhvr>
                                      <p:to>
                                        <p:strVal val="visible"/>
                                      </p:to>
                                    </p:set>
                                    <p:anim calcmode="lin" valueType="num">
                                      <p:cBhvr additive="base">
                                        <p:cTn id="11" dur="500" fill="hold"/>
                                        <p:tgtEl>
                                          <p:spTgt spid="1603590">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60359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603590">
                                            <p:txEl>
                                              <p:pRg st="1" end="1"/>
                                            </p:txEl>
                                          </p:spTgt>
                                        </p:tgtEl>
                                        <p:attrNameLst>
                                          <p:attrName>style.visibility</p:attrName>
                                        </p:attrNameLst>
                                      </p:cBhvr>
                                      <p:to>
                                        <p:strVal val="visible"/>
                                      </p:to>
                                    </p:set>
                                    <p:anim calcmode="lin" valueType="num">
                                      <p:cBhvr additive="base">
                                        <p:cTn id="17" dur="500" fill="hold"/>
                                        <p:tgtEl>
                                          <p:spTgt spid="1603590">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603590">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603590">
                                            <p:txEl>
                                              <p:pRg st="2" end="2"/>
                                            </p:txEl>
                                          </p:spTgt>
                                        </p:tgtEl>
                                        <p:attrNameLst>
                                          <p:attrName>style.visibility</p:attrName>
                                        </p:attrNameLst>
                                      </p:cBhvr>
                                      <p:to>
                                        <p:strVal val="visible"/>
                                      </p:to>
                                    </p:set>
                                    <p:anim calcmode="lin" valueType="num">
                                      <p:cBhvr additive="base">
                                        <p:cTn id="23" dur="500" fill="hold"/>
                                        <p:tgtEl>
                                          <p:spTgt spid="1603590">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603590">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3589" grpId="0" autoUpdateAnimBg="0"/>
      <p:bldP spid="1603590" grpId="0" build="p" autoUpdateAnimBg="0"/>
    </p:bldLst>
  </p:timing>
</p:sld>
</file>

<file path=ppt/slides/slide235.xml><?xml version="1.0" encoding="utf-8"?>
<p:sld xmlns:a="http://schemas.openxmlformats.org/drawingml/2006/main" xmlns:r="http://schemas.openxmlformats.org/officeDocument/2006/relationships" xmlns:p="http://schemas.openxmlformats.org/presentationml/2006/main" showMasterSp="0" showMasterPhAnim="0">
  <p:cSld>
    <p:bg>
      <p:bgPr>
        <a:solidFill>
          <a:srgbClr val="5A3237"/>
        </a:solidFill>
        <a:effectLst/>
      </p:bgPr>
    </p:bg>
    <p:spTree>
      <p:nvGrpSpPr>
        <p:cNvPr id="1" name=""/>
        <p:cNvGrpSpPr/>
        <p:nvPr/>
      </p:nvGrpSpPr>
      <p:grpSpPr>
        <a:xfrm>
          <a:off x="0" y="0"/>
          <a:ext cx="0" cy="0"/>
          <a:chOff x="0" y="0"/>
          <a:chExt cx="0" cy="0"/>
        </a:xfrm>
      </p:grpSpPr>
      <p:grpSp>
        <p:nvGrpSpPr>
          <p:cNvPr id="645122" name="Group 2">
            <a:extLst>
              <a:ext uri="{FF2B5EF4-FFF2-40B4-BE49-F238E27FC236}">
                <a16:creationId xmlns:a16="http://schemas.microsoft.com/office/drawing/2014/main" id="{2AAD6BFC-F882-46AD-AF80-9A1A50BDBA7B}"/>
              </a:ext>
            </a:extLst>
          </p:cNvPr>
          <p:cNvGrpSpPr>
            <a:grpSpLocks/>
          </p:cNvGrpSpPr>
          <p:nvPr/>
        </p:nvGrpSpPr>
        <p:grpSpPr bwMode="auto">
          <a:xfrm>
            <a:off x="3055939" y="1585913"/>
            <a:ext cx="4638675" cy="5103812"/>
            <a:chOff x="1061" y="999"/>
            <a:chExt cx="3215" cy="3215"/>
          </a:xfrm>
        </p:grpSpPr>
        <p:pic>
          <p:nvPicPr>
            <p:cNvPr id="645127" name="Picture 3" descr="Rectangle 9_pptX">
              <a:extLst>
                <a:ext uri="{FF2B5EF4-FFF2-40B4-BE49-F238E27FC236}">
                  <a16:creationId xmlns:a16="http://schemas.microsoft.com/office/drawing/2014/main" id="{60F89A0A-5EDC-44E5-B34F-0922B860AA05}"/>
                </a:ext>
              </a:extLst>
            </p:cNvPr>
            <p:cNvPicPr>
              <a:picLocks noChangeAspect="1" noChangeArrowheads="1"/>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1061" y="999"/>
              <a:ext cx="3215" cy="32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28" name="Rectangle 4" descr="Small confetti">
              <a:extLst>
                <a:ext uri="{FF2B5EF4-FFF2-40B4-BE49-F238E27FC236}">
                  <a16:creationId xmlns:a16="http://schemas.microsoft.com/office/drawing/2014/main" id="{15F77694-BE3C-4A54-9B78-6F76C6B2E1AF}"/>
                </a:ext>
              </a:extLst>
            </p:cNvPr>
            <p:cNvSpPr>
              <a:spLocks noChangeArrowheads="1"/>
            </p:cNvSpPr>
            <p:nvPr/>
          </p:nvSpPr>
          <p:spPr bwMode="auto">
            <a:xfrm>
              <a:off x="1200" y="1008"/>
              <a:ext cx="3072" cy="3072"/>
            </a:xfrm>
            <a:prstGeom prst="rect">
              <a:avLst/>
            </a:prstGeom>
            <a:pattFill prst="smConfetti">
              <a:fgClr>
                <a:srgbClr val="918264"/>
              </a:fgClr>
              <a:bgClr>
                <a:srgbClr val="A59B7D"/>
              </a:bgClr>
            </a:pattFill>
            <a:ln w="28575">
              <a:solidFill>
                <a:srgbClr val="918264"/>
              </a:solidFill>
              <a:miter lim="800000"/>
              <a:headEnd/>
              <a:tailEnd/>
            </a:ln>
          </p:spPr>
          <p:txBody>
            <a:bodyPr wrap="none" anchor="ct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algn="ctr" eaLnBrk="1" fontAlgn="base" hangingPunct="1">
                <a:spcBef>
                  <a:spcPct val="0"/>
                </a:spcBef>
                <a:spcAft>
                  <a:spcPct val="0"/>
                </a:spcAft>
              </a:pPr>
              <a:endParaRPr lang="en-US" altLang="en-US" sz="1800">
                <a:solidFill>
                  <a:srgbClr val="000000"/>
                </a:solidFill>
                <a:latin typeface="Arial" panose="020B0604020202020204" pitchFamily="34" charset="0"/>
              </a:endParaRPr>
            </a:p>
          </p:txBody>
        </p:sp>
      </p:grpSp>
      <p:sp>
        <p:nvSpPr>
          <p:cNvPr id="1605637" name="Rectangle 5">
            <a:extLst>
              <a:ext uri="{FF2B5EF4-FFF2-40B4-BE49-F238E27FC236}">
                <a16:creationId xmlns:a16="http://schemas.microsoft.com/office/drawing/2014/main" id="{EA10ACC0-B5DF-4DBC-96CE-9EE50F589350}"/>
              </a:ext>
            </a:extLst>
          </p:cNvPr>
          <p:cNvSpPr>
            <a:spLocks noGrp="1" noChangeArrowheads="1"/>
          </p:cNvSpPr>
          <p:nvPr>
            <p:ph type="title"/>
          </p:nvPr>
        </p:nvSpPr>
        <p:spPr>
          <a:xfrm>
            <a:off x="1801814" y="1600200"/>
            <a:ext cx="1108075" cy="4876800"/>
          </a:xfrm>
          <a:effectLst>
            <a:outerShdw dist="17961" dir="8100000" algn="ctr" rotWithShape="0">
              <a:schemeClr val="tx1"/>
            </a:outerShdw>
          </a:effectLst>
        </p:spPr>
        <p:txBody>
          <a:bodyPr/>
          <a:lstStyle/>
          <a:p>
            <a:pPr algn="dist" eaLnBrk="1" hangingPunct="1">
              <a:lnSpc>
                <a:spcPct val="85000"/>
              </a:lnSpc>
              <a:defRPr/>
            </a:pPr>
            <a:r>
              <a:rPr lang="en-US">
                <a:solidFill>
                  <a:srgbClr val="FF3300"/>
                </a:solidFill>
              </a:rPr>
              <a:t>P</a:t>
            </a:r>
            <a:br>
              <a:rPr lang="en-US">
                <a:solidFill>
                  <a:srgbClr val="FF3300"/>
                </a:solidFill>
              </a:rPr>
            </a:br>
            <a:r>
              <a:rPr lang="en-US">
                <a:solidFill>
                  <a:srgbClr val="FF3300"/>
                </a:solidFill>
              </a:rPr>
              <a:t>r</a:t>
            </a:r>
            <a:br>
              <a:rPr lang="en-US">
                <a:solidFill>
                  <a:srgbClr val="FF3300"/>
                </a:solidFill>
              </a:rPr>
            </a:br>
            <a:r>
              <a:rPr lang="en-US">
                <a:solidFill>
                  <a:srgbClr val="FF3300"/>
                </a:solidFill>
              </a:rPr>
              <a:t>a</a:t>
            </a:r>
            <a:br>
              <a:rPr lang="en-US">
                <a:solidFill>
                  <a:srgbClr val="FF3300"/>
                </a:solidFill>
              </a:rPr>
            </a:br>
            <a:r>
              <a:rPr lang="en-US">
                <a:solidFill>
                  <a:srgbClr val="FF3300"/>
                </a:solidFill>
              </a:rPr>
              <a:t>y</a:t>
            </a:r>
            <a:br>
              <a:rPr lang="en-US">
                <a:solidFill>
                  <a:srgbClr val="FF3300"/>
                </a:solidFill>
              </a:rPr>
            </a:br>
            <a:r>
              <a:rPr lang="en-US">
                <a:solidFill>
                  <a:srgbClr val="FF3300"/>
                </a:solidFill>
              </a:rPr>
              <a:t>e</a:t>
            </a:r>
            <a:br>
              <a:rPr lang="en-US">
                <a:solidFill>
                  <a:srgbClr val="FF3300"/>
                </a:solidFill>
              </a:rPr>
            </a:br>
            <a:r>
              <a:rPr lang="en-US">
                <a:solidFill>
                  <a:srgbClr val="FF3300"/>
                </a:solidFill>
              </a:rPr>
              <a:t>r</a:t>
            </a:r>
          </a:p>
        </p:txBody>
      </p:sp>
      <p:sp>
        <p:nvSpPr>
          <p:cNvPr id="1605638" name="Rectangle 6">
            <a:extLst>
              <a:ext uri="{FF2B5EF4-FFF2-40B4-BE49-F238E27FC236}">
                <a16:creationId xmlns:a16="http://schemas.microsoft.com/office/drawing/2014/main" id="{48E80DD4-B714-4CDD-8D62-B73EE3331AD5}"/>
              </a:ext>
            </a:extLst>
          </p:cNvPr>
          <p:cNvSpPr>
            <a:spLocks noGrp="1" noChangeArrowheads="1"/>
          </p:cNvSpPr>
          <p:nvPr>
            <p:ph type="body" idx="1"/>
          </p:nvPr>
        </p:nvSpPr>
        <p:spPr>
          <a:xfrm>
            <a:off x="3200400" y="1752600"/>
            <a:ext cx="4489450" cy="4495800"/>
          </a:xfrm>
        </p:spPr>
        <p:txBody>
          <a:bodyPr anchor="ctr"/>
          <a:lstStyle/>
          <a:p>
            <a:pPr eaLnBrk="1" hangingPunct="1">
              <a:lnSpc>
                <a:spcPct val="90000"/>
              </a:lnSpc>
              <a:defRPr/>
            </a:pPr>
            <a:r>
              <a:rPr lang="en-US" sz="2800" b="1">
                <a:solidFill>
                  <a:srgbClr val="A50021"/>
                </a:solidFill>
                <a:effectLst>
                  <a:outerShdw blurRad="38100" dist="38100" dir="2700000" algn="tl">
                    <a:srgbClr val="000000"/>
                  </a:outerShdw>
                </a:effectLst>
              </a:rPr>
              <a:t>O most merciful Redeemer, friend and brother,</a:t>
            </a:r>
          </a:p>
          <a:p>
            <a:pPr eaLnBrk="1" hangingPunct="1">
              <a:lnSpc>
                <a:spcPct val="90000"/>
              </a:lnSpc>
              <a:defRPr/>
            </a:pPr>
            <a:r>
              <a:rPr lang="en-US" sz="2800" b="1">
                <a:solidFill>
                  <a:srgbClr val="A50021"/>
                </a:solidFill>
                <a:effectLst>
                  <a:outerShdw blurRad="38100" dist="38100" dir="2700000" algn="tl">
                    <a:srgbClr val="000000"/>
                  </a:outerShdw>
                </a:effectLst>
              </a:rPr>
              <a:t>May I know Thee more clearly,</a:t>
            </a:r>
          </a:p>
          <a:p>
            <a:pPr eaLnBrk="1" hangingPunct="1">
              <a:lnSpc>
                <a:spcPct val="90000"/>
              </a:lnSpc>
              <a:defRPr/>
            </a:pPr>
            <a:r>
              <a:rPr lang="en-US" sz="2800" b="1">
                <a:solidFill>
                  <a:srgbClr val="A50021"/>
                </a:solidFill>
                <a:effectLst>
                  <a:outerShdw blurRad="38100" dist="38100" dir="2700000" algn="tl">
                    <a:srgbClr val="000000"/>
                  </a:outerShdw>
                </a:effectLst>
              </a:rPr>
              <a:t>Love Thee more dearly,</a:t>
            </a:r>
          </a:p>
          <a:p>
            <a:pPr eaLnBrk="1" hangingPunct="1">
              <a:lnSpc>
                <a:spcPct val="90000"/>
              </a:lnSpc>
              <a:defRPr/>
            </a:pPr>
            <a:r>
              <a:rPr lang="en-US" sz="2800" b="1">
                <a:solidFill>
                  <a:srgbClr val="A50021"/>
                </a:solidFill>
                <a:effectLst>
                  <a:outerShdw blurRad="38100" dist="38100" dir="2700000" algn="tl">
                    <a:srgbClr val="000000"/>
                  </a:outerShdw>
                </a:effectLst>
              </a:rPr>
              <a:t>Follow Thee more nearly,</a:t>
            </a:r>
          </a:p>
          <a:p>
            <a:pPr eaLnBrk="1" hangingPunct="1">
              <a:lnSpc>
                <a:spcPct val="90000"/>
              </a:lnSpc>
              <a:defRPr/>
            </a:pPr>
            <a:r>
              <a:rPr lang="en-US" sz="2800" b="1">
                <a:solidFill>
                  <a:srgbClr val="A50021"/>
                </a:solidFill>
                <a:effectLst>
                  <a:outerShdw blurRad="38100" dist="38100" dir="2700000" algn="tl">
                    <a:srgbClr val="000000"/>
                  </a:outerShdw>
                </a:effectLst>
              </a:rPr>
              <a:t>Day by day. </a:t>
            </a:r>
          </a:p>
        </p:txBody>
      </p:sp>
      <p:pic>
        <p:nvPicPr>
          <p:cNvPr id="645125" name="Picture 7" descr="Picture 5_pptX">
            <a:extLst>
              <a:ext uri="{FF2B5EF4-FFF2-40B4-BE49-F238E27FC236}">
                <a16:creationId xmlns:a16="http://schemas.microsoft.com/office/drawing/2014/main" id="{977277DE-690B-4145-BF5B-FBAB45654647}"/>
              </a:ext>
            </a:extLst>
          </p:cNvPr>
          <p:cNvPicPr>
            <a:picLocks noChangeAspect="1" noChangeArrowheads="1"/>
          </p:cNvPicPr>
          <p:nvPr>
            <p:custDataLst>
              <p:tags r:id="rId1"/>
            </p:custDataLst>
          </p:nvPr>
        </p:nvPicPr>
        <p:blipFill>
          <a:blip r:embed="rId6">
            <a:extLst>
              <a:ext uri="{28A0092B-C50C-407E-A947-70E740481C1C}">
                <a14:useLocalDpi xmlns:a14="http://schemas.microsoft.com/office/drawing/2010/main" val="0"/>
              </a:ext>
            </a:extLst>
          </a:blip>
          <a:srcRect/>
          <a:stretch>
            <a:fillRect/>
          </a:stretch>
        </p:blipFill>
        <p:spPr bwMode="auto">
          <a:xfrm>
            <a:off x="8029575" y="1600200"/>
            <a:ext cx="2292350" cy="260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26" name="WordArt 8">
            <a:extLst>
              <a:ext uri="{FF2B5EF4-FFF2-40B4-BE49-F238E27FC236}">
                <a16:creationId xmlns:a16="http://schemas.microsoft.com/office/drawing/2014/main" id="{CD4E3C00-54C7-4A78-89D3-0D0317F990FF}"/>
              </a:ext>
            </a:extLst>
          </p:cNvPr>
          <p:cNvSpPr>
            <a:spLocks noChangeArrowheads="1" noChangeShapeType="1" noTextEdit="1"/>
          </p:cNvSpPr>
          <p:nvPr/>
        </p:nvSpPr>
        <p:spPr bwMode="auto">
          <a:xfrm>
            <a:off x="2971800" y="304800"/>
            <a:ext cx="4876800" cy="9906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contourClr>
                <a:srgbClr val="CBCBCB"/>
              </a:contourClr>
            </a:sp3d>
          </a:bodyPr>
          <a:lstStyle/>
          <a:p>
            <a:pPr algn="ctr" fontAlgn="base">
              <a:spcBef>
                <a:spcPct val="0"/>
              </a:spcBef>
              <a:spcAft>
                <a:spcPct val="0"/>
              </a:spcAft>
            </a:pPr>
            <a:r>
              <a:rPr lang="en-US" sz="2400" kern="10">
                <a:ln w="9525">
                  <a:round/>
                  <a:headEnd/>
                  <a:tailEnd/>
                </a:ln>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panose="02020603050405020304" pitchFamily="18" charset="0"/>
                <a:cs typeface="Times New Roman" panose="02020603050405020304" pitchFamily="18" charset="0"/>
              </a:rPr>
              <a:t>The chorus to the 1970's hit song "Day By Day"</a:t>
            </a:r>
          </a:p>
          <a:p>
            <a:pPr algn="ctr" fontAlgn="base">
              <a:spcBef>
                <a:spcPct val="0"/>
              </a:spcBef>
              <a:spcAft>
                <a:spcPct val="0"/>
              </a:spcAft>
            </a:pPr>
            <a:r>
              <a:rPr lang="en-US" sz="2400" kern="10">
                <a:ln w="9525">
                  <a:round/>
                  <a:headEnd/>
                  <a:tailEnd/>
                </a:ln>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panose="02020603050405020304" pitchFamily="18" charset="0"/>
                <a:cs typeface="Times New Roman" panose="02020603050405020304" pitchFamily="18" charset="0"/>
              </a:rPr>
              <a:t> came from a prayer of the 13th century</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160563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 presetClass="entr" presetSubtype="8" fill="hold" grpId="0" nodeType="clickEffect">
                                  <p:stCondLst>
                                    <p:cond delay="0"/>
                                  </p:stCondLst>
                                  <p:childTnLst>
                                    <p:set>
                                      <p:cBhvr>
                                        <p:cTn id="10" dur="1" fill="hold">
                                          <p:stCondLst>
                                            <p:cond delay="0"/>
                                          </p:stCondLst>
                                        </p:cTn>
                                        <p:tgtEl>
                                          <p:spTgt spid="1605638">
                                            <p:txEl>
                                              <p:pRg st="0" end="0"/>
                                            </p:txEl>
                                          </p:spTgt>
                                        </p:tgtEl>
                                        <p:attrNameLst>
                                          <p:attrName>style.visibility</p:attrName>
                                        </p:attrNameLst>
                                      </p:cBhvr>
                                      <p:to>
                                        <p:strVal val="visible"/>
                                      </p:to>
                                    </p:set>
                                    <p:anim calcmode="lin" valueType="num">
                                      <p:cBhvr additive="base">
                                        <p:cTn id="11" dur="500" fill="hold"/>
                                        <p:tgtEl>
                                          <p:spTgt spid="1605638">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160563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1605638">
                                            <p:txEl>
                                              <p:pRg st="1" end="1"/>
                                            </p:txEl>
                                          </p:spTgt>
                                        </p:tgtEl>
                                        <p:attrNameLst>
                                          <p:attrName>style.visibility</p:attrName>
                                        </p:attrNameLst>
                                      </p:cBhvr>
                                      <p:to>
                                        <p:strVal val="visible"/>
                                      </p:to>
                                    </p:set>
                                    <p:anim calcmode="lin" valueType="num">
                                      <p:cBhvr additive="base">
                                        <p:cTn id="17" dur="500" fill="hold"/>
                                        <p:tgtEl>
                                          <p:spTgt spid="1605638">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160563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1605638">
                                            <p:txEl>
                                              <p:pRg st="2" end="2"/>
                                            </p:txEl>
                                          </p:spTgt>
                                        </p:tgtEl>
                                        <p:attrNameLst>
                                          <p:attrName>style.visibility</p:attrName>
                                        </p:attrNameLst>
                                      </p:cBhvr>
                                      <p:to>
                                        <p:strVal val="visible"/>
                                      </p:to>
                                    </p:set>
                                    <p:anim calcmode="lin" valueType="num">
                                      <p:cBhvr additive="base">
                                        <p:cTn id="23" dur="500" fill="hold"/>
                                        <p:tgtEl>
                                          <p:spTgt spid="1605638">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160563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1605638">
                                            <p:txEl>
                                              <p:pRg st="3" end="3"/>
                                            </p:txEl>
                                          </p:spTgt>
                                        </p:tgtEl>
                                        <p:attrNameLst>
                                          <p:attrName>style.visibility</p:attrName>
                                        </p:attrNameLst>
                                      </p:cBhvr>
                                      <p:to>
                                        <p:strVal val="visible"/>
                                      </p:to>
                                    </p:set>
                                    <p:anim calcmode="lin" valueType="num">
                                      <p:cBhvr additive="base">
                                        <p:cTn id="29" dur="500" fill="hold"/>
                                        <p:tgtEl>
                                          <p:spTgt spid="1605638">
                                            <p:txEl>
                                              <p:pRg st="3" end="3"/>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1605638">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 presetClass="entr" presetSubtype="8" fill="hold" grpId="0" nodeType="clickEffect">
                                  <p:stCondLst>
                                    <p:cond delay="0"/>
                                  </p:stCondLst>
                                  <p:childTnLst>
                                    <p:set>
                                      <p:cBhvr>
                                        <p:cTn id="34" dur="1" fill="hold">
                                          <p:stCondLst>
                                            <p:cond delay="0"/>
                                          </p:stCondLst>
                                        </p:cTn>
                                        <p:tgtEl>
                                          <p:spTgt spid="1605638">
                                            <p:txEl>
                                              <p:pRg st="4" end="4"/>
                                            </p:txEl>
                                          </p:spTgt>
                                        </p:tgtEl>
                                        <p:attrNameLst>
                                          <p:attrName>style.visibility</p:attrName>
                                        </p:attrNameLst>
                                      </p:cBhvr>
                                      <p:to>
                                        <p:strVal val="visible"/>
                                      </p:to>
                                    </p:set>
                                    <p:anim calcmode="lin" valueType="num">
                                      <p:cBhvr additive="base">
                                        <p:cTn id="35" dur="500" fill="hold"/>
                                        <p:tgtEl>
                                          <p:spTgt spid="1605638">
                                            <p:txEl>
                                              <p:pRg st="4" end="4"/>
                                            </p:txEl>
                                          </p:spTgt>
                                        </p:tgtEl>
                                        <p:attrNameLst>
                                          <p:attrName>ppt_x</p:attrName>
                                        </p:attrNameLst>
                                      </p:cBhvr>
                                      <p:tavLst>
                                        <p:tav tm="0">
                                          <p:val>
                                            <p:strVal val="0-#ppt_w/2"/>
                                          </p:val>
                                        </p:tav>
                                        <p:tav tm="100000">
                                          <p:val>
                                            <p:strVal val="#ppt_x"/>
                                          </p:val>
                                        </p:tav>
                                      </p:tavLst>
                                    </p:anim>
                                    <p:anim calcmode="lin" valueType="num">
                                      <p:cBhvr additive="base">
                                        <p:cTn id="36" dur="500" fill="hold"/>
                                        <p:tgtEl>
                                          <p:spTgt spid="1605638">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05637" grpId="0" autoUpdateAnimBg="0"/>
      <p:bldP spid="1605638" grpId="0" build="p" autoUpdateAnimBg="0"/>
    </p:bldLst>
  </p:timing>
</p:sld>
</file>

<file path=ppt/slides/slide236.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155033" y="3429000"/>
            <a:ext cx="9827392" cy="1253061"/>
          </a:xfrm>
        </p:spPr>
        <p:txBody>
          <a:bodyPr/>
          <a:lstStyle/>
          <a:p>
            <a:r>
              <a:rPr lang="en-US" sz="6600" b="1" dirty="0">
                <a:solidFill>
                  <a:srgbClr val="8B2939"/>
                </a:solidFill>
                <a:effectLst>
                  <a:outerShdw blurRad="38100" dist="38100" dir="2700000" algn="tl">
                    <a:srgbClr val="000000">
                      <a:alpha val="43137"/>
                    </a:srgbClr>
                  </a:outerShdw>
                </a:effectLst>
                <a:latin typeface="Papyrus" panose="03070502060502030205" pitchFamily="66" charset="0"/>
              </a:rPr>
              <a:t>Where Goes The Time?</a:t>
            </a:r>
            <a:br>
              <a:rPr lang="en-US" b="1" dirty="0">
                <a:solidFill>
                  <a:srgbClr val="8B2939"/>
                </a:solidFill>
                <a:effectLst>
                  <a:outerShdw blurRad="38100" dist="38100" dir="2700000" algn="tl">
                    <a:srgbClr val="000000">
                      <a:alpha val="43137"/>
                    </a:srgbClr>
                  </a:outerShdw>
                </a:effectLst>
                <a:latin typeface="Papyrus" panose="03070502060502030205" pitchFamily="66" charset="0"/>
              </a:rPr>
            </a:br>
            <a:endParaRPr lang="en-US" b="1" dirty="0">
              <a:solidFill>
                <a:srgbClr val="8B2939"/>
              </a:solidFill>
              <a:effectLst>
                <a:outerShdw blurRad="38100" dist="38100" dir="2700000" algn="tl">
                  <a:srgbClr val="000000">
                    <a:alpha val="43137"/>
                  </a:srgbClr>
                </a:outerShdw>
              </a:effectLst>
              <a:latin typeface="Papyrus" panose="03070502060502030205" pitchFamily="66" charset="0"/>
            </a:endParaRPr>
          </a:p>
        </p:txBody>
      </p:sp>
      <p:sp>
        <p:nvSpPr>
          <p:cNvPr id="3" name="Action Button: Go Back or Previous 2">
            <a:hlinkClick r:id="rId2" action="ppaction://hlinksldjump" highlightClick="1"/>
            <a:extLst>
              <a:ext uri="{FF2B5EF4-FFF2-40B4-BE49-F238E27FC236}">
                <a16:creationId xmlns:a16="http://schemas.microsoft.com/office/drawing/2014/main" id="{D78E648C-E26A-4A57-86BF-0AB247A94D49}"/>
              </a:ext>
            </a:extLst>
          </p:cNvPr>
          <p:cNvSpPr/>
          <p:nvPr/>
        </p:nvSpPr>
        <p:spPr>
          <a:xfrm>
            <a:off x="9942897" y="4812632"/>
            <a:ext cx="792158" cy="613462"/>
          </a:xfrm>
          <a:prstGeom prst="actionButtonBackPrevious">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3269021"/>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11330" name="Rectangle 1026">
            <a:extLst>
              <a:ext uri="{FF2B5EF4-FFF2-40B4-BE49-F238E27FC236}">
                <a16:creationId xmlns:a16="http://schemas.microsoft.com/office/drawing/2014/main" id="{5F1AED76-5C71-4326-813D-9C8EFB32DA64}"/>
              </a:ext>
            </a:extLst>
          </p:cNvPr>
          <p:cNvSpPr>
            <a:spLocks noGrp="1" noChangeArrowheads="1"/>
          </p:cNvSpPr>
          <p:nvPr>
            <p:ph type="title"/>
          </p:nvPr>
        </p:nvSpPr>
        <p:spPr>
          <a:xfrm>
            <a:off x="1828800" y="228600"/>
            <a:ext cx="8458200" cy="762000"/>
          </a:xfrm>
        </p:spPr>
        <p:txBody>
          <a:bodyPr/>
          <a:lstStyle/>
          <a:p>
            <a:pPr eaLnBrk="1" hangingPunct="1"/>
            <a:r>
              <a:rPr lang="en-US" altLang="en-US" sz="4800" b="1">
                <a:solidFill>
                  <a:schemeClr val="hlink"/>
                </a:solidFill>
                <a:latin typeface="Comic Sans MS" panose="030F0702030302020204" pitchFamily="66" charset="0"/>
              </a:rPr>
              <a:t>Where Does Our Time Go</a:t>
            </a:r>
            <a:br>
              <a:rPr lang="en-US" altLang="en-US" sz="4800" b="1">
                <a:solidFill>
                  <a:schemeClr val="hlink"/>
                </a:solidFill>
                <a:latin typeface="Comic Sans MS" panose="030F0702030302020204" pitchFamily="66" charset="0"/>
              </a:rPr>
            </a:br>
            <a:r>
              <a:rPr lang="en-US" altLang="en-US" sz="2400" b="1">
                <a:solidFill>
                  <a:srgbClr val="FFBA03"/>
                </a:solidFill>
                <a:latin typeface="Comic Sans MS" panose="030F0702030302020204" pitchFamily="66" charset="0"/>
              </a:rPr>
              <a:t>Money: January 2006</a:t>
            </a:r>
            <a:endParaRPr lang="en-US" altLang="en-US"/>
          </a:p>
        </p:txBody>
      </p:sp>
      <p:sp>
        <p:nvSpPr>
          <p:cNvPr id="1265667" name="Text Box 1027">
            <a:extLst>
              <a:ext uri="{FF2B5EF4-FFF2-40B4-BE49-F238E27FC236}">
                <a16:creationId xmlns:a16="http://schemas.microsoft.com/office/drawing/2014/main" id="{05C1BAF5-4865-41BB-A2A1-8BAC0687EECC}"/>
              </a:ext>
            </a:extLst>
          </p:cNvPr>
          <p:cNvSpPr txBox="1">
            <a:spLocks noChangeArrowheads="1"/>
          </p:cNvSpPr>
          <p:nvPr/>
        </p:nvSpPr>
        <p:spPr bwMode="auto">
          <a:xfrm>
            <a:off x="1981201" y="1447801"/>
            <a:ext cx="35210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50000"/>
              </a:spcBef>
              <a:spcAft>
                <a:spcPct val="0"/>
              </a:spcAft>
            </a:pPr>
            <a:r>
              <a:rPr lang="en-US" altLang="en-US" sz="2800" b="1">
                <a:solidFill>
                  <a:srgbClr val="FFFFFF"/>
                </a:solidFill>
                <a:latin typeface="Comic Sans MS" panose="030F0702030302020204" pitchFamily="66" charset="0"/>
                <a:ea typeface="MS PGothic" panose="020B0600070205080204" pitchFamily="34" charset="-128"/>
              </a:rPr>
              <a:t>7.9 Hours sleeping</a:t>
            </a:r>
            <a:endParaRPr lang="en-US" altLang="en-US" sz="2400">
              <a:solidFill>
                <a:srgbClr val="000000"/>
              </a:solidFill>
              <a:latin typeface="Comic Sans MS" panose="030F0702030302020204" pitchFamily="66" charset="0"/>
              <a:ea typeface="MS PGothic" panose="020B0600070205080204" pitchFamily="34" charset="-128"/>
            </a:endParaRPr>
          </a:p>
        </p:txBody>
      </p:sp>
      <p:sp>
        <p:nvSpPr>
          <p:cNvPr id="1265668" name="Rectangle 1028">
            <a:extLst>
              <a:ext uri="{FF2B5EF4-FFF2-40B4-BE49-F238E27FC236}">
                <a16:creationId xmlns:a16="http://schemas.microsoft.com/office/drawing/2014/main" id="{7F6CA16E-55BF-45F5-95D6-42CD36BEADE1}"/>
              </a:ext>
            </a:extLst>
          </p:cNvPr>
          <p:cNvSpPr>
            <a:spLocks noChangeArrowheads="1"/>
          </p:cNvSpPr>
          <p:nvPr/>
        </p:nvSpPr>
        <p:spPr bwMode="auto">
          <a:xfrm rot="985282">
            <a:off x="6324601" y="1752601"/>
            <a:ext cx="38449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US" altLang="en-US" sz="2800" b="1">
                <a:solidFill>
                  <a:srgbClr val="FFFFFF"/>
                </a:solidFill>
                <a:latin typeface="Comic Sans MS" panose="030F0702030302020204" pitchFamily="66" charset="0"/>
                <a:ea typeface="MS PGothic" panose="020B0600070205080204" pitchFamily="34" charset="-128"/>
              </a:rPr>
              <a:t>5.5 Hours Working</a:t>
            </a:r>
            <a:endParaRPr lang="en-US" altLang="en-US" sz="2400">
              <a:solidFill>
                <a:srgbClr val="000000"/>
              </a:solidFill>
              <a:latin typeface="Arial" panose="020B0604020202020204" pitchFamily="34" charset="0"/>
              <a:ea typeface="MS PGothic" panose="020B0600070205080204" pitchFamily="34" charset="-128"/>
            </a:endParaRPr>
          </a:p>
        </p:txBody>
      </p:sp>
      <p:sp>
        <p:nvSpPr>
          <p:cNvPr id="1265669" name="Rectangle 1029">
            <a:extLst>
              <a:ext uri="{FF2B5EF4-FFF2-40B4-BE49-F238E27FC236}">
                <a16:creationId xmlns:a16="http://schemas.microsoft.com/office/drawing/2014/main" id="{4C9443FA-3361-4DA9-BD4A-0E02DCCBF052}"/>
              </a:ext>
            </a:extLst>
          </p:cNvPr>
          <p:cNvSpPr>
            <a:spLocks noChangeArrowheads="1"/>
          </p:cNvSpPr>
          <p:nvPr/>
        </p:nvSpPr>
        <p:spPr bwMode="auto">
          <a:xfrm rot="20885372">
            <a:off x="1828801" y="2590801"/>
            <a:ext cx="41830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US" altLang="en-US" sz="2800" b="1">
                <a:solidFill>
                  <a:srgbClr val="FFFFFF"/>
                </a:solidFill>
                <a:latin typeface="Comic Sans MS" panose="030F0702030302020204" pitchFamily="66" charset="0"/>
                <a:ea typeface="MS PGothic" panose="020B0600070205080204" pitchFamily="34" charset="-128"/>
              </a:rPr>
              <a:t>2.3 Hours watching TV</a:t>
            </a:r>
          </a:p>
        </p:txBody>
      </p:sp>
      <p:sp>
        <p:nvSpPr>
          <p:cNvPr id="1265670" name="Rectangle 1030">
            <a:extLst>
              <a:ext uri="{FF2B5EF4-FFF2-40B4-BE49-F238E27FC236}">
                <a16:creationId xmlns:a16="http://schemas.microsoft.com/office/drawing/2014/main" id="{226643E3-14BC-47E1-BFF5-C3EA7B4246E4}"/>
              </a:ext>
            </a:extLst>
          </p:cNvPr>
          <p:cNvSpPr>
            <a:spLocks noChangeArrowheads="1"/>
          </p:cNvSpPr>
          <p:nvPr/>
        </p:nvSpPr>
        <p:spPr bwMode="auto">
          <a:xfrm rot="21022582">
            <a:off x="7010400" y="2971801"/>
            <a:ext cx="3048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US" altLang="en-US" sz="2800" b="1">
                <a:solidFill>
                  <a:srgbClr val="FFFFFF"/>
                </a:solidFill>
                <a:latin typeface="Comic Sans MS" panose="030F0702030302020204" pitchFamily="66" charset="0"/>
                <a:ea typeface="MS PGothic" panose="020B0600070205080204" pitchFamily="34" charset="-128"/>
              </a:rPr>
              <a:t>1 hour eating</a:t>
            </a:r>
            <a:endParaRPr lang="en-US" altLang="en-US" sz="2400">
              <a:solidFill>
                <a:srgbClr val="000000"/>
              </a:solidFill>
              <a:latin typeface="Arial" panose="020B0604020202020204" pitchFamily="34" charset="0"/>
              <a:ea typeface="MS PGothic" panose="020B0600070205080204" pitchFamily="34" charset="-128"/>
            </a:endParaRPr>
          </a:p>
        </p:txBody>
      </p:sp>
      <p:sp>
        <p:nvSpPr>
          <p:cNvPr id="1265671" name="Rectangle 1031">
            <a:extLst>
              <a:ext uri="{FF2B5EF4-FFF2-40B4-BE49-F238E27FC236}">
                <a16:creationId xmlns:a16="http://schemas.microsoft.com/office/drawing/2014/main" id="{B2625173-EE90-43AE-9503-FD49DA4F31A9}"/>
              </a:ext>
            </a:extLst>
          </p:cNvPr>
          <p:cNvSpPr>
            <a:spLocks noChangeArrowheads="1"/>
          </p:cNvSpPr>
          <p:nvPr/>
        </p:nvSpPr>
        <p:spPr bwMode="auto">
          <a:xfrm rot="314839">
            <a:off x="2895600" y="3886201"/>
            <a:ext cx="5892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US" altLang="en-US" sz="2800" b="1">
                <a:solidFill>
                  <a:srgbClr val="FFFFFF"/>
                </a:solidFill>
                <a:latin typeface="Comic Sans MS" panose="030F0702030302020204" pitchFamily="66" charset="0"/>
                <a:ea typeface="MS PGothic" panose="020B0600070205080204" pitchFamily="34" charset="-128"/>
              </a:rPr>
              <a:t>49 minutes washing and grooming</a:t>
            </a:r>
            <a:endParaRPr lang="en-US" altLang="en-US" sz="2400">
              <a:solidFill>
                <a:srgbClr val="000000"/>
              </a:solidFill>
              <a:latin typeface="Arial" panose="020B0604020202020204" pitchFamily="34" charset="0"/>
              <a:ea typeface="MS PGothic" panose="020B0600070205080204" pitchFamily="34" charset="-128"/>
            </a:endParaRPr>
          </a:p>
        </p:txBody>
      </p:sp>
      <p:sp>
        <p:nvSpPr>
          <p:cNvPr id="1265672" name="Rectangle 1032">
            <a:extLst>
              <a:ext uri="{FF2B5EF4-FFF2-40B4-BE49-F238E27FC236}">
                <a16:creationId xmlns:a16="http://schemas.microsoft.com/office/drawing/2014/main" id="{7E418079-E361-4341-8211-512FCE5CE6DA}"/>
              </a:ext>
            </a:extLst>
          </p:cNvPr>
          <p:cNvSpPr>
            <a:spLocks noChangeArrowheads="1"/>
          </p:cNvSpPr>
          <p:nvPr/>
        </p:nvSpPr>
        <p:spPr bwMode="auto">
          <a:xfrm rot="21135755">
            <a:off x="3395300" y="5789147"/>
            <a:ext cx="69365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US" altLang="en-US" sz="2800" b="1">
                <a:solidFill>
                  <a:srgbClr val="FFFFFF"/>
                </a:solidFill>
                <a:latin typeface="Comic Sans MS" panose="030F0702030302020204" pitchFamily="66" charset="0"/>
                <a:ea typeface="MS PGothic" panose="020B0600070205080204" pitchFamily="34" charset="-128"/>
              </a:rPr>
              <a:t>47 minutes visiting (phone &amp; in person)</a:t>
            </a:r>
            <a:endParaRPr lang="en-US" altLang="en-US" sz="2400" b="1">
              <a:solidFill>
                <a:srgbClr val="FFFFFF"/>
              </a:solidFill>
              <a:latin typeface="Comic Sans MS" panose="030F0702030302020204" pitchFamily="66" charset="0"/>
              <a:ea typeface="MS PGothic" panose="020B0600070205080204" pitchFamily="34" charset="-128"/>
            </a:endParaRPr>
          </a:p>
        </p:txBody>
      </p:sp>
      <p:sp>
        <p:nvSpPr>
          <p:cNvPr id="1265673" name="Rectangle 1033">
            <a:extLst>
              <a:ext uri="{FF2B5EF4-FFF2-40B4-BE49-F238E27FC236}">
                <a16:creationId xmlns:a16="http://schemas.microsoft.com/office/drawing/2014/main" id="{C8CE0775-2033-4CF7-8D25-1A2071A05DDA}"/>
              </a:ext>
            </a:extLst>
          </p:cNvPr>
          <p:cNvSpPr>
            <a:spLocks noChangeArrowheads="1"/>
          </p:cNvSpPr>
          <p:nvPr/>
        </p:nvSpPr>
        <p:spPr bwMode="auto">
          <a:xfrm>
            <a:off x="1828801" y="5181601"/>
            <a:ext cx="57880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US" altLang="en-US" sz="2800" b="1">
                <a:solidFill>
                  <a:srgbClr val="FFFFFF"/>
                </a:solidFill>
                <a:latin typeface="Comic Sans MS" panose="030F0702030302020204" pitchFamily="66" charset="0"/>
                <a:ea typeface="MS PGothic" panose="020B0600070205080204" pitchFamily="34" charset="-128"/>
              </a:rPr>
              <a:t>10 minutes relaxing and thinking</a:t>
            </a:r>
            <a:endParaRPr lang="en-US" altLang="en-US" sz="2400">
              <a:solidFill>
                <a:srgbClr val="000000"/>
              </a:solidFill>
              <a:latin typeface="Arial" panose="020B0604020202020204" pitchFamily="34" charset="0"/>
              <a:ea typeface="MS PGothic" panose="020B0600070205080204" pitchFamily="34" charset="-128"/>
            </a:endParaRPr>
          </a:p>
        </p:txBody>
      </p:sp>
      <p:sp>
        <p:nvSpPr>
          <p:cNvPr id="1265674" name="WordArt 1034">
            <a:extLst>
              <a:ext uri="{FF2B5EF4-FFF2-40B4-BE49-F238E27FC236}">
                <a16:creationId xmlns:a16="http://schemas.microsoft.com/office/drawing/2014/main" id="{111296FB-4A1C-4C14-9242-BA7B0A7DDACC}"/>
              </a:ext>
            </a:extLst>
          </p:cNvPr>
          <p:cNvSpPr>
            <a:spLocks noChangeArrowheads="1" noChangeShapeType="1" noTextEdit="1"/>
          </p:cNvSpPr>
          <p:nvPr/>
        </p:nvSpPr>
        <p:spPr bwMode="auto">
          <a:xfrm rot="20799611">
            <a:off x="1995488" y="2206626"/>
            <a:ext cx="8312150" cy="2208213"/>
          </a:xfrm>
          <a:prstGeom prst="rect">
            <a:avLst/>
          </a:prstGeom>
        </p:spPr>
        <p:txBody>
          <a:bodyPr wrap="none" fromWordArt="1">
            <a:prstTxWarp prst="textSlantUp">
              <a:avLst>
                <a:gd name="adj" fmla="val 28889"/>
              </a:avLst>
            </a:prstTxWarp>
          </a:bodyPr>
          <a:lstStyle/>
          <a:p>
            <a:pPr algn="ctr" fontAlgn="base">
              <a:spcBef>
                <a:spcPct val="0"/>
              </a:spcBef>
              <a:spcAft>
                <a:spcPct val="0"/>
              </a:spcAft>
            </a:pPr>
            <a:r>
              <a:rPr lang="en-US" sz="3600" kern="10">
                <a:ln w="9525">
                  <a:solidFill>
                    <a:srgbClr val="FFCC99"/>
                  </a:solidFill>
                  <a:round/>
                  <a:headEnd/>
                  <a:tailEnd/>
                </a:ln>
                <a:solidFill>
                  <a:srgbClr val="FFFF00"/>
                </a:solidFill>
                <a:effectLst>
                  <a:outerShdw dist="53882" dir="2700000" algn="ctr" rotWithShape="0">
                    <a:srgbClr val="9999FF"/>
                  </a:outerShdw>
                </a:effectLst>
                <a:latin typeface="Impact" panose="020B0806030902050204" pitchFamily="34" charset="0"/>
              </a:rPr>
              <a:t>7 Minutes on Religious Practice</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265667"/>
                                        </p:tgtEl>
                                        <p:attrNameLst>
                                          <p:attrName>style.visibility</p:attrName>
                                        </p:attrNameLst>
                                      </p:cBhvr>
                                      <p:to>
                                        <p:strVal val="visible"/>
                                      </p:to>
                                    </p:set>
                                    <p:anim calcmode="lin" valueType="num">
                                      <p:cBhvr>
                                        <p:cTn id="7" dur="1000" fill="hold"/>
                                        <p:tgtEl>
                                          <p:spTgt spid="1265667"/>
                                        </p:tgtEl>
                                        <p:attrNameLst>
                                          <p:attrName>ppt_w</p:attrName>
                                        </p:attrNameLst>
                                      </p:cBhvr>
                                      <p:tavLst>
                                        <p:tav tm="0">
                                          <p:val>
                                            <p:fltVal val="0"/>
                                          </p:val>
                                        </p:tav>
                                        <p:tav tm="100000">
                                          <p:val>
                                            <p:strVal val="#ppt_w"/>
                                          </p:val>
                                        </p:tav>
                                      </p:tavLst>
                                    </p:anim>
                                    <p:anim calcmode="lin" valueType="num">
                                      <p:cBhvr>
                                        <p:cTn id="8" dur="1000" fill="hold"/>
                                        <p:tgtEl>
                                          <p:spTgt spid="1265667"/>
                                        </p:tgtEl>
                                        <p:attrNameLst>
                                          <p:attrName>ppt_h</p:attrName>
                                        </p:attrNameLst>
                                      </p:cBhvr>
                                      <p:tavLst>
                                        <p:tav tm="0">
                                          <p:val>
                                            <p:fltVal val="0"/>
                                          </p:val>
                                        </p:tav>
                                        <p:tav tm="100000">
                                          <p:val>
                                            <p:strVal val="#ppt_h"/>
                                          </p:val>
                                        </p:tav>
                                      </p:tavLst>
                                    </p:anim>
                                    <p:anim calcmode="lin" valueType="num">
                                      <p:cBhvr>
                                        <p:cTn id="9" dur="1000" fill="hold"/>
                                        <p:tgtEl>
                                          <p:spTgt spid="126566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6566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265668"/>
                                        </p:tgtEl>
                                        <p:attrNameLst>
                                          <p:attrName>style.visibility</p:attrName>
                                        </p:attrNameLst>
                                      </p:cBhvr>
                                      <p:to>
                                        <p:strVal val="visible"/>
                                      </p:to>
                                    </p:set>
                                    <p:anim calcmode="lin" valueType="num">
                                      <p:cBhvr>
                                        <p:cTn id="15" dur="1000" fill="hold"/>
                                        <p:tgtEl>
                                          <p:spTgt spid="1265668"/>
                                        </p:tgtEl>
                                        <p:attrNameLst>
                                          <p:attrName>ppt_w</p:attrName>
                                        </p:attrNameLst>
                                      </p:cBhvr>
                                      <p:tavLst>
                                        <p:tav tm="0">
                                          <p:val>
                                            <p:fltVal val="0"/>
                                          </p:val>
                                        </p:tav>
                                        <p:tav tm="100000">
                                          <p:val>
                                            <p:strVal val="#ppt_w"/>
                                          </p:val>
                                        </p:tav>
                                      </p:tavLst>
                                    </p:anim>
                                    <p:anim calcmode="lin" valueType="num">
                                      <p:cBhvr>
                                        <p:cTn id="16" dur="1000" fill="hold"/>
                                        <p:tgtEl>
                                          <p:spTgt spid="1265668"/>
                                        </p:tgtEl>
                                        <p:attrNameLst>
                                          <p:attrName>ppt_h</p:attrName>
                                        </p:attrNameLst>
                                      </p:cBhvr>
                                      <p:tavLst>
                                        <p:tav tm="0">
                                          <p:val>
                                            <p:fltVal val="0"/>
                                          </p:val>
                                        </p:tav>
                                        <p:tav tm="100000">
                                          <p:val>
                                            <p:strVal val="#ppt_h"/>
                                          </p:val>
                                        </p:tav>
                                      </p:tavLst>
                                    </p:anim>
                                    <p:anim calcmode="lin" valueType="num">
                                      <p:cBhvr>
                                        <p:cTn id="17" dur="1000" fill="hold"/>
                                        <p:tgtEl>
                                          <p:spTgt spid="126566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26566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265669"/>
                                        </p:tgtEl>
                                        <p:attrNameLst>
                                          <p:attrName>style.visibility</p:attrName>
                                        </p:attrNameLst>
                                      </p:cBhvr>
                                      <p:to>
                                        <p:strVal val="visible"/>
                                      </p:to>
                                    </p:set>
                                    <p:anim calcmode="lin" valueType="num">
                                      <p:cBhvr>
                                        <p:cTn id="23" dur="1000" fill="hold"/>
                                        <p:tgtEl>
                                          <p:spTgt spid="1265669"/>
                                        </p:tgtEl>
                                        <p:attrNameLst>
                                          <p:attrName>ppt_w</p:attrName>
                                        </p:attrNameLst>
                                      </p:cBhvr>
                                      <p:tavLst>
                                        <p:tav tm="0">
                                          <p:val>
                                            <p:fltVal val="0"/>
                                          </p:val>
                                        </p:tav>
                                        <p:tav tm="100000">
                                          <p:val>
                                            <p:strVal val="#ppt_w"/>
                                          </p:val>
                                        </p:tav>
                                      </p:tavLst>
                                    </p:anim>
                                    <p:anim calcmode="lin" valueType="num">
                                      <p:cBhvr>
                                        <p:cTn id="24" dur="1000" fill="hold"/>
                                        <p:tgtEl>
                                          <p:spTgt spid="1265669"/>
                                        </p:tgtEl>
                                        <p:attrNameLst>
                                          <p:attrName>ppt_h</p:attrName>
                                        </p:attrNameLst>
                                      </p:cBhvr>
                                      <p:tavLst>
                                        <p:tav tm="0">
                                          <p:val>
                                            <p:fltVal val="0"/>
                                          </p:val>
                                        </p:tav>
                                        <p:tav tm="100000">
                                          <p:val>
                                            <p:strVal val="#ppt_h"/>
                                          </p:val>
                                        </p:tav>
                                      </p:tavLst>
                                    </p:anim>
                                    <p:anim calcmode="lin" valueType="num">
                                      <p:cBhvr>
                                        <p:cTn id="25" dur="1000" fill="hold"/>
                                        <p:tgtEl>
                                          <p:spTgt spid="1265669"/>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26566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265670"/>
                                        </p:tgtEl>
                                        <p:attrNameLst>
                                          <p:attrName>style.visibility</p:attrName>
                                        </p:attrNameLst>
                                      </p:cBhvr>
                                      <p:to>
                                        <p:strVal val="visible"/>
                                      </p:to>
                                    </p:set>
                                    <p:anim calcmode="lin" valueType="num">
                                      <p:cBhvr>
                                        <p:cTn id="31" dur="1000" fill="hold"/>
                                        <p:tgtEl>
                                          <p:spTgt spid="1265670"/>
                                        </p:tgtEl>
                                        <p:attrNameLst>
                                          <p:attrName>ppt_w</p:attrName>
                                        </p:attrNameLst>
                                      </p:cBhvr>
                                      <p:tavLst>
                                        <p:tav tm="0">
                                          <p:val>
                                            <p:fltVal val="0"/>
                                          </p:val>
                                        </p:tav>
                                        <p:tav tm="100000">
                                          <p:val>
                                            <p:strVal val="#ppt_w"/>
                                          </p:val>
                                        </p:tav>
                                      </p:tavLst>
                                    </p:anim>
                                    <p:anim calcmode="lin" valueType="num">
                                      <p:cBhvr>
                                        <p:cTn id="32" dur="1000" fill="hold"/>
                                        <p:tgtEl>
                                          <p:spTgt spid="1265670"/>
                                        </p:tgtEl>
                                        <p:attrNameLst>
                                          <p:attrName>ppt_h</p:attrName>
                                        </p:attrNameLst>
                                      </p:cBhvr>
                                      <p:tavLst>
                                        <p:tav tm="0">
                                          <p:val>
                                            <p:fltVal val="0"/>
                                          </p:val>
                                        </p:tav>
                                        <p:tav tm="100000">
                                          <p:val>
                                            <p:strVal val="#ppt_h"/>
                                          </p:val>
                                        </p:tav>
                                      </p:tavLst>
                                    </p:anim>
                                    <p:anim calcmode="lin" valueType="num">
                                      <p:cBhvr>
                                        <p:cTn id="33" dur="1000" fill="hold"/>
                                        <p:tgtEl>
                                          <p:spTgt spid="1265670"/>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26567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265671"/>
                                        </p:tgtEl>
                                        <p:attrNameLst>
                                          <p:attrName>style.visibility</p:attrName>
                                        </p:attrNameLst>
                                      </p:cBhvr>
                                      <p:to>
                                        <p:strVal val="visible"/>
                                      </p:to>
                                    </p:set>
                                    <p:anim calcmode="lin" valueType="num">
                                      <p:cBhvr>
                                        <p:cTn id="39" dur="1000" fill="hold"/>
                                        <p:tgtEl>
                                          <p:spTgt spid="1265671"/>
                                        </p:tgtEl>
                                        <p:attrNameLst>
                                          <p:attrName>ppt_w</p:attrName>
                                        </p:attrNameLst>
                                      </p:cBhvr>
                                      <p:tavLst>
                                        <p:tav tm="0">
                                          <p:val>
                                            <p:fltVal val="0"/>
                                          </p:val>
                                        </p:tav>
                                        <p:tav tm="100000">
                                          <p:val>
                                            <p:strVal val="#ppt_w"/>
                                          </p:val>
                                        </p:tav>
                                      </p:tavLst>
                                    </p:anim>
                                    <p:anim calcmode="lin" valueType="num">
                                      <p:cBhvr>
                                        <p:cTn id="40" dur="1000" fill="hold"/>
                                        <p:tgtEl>
                                          <p:spTgt spid="1265671"/>
                                        </p:tgtEl>
                                        <p:attrNameLst>
                                          <p:attrName>ppt_h</p:attrName>
                                        </p:attrNameLst>
                                      </p:cBhvr>
                                      <p:tavLst>
                                        <p:tav tm="0">
                                          <p:val>
                                            <p:fltVal val="0"/>
                                          </p:val>
                                        </p:tav>
                                        <p:tav tm="100000">
                                          <p:val>
                                            <p:strVal val="#ppt_h"/>
                                          </p:val>
                                        </p:tav>
                                      </p:tavLst>
                                    </p:anim>
                                    <p:anim calcmode="lin" valueType="num">
                                      <p:cBhvr>
                                        <p:cTn id="41" dur="1000" fill="hold"/>
                                        <p:tgtEl>
                                          <p:spTgt spid="1265671"/>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26567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265672"/>
                                        </p:tgtEl>
                                        <p:attrNameLst>
                                          <p:attrName>style.visibility</p:attrName>
                                        </p:attrNameLst>
                                      </p:cBhvr>
                                      <p:to>
                                        <p:strVal val="visible"/>
                                      </p:to>
                                    </p:set>
                                    <p:anim calcmode="lin" valueType="num">
                                      <p:cBhvr>
                                        <p:cTn id="47" dur="1000" fill="hold"/>
                                        <p:tgtEl>
                                          <p:spTgt spid="1265672"/>
                                        </p:tgtEl>
                                        <p:attrNameLst>
                                          <p:attrName>ppt_w</p:attrName>
                                        </p:attrNameLst>
                                      </p:cBhvr>
                                      <p:tavLst>
                                        <p:tav tm="0">
                                          <p:val>
                                            <p:fltVal val="0"/>
                                          </p:val>
                                        </p:tav>
                                        <p:tav tm="100000">
                                          <p:val>
                                            <p:strVal val="#ppt_w"/>
                                          </p:val>
                                        </p:tav>
                                      </p:tavLst>
                                    </p:anim>
                                    <p:anim calcmode="lin" valueType="num">
                                      <p:cBhvr>
                                        <p:cTn id="48" dur="1000" fill="hold"/>
                                        <p:tgtEl>
                                          <p:spTgt spid="1265672"/>
                                        </p:tgtEl>
                                        <p:attrNameLst>
                                          <p:attrName>ppt_h</p:attrName>
                                        </p:attrNameLst>
                                      </p:cBhvr>
                                      <p:tavLst>
                                        <p:tav tm="0">
                                          <p:val>
                                            <p:fltVal val="0"/>
                                          </p:val>
                                        </p:tav>
                                        <p:tav tm="100000">
                                          <p:val>
                                            <p:strVal val="#ppt_h"/>
                                          </p:val>
                                        </p:tav>
                                      </p:tavLst>
                                    </p:anim>
                                    <p:anim calcmode="lin" valueType="num">
                                      <p:cBhvr>
                                        <p:cTn id="49" dur="1000" fill="hold"/>
                                        <p:tgtEl>
                                          <p:spTgt spid="1265672"/>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26567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1265673"/>
                                        </p:tgtEl>
                                        <p:attrNameLst>
                                          <p:attrName>style.visibility</p:attrName>
                                        </p:attrNameLst>
                                      </p:cBhvr>
                                      <p:to>
                                        <p:strVal val="visible"/>
                                      </p:to>
                                    </p:set>
                                    <p:anim calcmode="lin" valueType="num">
                                      <p:cBhvr>
                                        <p:cTn id="55" dur="1000" fill="hold"/>
                                        <p:tgtEl>
                                          <p:spTgt spid="1265673"/>
                                        </p:tgtEl>
                                        <p:attrNameLst>
                                          <p:attrName>ppt_w</p:attrName>
                                        </p:attrNameLst>
                                      </p:cBhvr>
                                      <p:tavLst>
                                        <p:tav tm="0">
                                          <p:val>
                                            <p:fltVal val="0"/>
                                          </p:val>
                                        </p:tav>
                                        <p:tav tm="100000">
                                          <p:val>
                                            <p:strVal val="#ppt_w"/>
                                          </p:val>
                                        </p:tav>
                                      </p:tavLst>
                                    </p:anim>
                                    <p:anim calcmode="lin" valueType="num">
                                      <p:cBhvr>
                                        <p:cTn id="56" dur="1000" fill="hold"/>
                                        <p:tgtEl>
                                          <p:spTgt spid="1265673"/>
                                        </p:tgtEl>
                                        <p:attrNameLst>
                                          <p:attrName>ppt_h</p:attrName>
                                        </p:attrNameLst>
                                      </p:cBhvr>
                                      <p:tavLst>
                                        <p:tav tm="0">
                                          <p:val>
                                            <p:fltVal val="0"/>
                                          </p:val>
                                        </p:tav>
                                        <p:tav tm="100000">
                                          <p:val>
                                            <p:strVal val="#ppt_h"/>
                                          </p:val>
                                        </p:tav>
                                      </p:tavLst>
                                    </p:anim>
                                    <p:anim calcmode="lin" valueType="num">
                                      <p:cBhvr>
                                        <p:cTn id="57" dur="1000" fill="hold"/>
                                        <p:tgtEl>
                                          <p:spTgt spid="1265673"/>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26567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nodeType="clickEffect">
                                  <p:stCondLst>
                                    <p:cond delay="0"/>
                                  </p:stCondLst>
                                  <p:childTnLst>
                                    <p:set>
                                      <p:cBhvr>
                                        <p:cTn id="62" dur="1" fill="hold">
                                          <p:stCondLst>
                                            <p:cond delay="0"/>
                                          </p:stCondLst>
                                        </p:cTn>
                                        <p:tgtEl>
                                          <p:spTgt spid="1265674"/>
                                        </p:tgtEl>
                                        <p:attrNameLst>
                                          <p:attrName>style.visibility</p:attrName>
                                        </p:attrNameLst>
                                      </p:cBhvr>
                                      <p:to>
                                        <p:strVal val="visible"/>
                                      </p:to>
                                    </p:set>
                                    <p:anim calcmode="lin" valueType="num">
                                      <p:cBhvr>
                                        <p:cTn id="63" dur="1000" fill="hold"/>
                                        <p:tgtEl>
                                          <p:spTgt spid="1265674"/>
                                        </p:tgtEl>
                                        <p:attrNameLst>
                                          <p:attrName>ppt_w</p:attrName>
                                        </p:attrNameLst>
                                      </p:cBhvr>
                                      <p:tavLst>
                                        <p:tav tm="0">
                                          <p:val>
                                            <p:fltVal val="0"/>
                                          </p:val>
                                        </p:tav>
                                        <p:tav tm="100000">
                                          <p:val>
                                            <p:strVal val="#ppt_w"/>
                                          </p:val>
                                        </p:tav>
                                      </p:tavLst>
                                    </p:anim>
                                    <p:anim calcmode="lin" valueType="num">
                                      <p:cBhvr>
                                        <p:cTn id="64" dur="1000" fill="hold"/>
                                        <p:tgtEl>
                                          <p:spTgt spid="1265674"/>
                                        </p:tgtEl>
                                        <p:attrNameLst>
                                          <p:attrName>ppt_h</p:attrName>
                                        </p:attrNameLst>
                                      </p:cBhvr>
                                      <p:tavLst>
                                        <p:tav tm="0">
                                          <p:val>
                                            <p:fltVal val="0"/>
                                          </p:val>
                                        </p:tav>
                                        <p:tav tm="100000">
                                          <p:val>
                                            <p:strVal val="#ppt_h"/>
                                          </p:val>
                                        </p:tav>
                                      </p:tavLst>
                                    </p:anim>
                                    <p:anim calcmode="lin" valueType="num">
                                      <p:cBhvr>
                                        <p:cTn id="65" dur="1000" fill="hold"/>
                                        <p:tgtEl>
                                          <p:spTgt spid="1265674"/>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1265674"/>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5667" grpId="0" autoUpdateAnimBg="0"/>
      <p:bldP spid="1265668" grpId="0" autoUpdateAnimBg="0"/>
      <p:bldP spid="1265669" grpId="0" autoUpdateAnimBg="0"/>
      <p:bldP spid="1265670" grpId="0" autoUpdateAnimBg="0"/>
      <p:bldP spid="1265671" grpId="0" autoUpdateAnimBg="0"/>
      <p:bldP spid="1265672" grpId="0" autoUpdateAnimBg="0"/>
      <p:bldP spid="1265673" grpId="0" autoUpdateAnimBg="0"/>
    </p:bldLst>
  </p:timing>
</p:sld>
</file>

<file path=ppt/slides/slide23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12354" name="Rectangle 2">
            <a:extLst>
              <a:ext uri="{FF2B5EF4-FFF2-40B4-BE49-F238E27FC236}">
                <a16:creationId xmlns:a16="http://schemas.microsoft.com/office/drawing/2014/main" id="{E2A022B8-ACA2-4A8A-BF07-0DBB155A5B22}"/>
              </a:ext>
            </a:extLst>
          </p:cNvPr>
          <p:cNvSpPr>
            <a:spLocks noGrp="1" noChangeArrowheads="1"/>
          </p:cNvSpPr>
          <p:nvPr>
            <p:ph type="title"/>
          </p:nvPr>
        </p:nvSpPr>
        <p:spPr>
          <a:xfrm>
            <a:off x="1828800" y="228600"/>
            <a:ext cx="8458200" cy="762000"/>
          </a:xfrm>
        </p:spPr>
        <p:txBody>
          <a:bodyPr/>
          <a:lstStyle/>
          <a:p>
            <a:pPr eaLnBrk="1" hangingPunct="1"/>
            <a:r>
              <a:rPr lang="en-US" altLang="en-US" sz="4800" b="1">
                <a:solidFill>
                  <a:schemeClr val="hlink"/>
                </a:solidFill>
                <a:latin typeface="Comic Sans MS" panose="030F0702030302020204" pitchFamily="66" charset="0"/>
              </a:rPr>
              <a:t>Where Does Our Time Go</a:t>
            </a:r>
            <a:br>
              <a:rPr lang="en-US" altLang="en-US" sz="4800" b="1">
                <a:solidFill>
                  <a:schemeClr val="hlink"/>
                </a:solidFill>
                <a:latin typeface="Comic Sans MS" panose="030F0702030302020204" pitchFamily="66" charset="0"/>
              </a:rPr>
            </a:br>
            <a:r>
              <a:rPr lang="en-US" altLang="en-US" sz="2400" b="1">
                <a:solidFill>
                  <a:srgbClr val="FFBA03"/>
                </a:solidFill>
                <a:latin typeface="Comic Sans MS" panose="030F0702030302020204" pitchFamily="66" charset="0"/>
              </a:rPr>
              <a:t>Money: January 2006</a:t>
            </a:r>
            <a:endParaRPr lang="en-US" altLang="en-US"/>
          </a:p>
        </p:txBody>
      </p:sp>
      <p:sp>
        <p:nvSpPr>
          <p:cNvPr id="1262595" name="Text Box 3">
            <a:extLst>
              <a:ext uri="{FF2B5EF4-FFF2-40B4-BE49-F238E27FC236}">
                <a16:creationId xmlns:a16="http://schemas.microsoft.com/office/drawing/2014/main" id="{89AFE146-D4DD-4D19-99E4-677C394D5670}"/>
              </a:ext>
            </a:extLst>
          </p:cNvPr>
          <p:cNvSpPr txBox="1">
            <a:spLocks noChangeArrowheads="1"/>
          </p:cNvSpPr>
          <p:nvPr/>
        </p:nvSpPr>
        <p:spPr bwMode="auto">
          <a:xfrm>
            <a:off x="1981201" y="1447801"/>
            <a:ext cx="35210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50000"/>
              </a:spcBef>
              <a:spcAft>
                <a:spcPct val="0"/>
              </a:spcAft>
            </a:pPr>
            <a:r>
              <a:rPr lang="en-US" altLang="en-US" sz="2800" b="1">
                <a:solidFill>
                  <a:srgbClr val="FFFFFF"/>
                </a:solidFill>
                <a:latin typeface="Comic Sans MS" panose="030F0702030302020204" pitchFamily="66" charset="0"/>
                <a:ea typeface="MS PGothic" panose="020B0600070205080204" pitchFamily="34" charset="-128"/>
              </a:rPr>
              <a:t>7.9 Hours sleeping</a:t>
            </a:r>
            <a:endParaRPr lang="en-US" altLang="en-US" sz="2400">
              <a:solidFill>
                <a:srgbClr val="000000"/>
              </a:solidFill>
              <a:latin typeface="Comic Sans MS" panose="030F0702030302020204" pitchFamily="66" charset="0"/>
              <a:ea typeface="MS PGothic" panose="020B0600070205080204" pitchFamily="34" charset="-128"/>
            </a:endParaRPr>
          </a:p>
        </p:txBody>
      </p:sp>
      <p:sp>
        <p:nvSpPr>
          <p:cNvPr id="1262596" name="Rectangle 4">
            <a:extLst>
              <a:ext uri="{FF2B5EF4-FFF2-40B4-BE49-F238E27FC236}">
                <a16:creationId xmlns:a16="http://schemas.microsoft.com/office/drawing/2014/main" id="{B7ADE465-3451-4892-9490-BC277D41B955}"/>
              </a:ext>
            </a:extLst>
          </p:cNvPr>
          <p:cNvSpPr>
            <a:spLocks noChangeArrowheads="1"/>
          </p:cNvSpPr>
          <p:nvPr/>
        </p:nvSpPr>
        <p:spPr bwMode="auto">
          <a:xfrm rot="985282">
            <a:off x="6324601" y="1752601"/>
            <a:ext cx="38449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US" altLang="en-US" sz="2800" b="1">
                <a:solidFill>
                  <a:srgbClr val="FFFFFF"/>
                </a:solidFill>
                <a:latin typeface="Comic Sans MS" panose="030F0702030302020204" pitchFamily="66" charset="0"/>
                <a:ea typeface="MS PGothic" panose="020B0600070205080204" pitchFamily="34" charset="-128"/>
              </a:rPr>
              <a:t>5.5 Hours Working</a:t>
            </a:r>
            <a:endParaRPr lang="en-US" altLang="en-US" sz="2400">
              <a:solidFill>
                <a:srgbClr val="000000"/>
              </a:solidFill>
              <a:latin typeface="Arial" panose="020B0604020202020204" pitchFamily="34" charset="0"/>
              <a:ea typeface="MS PGothic" panose="020B0600070205080204" pitchFamily="34" charset="-128"/>
            </a:endParaRPr>
          </a:p>
        </p:txBody>
      </p:sp>
      <p:sp>
        <p:nvSpPr>
          <p:cNvPr id="1262597" name="Rectangle 5">
            <a:extLst>
              <a:ext uri="{FF2B5EF4-FFF2-40B4-BE49-F238E27FC236}">
                <a16:creationId xmlns:a16="http://schemas.microsoft.com/office/drawing/2014/main" id="{C2B06230-DB73-4E8A-8B24-CA66B50CE8D8}"/>
              </a:ext>
            </a:extLst>
          </p:cNvPr>
          <p:cNvSpPr>
            <a:spLocks noChangeArrowheads="1"/>
          </p:cNvSpPr>
          <p:nvPr/>
        </p:nvSpPr>
        <p:spPr bwMode="auto">
          <a:xfrm rot="20885372">
            <a:off x="1828801" y="2590801"/>
            <a:ext cx="41830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US" altLang="en-US" sz="2800" b="1">
                <a:solidFill>
                  <a:srgbClr val="FFFFFF"/>
                </a:solidFill>
                <a:latin typeface="Comic Sans MS" panose="030F0702030302020204" pitchFamily="66" charset="0"/>
                <a:ea typeface="MS PGothic" panose="020B0600070205080204" pitchFamily="34" charset="-128"/>
              </a:rPr>
              <a:t>2.3 Hours watching TV</a:t>
            </a:r>
          </a:p>
        </p:txBody>
      </p:sp>
      <p:sp>
        <p:nvSpPr>
          <p:cNvPr id="1262598" name="Rectangle 6">
            <a:extLst>
              <a:ext uri="{FF2B5EF4-FFF2-40B4-BE49-F238E27FC236}">
                <a16:creationId xmlns:a16="http://schemas.microsoft.com/office/drawing/2014/main" id="{94C18B0F-2FA5-4310-B0CA-697DA99085E2}"/>
              </a:ext>
            </a:extLst>
          </p:cNvPr>
          <p:cNvSpPr>
            <a:spLocks noChangeArrowheads="1"/>
          </p:cNvSpPr>
          <p:nvPr/>
        </p:nvSpPr>
        <p:spPr bwMode="auto">
          <a:xfrm rot="21022582">
            <a:off x="7010400" y="2971801"/>
            <a:ext cx="3048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US" altLang="en-US" sz="2800" b="1">
                <a:solidFill>
                  <a:srgbClr val="FFFFFF"/>
                </a:solidFill>
                <a:latin typeface="Comic Sans MS" panose="030F0702030302020204" pitchFamily="66" charset="0"/>
                <a:ea typeface="MS PGothic" panose="020B0600070205080204" pitchFamily="34" charset="-128"/>
              </a:rPr>
              <a:t>1 hour eating</a:t>
            </a:r>
            <a:endParaRPr lang="en-US" altLang="en-US" sz="2400">
              <a:solidFill>
                <a:srgbClr val="000000"/>
              </a:solidFill>
              <a:latin typeface="Arial" panose="020B0604020202020204" pitchFamily="34" charset="0"/>
              <a:ea typeface="MS PGothic" panose="020B0600070205080204" pitchFamily="34" charset="-128"/>
            </a:endParaRPr>
          </a:p>
        </p:txBody>
      </p:sp>
      <p:sp>
        <p:nvSpPr>
          <p:cNvPr id="1262599" name="Rectangle 7">
            <a:extLst>
              <a:ext uri="{FF2B5EF4-FFF2-40B4-BE49-F238E27FC236}">
                <a16:creationId xmlns:a16="http://schemas.microsoft.com/office/drawing/2014/main" id="{808D2E3F-9D6D-413F-B9C7-92DCC4B87C07}"/>
              </a:ext>
            </a:extLst>
          </p:cNvPr>
          <p:cNvSpPr>
            <a:spLocks noChangeArrowheads="1"/>
          </p:cNvSpPr>
          <p:nvPr/>
        </p:nvSpPr>
        <p:spPr bwMode="auto">
          <a:xfrm rot="314839">
            <a:off x="2895600" y="3886201"/>
            <a:ext cx="5892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US" altLang="en-US" sz="2800" b="1">
                <a:solidFill>
                  <a:srgbClr val="FFFFFF"/>
                </a:solidFill>
                <a:latin typeface="Comic Sans MS" panose="030F0702030302020204" pitchFamily="66" charset="0"/>
                <a:ea typeface="MS PGothic" panose="020B0600070205080204" pitchFamily="34" charset="-128"/>
              </a:rPr>
              <a:t>49 minutes washing and grooming</a:t>
            </a:r>
            <a:endParaRPr lang="en-US" altLang="en-US" sz="2400">
              <a:solidFill>
                <a:srgbClr val="000000"/>
              </a:solidFill>
              <a:latin typeface="Arial" panose="020B0604020202020204" pitchFamily="34" charset="0"/>
              <a:ea typeface="MS PGothic" panose="020B0600070205080204" pitchFamily="34" charset="-128"/>
            </a:endParaRPr>
          </a:p>
        </p:txBody>
      </p:sp>
      <p:sp>
        <p:nvSpPr>
          <p:cNvPr id="1262600" name="Rectangle 8">
            <a:extLst>
              <a:ext uri="{FF2B5EF4-FFF2-40B4-BE49-F238E27FC236}">
                <a16:creationId xmlns:a16="http://schemas.microsoft.com/office/drawing/2014/main" id="{8D8FC5C3-62D0-4BE1-83D5-EA8F8E940690}"/>
              </a:ext>
            </a:extLst>
          </p:cNvPr>
          <p:cNvSpPr>
            <a:spLocks noChangeArrowheads="1"/>
          </p:cNvSpPr>
          <p:nvPr/>
        </p:nvSpPr>
        <p:spPr bwMode="auto">
          <a:xfrm rot="21135755">
            <a:off x="3395300" y="5789147"/>
            <a:ext cx="69365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US" altLang="en-US" sz="2800" b="1">
                <a:solidFill>
                  <a:srgbClr val="FFFFFF"/>
                </a:solidFill>
                <a:latin typeface="Comic Sans MS" panose="030F0702030302020204" pitchFamily="66" charset="0"/>
                <a:ea typeface="MS PGothic" panose="020B0600070205080204" pitchFamily="34" charset="-128"/>
              </a:rPr>
              <a:t>47 minutes visiting (phone &amp; in person)</a:t>
            </a:r>
            <a:endParaRPr lang="en-US" altLang="en-US" sz="2400" b="1">
              <a:solidFill>
                <a:srgbClr val="FFFFFF"/>
              </a:solidFill>
              <a:latin typeface="Comic Sans MS" panose="030F0702030302020204" pitchFamily="66" charset="0"/>
              <a:ea typeface="MS PGothic" panose="020B0600070205080204" pitchFamily="34" charset="-128"/>
            </a:endParaRPr>
          </a:p>
        </p:txBody>
      </p:sp>
      <p:sp>
        <p:nvSpPr>
          <p:cNvPr id="1262601" name="Rectangle 9">
            <a:extLst>
              <a:ext uri="{FF2B5EF4-FFF2-40B4-BE49-F238E27FC236}">
                <a16:creationId xmlns:a16="http://schemas.microsoft.com/office/drawing/2014/main" id="{0B169DFA-3B31-484B-8C18-84106D424485}"/>
              </a:ext>
            </a:extLst>
          </p:cNvPr>
          <p:cNvSpPr>
            <a:spLocks noChangeArrowheads="1"/>
          </p:cNvSpPr>
          <p:nvPr/>
        </p:nvSpPr>
        <p:spPr bwMode="auto">
          <a:xfrm>
            <a:off x="1828801" y="5181601"/>
            <a:ext cx="57880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US" altLang="en-US" sz="2800" b="1">
                <a:solidFill>
                  <a:srgbClr val="FFFFFF"/>
                </a:solidFill>
                <a:latin typeface="Comic Sans MS" panose="030F0702030302020204" pitchFamily="66" charset="0"/>
                <a:ea typeface="MS PGothic" panose="020B0600070205080204" pitchFamily="34" charset="-128"/>
              </a:rPr>
              <a:t>10 minutes relaxing and thinking</a:t>
            </a:r>
            <a:endParaRPr lang="en-US" altLang="en-US" sz="2400">
              <a:solidFill>
                <a:srgbClr val="000000"/>
              </a:solidFill>
              <a:latin typeface="Arial" panose="020B0604020202020204" pitchFamily="34" charset="0"/>
              <a:ea typeface="MS PGothic" panose="020B0600070205080204" pitchFamily="34" charset="-128"/>
            </a:endParaRPr>
          </a:p>
        </p:txBody>
      </p:sp>
      <p:sp>
        <p:nvSpPr>
          <p:cNvPr id="1262602" name="WordArt 10">
            <a:extLst>
              <a:ext uri="{FF2B5EF4-FFF2-40B4-BE49-F238E27FC236}">
                <a16:creationId xmlns:a16="http://schemas.microsoft.com/office/drawing/2014/main" id="{B5511B6D-F148-4C7C-A572-D1733BA28182}"/>
              </a:ext>
            </a:extLst>
          </p:cNvPr>
          <p:cNvSpPr>
            <a:spLocks noChangeArrowheads="1" noChangeShapeType="1" noTextEdit="1"/>
          </p:cNvSpPr>
          <p:nvPr/>
        </p:nvSpPr>
        <p:spPr bwMode="auto">
          <a:xfrm rot="20799611">
            <a:off x="1995488" y="2206626"/>
            <a:ext cx="8312150" cy="2208213"/>
          </a:xfrm>
          <a:prstGeom prst="rect">
            <a:avLst/>
          </a:prstGeom>
        </p:spPr>
        <p:txBody>
          <a:bodyPr wrap="none" fromWordArt="1">
            <a:prstTxWarp prst="textSlantUp">
              <a:avLst>
                <a:gd name="adj" fmla="val 28889"/>
              </a:avLst>
            </a:prstTxWarp>
          </a:bodyPr>
          <a:lstStyle/>
          <a:p>
            <a:pPr algn="ctr" fontAlgn="base">
              <a:spcBef>
                <a:spcPct val="0"/>
              </a:spcBef>
              <a:spcAft>
                <a:spcPct val="0"/>
              </a:spcAft>
            </a:pPr>
            <a:r>
              <a:rPr lang="en-US" sz="3600" kern="10">
                <a:ln w="9525">
                  <a:solidFill>
                    <a:srgbClr val="FFCC99"/>
                  </a:solidFill>
                  <a:round/>
                  <a:headEnd/>
                  <a:tailEnd/>
                </a:ln>
                <a:solidFill>
                  <a:srgbClr val="FFFF00"/>
                </a:solidFill>
                <a:effectLst>
                  <a:outerShdw dist="53882" dir="2700000" algn="ctr" rotWithShape="0">
                    <a:srgbClr val="9999FF"/>
                  </a:outerShdw>
                </a:effectLst>
                <a:latin typeface="Impact" panose="020B0806030902050204" pitchFamily="34" charset="0"/>
              </a:rPr>
              <a:t>WE MUST IMPROVE...</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1262595"/>
                                        </p:tgtEl>
                                        <p:attrNameLst>
                                          <p:attrName>style.visibility</p:attrName>
                                        </p:attrNameLst>
                                      </p:cBhvr>
                                      <p:to>
                                        <p:strVal val="visible"/>
                                      </p:to>
                                    </p:set>
                                    <p:anim calcmode="lin" valueType="num">
                                      <p:cBhvr>
                                        <p:cTn id="7" dur="1000" fill="hold"/>
                                        <p:tgtEl>
                                          <p:spTgt spid="1262595"/>
                                        </p:tgtEl>
                                        <p:attrNameLst>
                                          <p:attrName>ppt_w</p:attrName>
                                        </p:attrNameLst>
                                      </p:cBhvr>
                                      <p:tavLst>
                                        <p:tav tm="0">
                                          <p:val>
                                            <p:fltVal val="0"/>
                                          </p:val>
                                        </p:tav>
                                        <p:tav tm="100000">
                                          <p:val>
                                            <p:strVal val="#ppt_w"/>
                                          </p:val>
                                        </p:tav>
                                      </p:tavLst>
                                    </p:anim>
                                    <p:anim calcmode="lin" valueType="num">
                                      <p:cBhvr>
                                        <p:cTn id="8" dur="1000" fill="hold"/>
                                        <p:tgtEl>
                                          <p:spTgt spid="1262595"/>
                                        </p:tgtEl>
                                        <p:attrNameLst>
                                          <p:attrName>ppt_h</p:attrName>
                                        </p:attrNameLst>
                                      </p:cBhvr>
                                      <p:tavLst>
                                        <p:tav tm="0">
                                          <p:val>
                                            <p:fltVal val="0"/>
                                          </p:val>
                                        </p:tav>
                                        <p:tav tm="100000">
                                          <p:val>
                                            <p:strVal val="#ppt_h"/>
                                          </p:val>
                                        </p:tav>
                                      </p:tavLst>
                                    </p:anim>
                                    <p:anim calcmode="lin" valueType="num">
                                      <p:cBhvr>
                                        <p:cTn id="9" dur="1000" fill="hold"/>
                                        <p:tgtEl>
                                          <p:spTgt spid="126259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26259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1262596"/>
                                        </p:tgtEl>
                                        <p:attrNameLst>
                                          <p:attrName>style.visibility</p:attrName>
                                        </p:attrNameLst>
                                      </p:cBhvr>
                                      <p:to>
                                        <p:strVal val="visible"/>
                                      </p:to>
                                    </p:set>
                                    <p:anim calcmode="lin" valueType="num">
                                      <p:cBhvr>
                                        <p:cTn id="15" dur="1000" fill="hold"/>
                                        <p:tgtEl>
                                          <p:spTgt spid="1262596"/>
                                        </p:tgtEl>
                                        <p:attrNameLst>
                                          <p:attrName>ppt_w</p:attrName>
                                        </p:attrNameLst>
                                      </p:cBhvr>
                                      <p:tavLst>
                                        <p:tav tm="0">
                                          <p:val>
                                            <p:fltVal val="0"/>
                                          </p:val>
                                        </p:tav>
                                        <p:tav tm="100000">
                                          <p:val>
                                            <p:strVal val="#ppt_w"/>
                                          </p:val>
                                        </p:tav>
                                      </p:tavLst>
                                    </p:anim>
                                    <p:anim calcmode="lin" valueType="num">
                                      <p:cBhvr>
                                        <p:cTn id="16" dur="1000" fill="hold"/>
                                        <p:tgtEl>
                                          <p:spTgt spid="1262596"/>
                                        </p:tgtEl>
                                        <p:attrNameLst>
                                          <p:attrName>ppt_h</p:attrName>
                                        </p:attrNameLst>
                                      </p:cBhvr>
                                      <p:tavLst>
                                        <p:tav tm="0">
                                          <p:val>
                                            <p:fltVal val="0"/>
                                          </p:val>
                                        </p:tav>
                                        <p:tav tm="100000">
                                          <p:val>
                                            <p:strVal val="#ppt_h"/>
                                          </p:val>
                                        </p:tav>
                                      </p:tavLst>
                                    </p:anim>
                                    <p:anim calcmode="lin" valueType="num">
                                      <p:cBhvr>
                                        <p:cTn id="17" dur="1000" fill="hold"/>
                                        <p:tgtEl>
                                          <p:spTgt spid="126259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126259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1262597"/>
                                        </p:tgtEl>
                                        <p:attrNameLst>
                                          <p:attrName>style.visibility</p:attrName>
                                        </p:attrNameLst>
                                      </p:cBhvr>
                                      <p:to>
                                        <p:strVal val="visible"/>
                                      </p:to>
                                    </p:set>
                                    <p:anim calcmode="lin" valueType="num">
                                      <p:cBhvr>
                                        <p:cTn id="23" dur="1000" fill="hold"/>
                                        <p:tgtEl>
                                          <p:spTgt spid="1262597"/>
                                        </p:tgtEl>
                                        <p:attrNameLst>
                                          <p:attrName>ppt_w</p:attrName>
                                        </p:attrNameLst>
                                      </p:cBhvr>
                                      <p:tavLst>
                                        <p:tav tm="0">
                                          <p:val>
                                            <p:fltVal val="0"/>
                                          </p:val>
                                        </p:tav>
                                        <p:tav tm="100000">
                                          <p:val>
                                            <p:strVal val="#ppt_w"/>
                                          </p:val>
                                        </p:tav>
                                      </p:tavLst>
                                    </p:anim>
                                    <p:anim calcmode="lin" valueType="num">
                                      <p:cBhvr>
                                        <p:cTn id="24" dur="1000" fill="hold"/>
                                        <p:tgtEl>
                                          <p:spTgt spid="1262597"/>
                                        </p:tgtEl>
                                        <p:attrNameLst>
                                          <p:attrName>ppt_h</p:attrName>
                                        </p:attrNameLst>
                                      </p:cBhvr>
                                      <p:tavLst>
                                        <p:tav tm="0">
                                          <p:val>
                                            <p:fltVal val="0"/>
                                          </p:val>
                                        </p:tav>
                                        <p:tav tm="100000">
                                          <p:val>
                                            <p:strVal val="#ppt_h"/>
                                          </p:val>
                                        </p:tav>
                                      </p:tavLst>
                                    </p:anim>
                                    <p:anim calcmode="lin" valueType="num">
                                      <p:cBhvr>
                                        <p:cTn id="25" dur="1000" fill="hold"/>
                                        <p:tgtEl>
                                          <p:spTgt spid="1262597"/>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126259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1262598"/>
                                        </p:tgtEl>
                                        <p:attrNameLst>
                                          <p:attrName>style.visibility</p:attrName>
                                        </p:attrNameLst>
                                      </p:cBhvr>
                                      <p:to>
                                        <p:strVal val="visible"/>
                                      </p:to>
                                    </p:set>
                                    <p:anim calcmode="lin" valueType="num">
                                      <p:cBhvr>
                                        <p:cTn id="31" dur="1000" fill="hold"/>
                                        <p:tgtEl>
                                          <p:spTgt spid="1262598"/>
                                        </p:tgtEl>
                                        <p:attrNameLst>
                                          <p:attrName>ppt_w</p:attrName>
                                        </p:attrNameLst>
                                      </p:cBhvr>
                                      <p:tavLst>
                                        <p:tav tm="0">
                                          <p:val>
                                            <p:fltVal val="0"/>
                                          </p:val>
                                        </p:tav>
                                        <p:tav tm="100000">
                                          <p:val>
                                            <p:strVal val="#ppt_w"/>
                                          </p:val>
                                        </p:tav>
                                      </p:tavLst>
                                    </p:anim>
                                    <p:anim calcmode="lin" valueType="num">
                                      <p:cBhvr>
                                        <p:cTn id="32" dur="1000" fill="hold"/>
                                        <p:tgtEl>
                                          <p:spTgt spid="1262598"/>
                                        </p:tgtEl>
                                        <p:attrNameLst>
                                          <p:attrName>ppt_h</p:attrName>
                                        </p:attrNameLst>
                                      </p:cBhvr>
                                      <p:tavLst>
                                        <p:tav tm="0">
                                          <p:val>
                                            <p:fltVal val="0"/>
                                          </p:val>
                                        </p:tav>
                                        <p:tav tm="100000">
                                          <p:val>
                                            <p:strVal val="#ppt_h"/>
                                          </p:val>
                                        </p:tav>
                                      </p:tavLst>
                                    </p:anim>
                                    <p:anim calcmode="lin" valueType="num">
                                      <p:cBhvr>
                                        <p:cTn id="33" dur="1000" fill="hold"/>
                                        <p:tgtEl>
                                          <p:spTgt spid="1262598"/>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126259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1262599"/>
                                        </p:tgtEl>
                                        <p:attrNameLst>
                                          <p:attrName>style.visibility</p:attrName>
                                        </p:attrNameLst>
                                      </p:cBhvr>
                                      <p:to>
                                        <p:strVal val="visible"/>
                                      </p:to>
                                    </p:set>
                                    <p:anim calcmode="lin" valueType="num">
                                      <p:cBhvr>
                                        <p:cTn id="39" dur="1000" fill="hold"/>
                                        <p:tgtEl>
                                          <p:spTgt spid="1262599"/>
                                        </p:tgtEl>
                                        <p:attrNameLst>
                                          <p:attrName>ppt_w</p:attrName>
                                        </p:attrNameLst>
                                      </p:cBhvr>
                                      <p:tavLst>
                                        <p:tav tm="0">
                                          <p:val>
                                            <p:fltVal val="0"/>
                                          </p:val>
                                        </p:tav>
                                        <p:tav tm="100000">
                                          <p:val>
                                            <p:strVal val="#ppt_w"/>
                                          </p:val>
                                        </p:tav>
                                      </p:tavLst>
                                    </p:anim>
                                    <p:anim calcmode="lin" valueType="num">
                                      <p:cBhvr>
                                        <p:cTn id="40" dur="1000" fill="hold"/>
                                        <p:tgtEl>
                                          <p:spTgt spid="1262599"/>
                                        </p:tgtEl>
                                        <p:attrNameLst>
                                          <p:attrName>ppt_h</p:attrName>
                                        </p:attrNameLst>
                                      </p:cBhvr>
                                      <p:tavLst>
                                        <p:tav tm="0">
                                          <p:val>
                                            <p:fltVal val="0"/>
                                          </p:val>
                                        </p:tav>
                                        <p:tav tm="100000">
                                          <p:val>
                                            <p:strVal val="#ppt_h"/>
                                          </p:val>
                                        </p:tav>
                                      </p:tavLst>
                                    </p:anim>
                                    <p:anim calcmode="lin" valueType="num">
                                      <p:cBhvr>
                                        <p:cTn id="41" dur="1000" fill="hold"/>
                                        <p:tgtEl>
                                          <p:spTgt spid="126259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126259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1262600"/>
                                        </p:tgtEl>
                                        <p:attrNameLst>
                                          <p:attrName>style.visibility</p:attrName>
                                        </p:attrNameLst>
                                      </p:cBhvr>
                                      <p:to>
                                        <p:strVal val="visible"/>
                                      </p:to>
                                    </p:set>
                                    <p:anim calcmode="lin" valueType="num">
                                      <p:cBhvr>
                                        <p:cTn id="47" dur="1000" fill="hold"/>
                                        <p:tgtEl>
                                          <p:spTgt spid="1262600"/>
                                        </p:tgtEl>
                                        <p:attrNameLst>
                                          <p:attrName>ppt_w</p:attrName>
                                        </p:attrNameLst>
                                      </p:cBhvr>
                                      <p:tavLst>
                                        <p:tav tm="0">
                                          <p:val>
                                            <p:fltVal val="0"/>
                                          </p:val>
                                        </p:tav>
                                        <p:tav tm="100000">
                                          <p:val>
                                            <p:strVal val="#ppt_w"/>
                                          </p:val>
                                        </p:tav>
                                      </p:tavLst>
                                    </p:anim>
                                    <p:anim calcmode="lin" valueType="num">
                                      <p:cBhvr>
                                        <p:cTn id="48" dur="1000" fill="hold"/>
                                        <p:tgtEl>
                                          <p:spTgt spid="1262600"/>
                                        </p:tgtEl>
                                        <p:attrNameLst>
                                          <p:attrName>ppt_h</p:attrName>
                                        </p:attrNameLst>
                                      </p:cBhvr>
                                      <p:tavLst>
                                        <p:tav tm="0">
                                          <p:val>
                                            <p:fltVal val="0"/>
                                          </p:val>
                                        </p:tav>
                                        <p:tav tm="100000">
                                          <p:val>
                                            <p:strVal val="#ppt_h"/>
                                          </p:val>
                                        </p:tav>
                                      </p:tavLst>
                                    </p:anim>
                                    <p:anim calcmode="lin" valueType="num">
                                      <p:cBhvr>
                                        <p:cTn id="49" dur="1000" fill="hold"/>
                                        <p:tgtEl>
                                          <p:spTgt spid="1262600"/>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126260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1262601"/>
                                        </p:tgtEl>
                                        <p:attrNameLst>
                                          <p:attrName>style.visibility</p:attrName>
                                        </p:attrNameLst>
                                      </p:cBhvr>
                                      <p:to>
                                        <p:strVal val="visible"/>
                                      </p:to>
                                    </p:set>
                                    <p:anim calcmode="lin" valueType="num">
                                      <p:cBhvr>
                                        <p:cTn id="55" dur="1000" fill="hold"/>
                                        <p:tgtEl>
                                          <p:spTgt spid="1262601"/>
                                        </p:tgtEl>
                                        <p:attrNameLst>
                                          <p:attrName>ppt_w</p:attrName>
                                        </p:attrNameLst>
                                      </p:cBhvr>
                                      <p:tavLst>
                                        <p:tav tm="0">
                                          <p:val>
                                            <p:fltVal val="0"/>
                                          </p:val>
                                        </p:tav>
                                        <p:tav tm="100000">
                                          <p:val>
                                            <p:strVal val="#ppt_w"/>
                                          </p:val>
                                        </p:tav>
                                      </p:tavLst>
                                    </p:anim>
                                    <p:anim calcmode="lin" valueType="num">
                                      <p:cBhvr>
                                        <p:cTn id="56" dur="1000" fill="hold"/>
                                        <p:tgtEl>
                                          <p:spTgt spid="1262601"/>
                                        </p:tgtEl>
                                        <p:attrNameLst>
                                          <p:attrName>ppt_h</p:attrName>
                                        </p:attrNameLst>
                                      </p:cBhvr>
                                      <p:tavLst>
                                        <p:tav tm="0">
                                          <p:val>
                                            <p:fltVal val="0"/>
                                          </p:val>
                                        </p:tav>
                                        <p:tav tm="100000">
                                          <p:val>
                                            <p:strVal val="#ppt_h"/>
                                          </p:val>
                                        </p:tav>
                                      </p:tavLst>
                                    </p:anim>
                                    <p:anim calcmode="lin" valueType="num">
                                      <p:cBhvr>
                                        <p:cTn id="57" dur="1000" fill="hold"/>
                                        <p:tgtEl>
                                          <p:spTgt spid="1262601"/>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126260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nodeType="clickEffect">
                                  <p:stCondLst>
                                    <p:cond delay="0"/>
                                  </p:stCondLst>
                                  <p:childTnLst>
                                    <p:set>
                                      <p:cBhvr>
                                        <p:cTn id="62" dur="1" fill="hold">
                                          <p:stCondLst>
                                            <p:cond delay="0"/>
                                          </p:stCondLst>
                                        </p:cTn>
                                        <p:tgtEl>
                                          <p:spTgt spid="1262602"/>
                                        </p:tgtEl>
                                        <p:attrNameLst>
                                          <p:attrName>style.visibility</p:attrName>
                                        </p:attrNameLst>
                                      </p:cBhvr>
                                      <p:to>
                                        <p:strVal val="visible"/>
                                      </p:to>
                                    </p:set>
                                    <p:anim calcmode="lin" valueType="num">
                                      <p:cBhvr>
                                        <p:cTn id="63" dur="1000" fill="hold"/>
                                        <p:tgtEl>
                                          <p:spTgt spid="1262602"/>
                                        </p:tgtEl>
                                        <p:attrNameLst>
                                          <p:attrName>ppt_w</p:attrName>
                                        </p:attrNameLst>
                                      </p:cBhvr>
                                      <p:tavLst>
                                        <p:tav tm="0">
                                          <p:val>
                                            <p:fltVal val="0"/>
                                          </p:val>
                                        </p:tav>
                                        <p:tav tm="100000">
                                          <p:val>
                                            <p:strVal val="#ppt_w"/>
                                          </p:val>
                                        </p:tav>
                                      </p:tavLst>
                                    </p:anim>
                                    <p:anim calcmode="lin" valueType="num">
                                      <p:cBhvr>
                                        <p:cTn id="64" dur="1000" fill="hold"/>
                                        <p:tgtEl>
                                          <p:spTgt spid="1262602"/>
                                        </p:tgtEl>
                                        <p:attrNameLst>
                                          <p:attrName>ppt_h</p:attrName>
                                        </p:attrNameLst>
                                      </p:cBhvr>
                                      <p:tavLst>
                                        <p:tav tm="0">
                                          <p:val>
                                            <p:fltVal val="0"/>
                                          </p:val>
                                        </p:tav>
                                        <p:tav tm="100000">
                                          <p:val>
                                            <p:strVal val="#ppt_h"/>
                                          </p:val>
                                        </p:tav>
                                      </p:tavLst>
                                    </p:anim>
                                    <p:anim calcmode="lin" valueType="num">
                                      <p:cBhvr>
                                        <p:cTn id="65" dur="1000" fill="hold"/>
                                        <p:tgtEl>
                                          <p:spTgt spid="1262602"/>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126260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2595" grpId="0" autoUpdateAnimBg="0"/>
      <p:bldP spid="1262596" grpId="0" autoUpdateAnimBg="0"/>
      <p:bldP spid="1262597" grpId="0" autoUpdateAnimBg="0"/>
      <p:bldP spid="1262598" grpId="0" autoUpdateAnimBg="0"/>
      <p:bldP spid="1262599" grpId="0" autoUpdateAnimBg="0"/>
      <p:bldP spid="1262600" grpId="0" autoUpdateAnimBg="0"/>
      <p:bldP spid="1262601" grpId="0" autoUpdateAnimBg="0"/>
    </p:bldLst>
  </p:timing>
</p:sld>
</file>

<file path=ppt/slides/slide23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17474" name="Rectangle 2">
            <a:extLst>
              <a:ext uri="{FF2B5EF4-FFF2-40B4-BE49-F238E27FC236}">
                <a16:creationId xmlns:a16="http://schemas.microsoft.com/office/drawing/2014/main" id="{88EB5E7E-D709-4268-A900-9B93BE50FA73}"/>
              </a:ext>
            </a:extLst>
          </p:cNvPr>
          <p:cNvSpPr>
            <a:spLocks noGrp="1" noChangeArrowheads="1"/>
          </p:cNvSpPr>
          <p:nvPr>
            <p:ph type="title"/>
          </p:nvPr>
        </p:nvSpPr>
        <p:spPr>
          <a:xfrm>
            <a:off x="1828800" y="228600"/>
            <a:ext cx="8458200" cy="762000"/>
          </a:xfrm>
        </p:spPr>
        <p:txBody>
          <a:bodyPr/>
          <a:lstStyle/>
          <a:p>
            <a:pPr eaLnBrk="1" hangingPunct="1"/>
            <a:r>
              <a:rPr lang="en-US" altLang="en-US" sz="4800" b="1">
                <a:solidFill>
                  <a:schemeClr val="hlink"/>
                </a:solidFill>
                <a:latin typeface="Comic Sans MS" panose="030F0702030302020204" pitchFamily="66" charset="0"/>
              </a:rPr>
              <a:t>Where Does Our Time Go</a:t>
            </a:r>
            <a:br>
              <a:rPr lang="en-US" altLang="en-US" sz="4800" b="1">
                <a:solidFill>
                  <a:schemeClr val="hlink"/>
                </a:solidFill>
                <a:latin typeface="Comic Sans MS" panose="030F0702030302020204" pitchFamily="66" charset="0"/>
              </a:rPr>
            </a:br>
            <a:r>
              <a:rPr lang="en-US" altLang="en-US" sz="2400" b="1">
                <a:solidFill>
                  <a:srgbClr val="FFBA03"/>
                </a:solidFill>
                <a:latin typeface="Comic Sans MS" panose="030F0702030302020204" pitchFamily="66" charset="0"/>
              </a:rPr>
              <a:t>Money: January 2006</a:t>
            </a:r>
            <a:endParaRPr lang="en-US" altLang="en-US"/>
          </a:p>
        </p:txBody>
      </p:sp>
      <p:sp>
        <p:nvSpPr>
          <p:cNvPr id="307203" name="Text Box 3">
            <a:extLst>
              <a:ext uri="{FF2B5EF4-FFF2-40B4-BE49-F238E27FC236}">
                <a16:creationId xmlns:a16="http://schemas.microsoft.com/office/drawing/2014/main" id="{07BA0EF3-D4DE-48DF-8480-BDCB1F7F4AB3}"/>
              </a:ext>
            </a:extLst>
          </p:cNvPr>
          <p:cNvSpPr txBox="1">
            <a:spLocks noChangeArrowheads="1"/>
          </p:cNvSpPr>
          <p:nvPr/>
        </p:nvSpPr>
        <p:spPr bwMode="auto">
          <a:xfrm>
            <a:off x="1981201" y="1447801"/>
            <a:ext cx="352107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50000"/>
              </a:spcBef>
              <a:spcAft>
                <a:spcPct val="0"/>
              </a:spcAft>
            </a:pPr>
            <a:r>
              <a:rPr lang="en-US" altLang="en-US" sz="2800" b="1">
                <a:solidFill>
                  <a:srgbClr val="FFFFFF"/>
                </a:solidFill>
                <a:latin typeface="Comic Sans MS" panose="030F0702030302020204" pitchFamily="66" charset="0"/>
                <a:ea typeface="MS PGothic" panose="020B0600070205080204" pitchFamily="34" charset="-128"/>
              </a:rPr>
              <a:t>7.9 Hours sleeping</a:t>
            </a:r>
            <a:endParaRPr lang="en-US" altLang="en-US" sz="2400">
              <a:solidFill>
                <a:srgbClr val="000000"/>
              </a:solidFill>
              <a:latin typeface="Comic Sans MS" panose="030F0702030302020204" pitchFamily="66" charset="0"/>
              <a:ea typeface="MS PGothic" panose="020B0600070205080204" pitchFamily="34" charset="-128"/>
            </a:endParaRPr>
          </a:p>
        </p:txBody>
      </p:sp>
      <p:sp>
        <p:nvSpPr>
          <p:cNvPr id="307204" name="Rectangle 4">
            <a:extLst>
              <a:ext uri="{FF2B5EF4-FFF2-40B4-BE49-F238E27FC236}">
                <a16:creationId xmlns:a16="http://schemas.microsoft.com/office/drawing/2014/main" id="{682B2BB0-B836-40E2-AC0B-DA89C85207FF}"/>
              </a:ext>
            </a:extLst>
          </p:cNvPr>
          <p:cNvSpPr>
            <a:spLocks noChangeArrowheads="1"/>
          </p:cNvSpPr>
          <p:nvPr/>
        </p:nvSpPr>
        <p:spPr bwMode="auto">
          <a:xfrm rot="985282">
            <a:off x="6324601" y="1752601"/>
            <a:ext cx="38449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US" altLang="en-US" sz="2800" b="1">
                <a:solidFill>
                  <a:srgbClr val="FFFFFF"/>
                </a:solidFill>
                <a:latin typeface="Comic Sans MS" panose="030F0702030302020204" pitchFamily="66" charset="0"/>
                <a:ea typeface="MS PGothic" panose="020B0600070205080204" pitchFamily="34" charset="-128"/>
              </a:rPr>
              <a:t>5.5 Hours Working</a:t>
            </a:r>
            <a:endParaRPr lang="en-US" altLang="en-US" sz="2400">
              <a:solidFill>
                <a:srgbClr val="000000"/>
              </a:solidFill>
              <a:latin typeface="Arial" panose="020B0604020202020204" pitchFamily="34" charset="0"/>
              <a:ea typeface="MS PGothic" panose="020B0600070205080204" pitchFamily="34" charset="-128"/>
            </a:endParaRPr>
          </a:p>
        </p:txBody>
      </p:sp>
      <p:sp>
        <p:nvSpPr>
          <p:cNvPr id="307205" name="Rectangle 5">
            <a:extLst>
              <a:ext uri="{FF2B5EF4-FFF2-40B4-BE49-F238E27FC236}">
                <a16:creationId xmlns:a16="http://schemas.microsoft.com/office/drawing/2014/main" id="{228FCFF2-9D5D-4EC4-A5B0-6BDC369671F4}"/>
              </a:ext>
            </a:extLst>
          </p:cNvPr>
          <p:cNvSpPr>
            <a:spLocks noChangeArrowheads="1"/>
          </p:cNvSpPr>
          <p:nvPr/>
        </p:nvSpPr>
        <p:spPr bwMode="auto">
          <a:xfrm rot="20885372">
            <a:off x="1828801" y="2590801"/>
            <a:ext cx="41830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US" altLang="en-US" sz="2800" b="1">
                <a:solidFill>
                  <a:srgbClr val="FFFFFF"/>
                </a:solidFill>
                <a:latin typeface="Comic Sans MS" panose="030F0702030302020204" pitchFamily="66" charset="0"/>
                <a:ea typeface="MS PGothic" panose="020B0600070205080204" pitchFamily="34" charset="-128"/>
              </a:rPr>
              <a:t>2.3 Hours watching TV</a:t>
            </a:r>
          </a:p>
        </p:txBody>
      </p:sp>
      <p:sp>
        <p:nvSpPr>
          <p:cNvPr id="307206" name="Rectangle 6">
            <a:extLst>
              <a:ext uri="{FF2B5EF4-FFF2-40B4-BE49-F238E27FC236}">
                <a16:creationId xmlns:a16="http://schemas.microsoft.com/office/drawing/2014/main" id="{0239EECF-FBDE-4853-B5DC-F9354954A970}"/>
              </a:ext>
            </a:extLst>
          </p:cNvPr>
          <p:cNvSpPr>
            <a:spLocks noChangeArrowheads="1"/>
          </p:cNvSpPr>
          <p:nvPr/>
        </p:nvSpPr>
        <p:spPr bwMode="auto">
          <a:xfrm rot="21022582">
            <a:off x="7010400" y="2971801"/>
            <a:ext cx="3048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US" altLang="en-US" sz="2800" b="1">
                <a:solidFill>
                  <a:srgbClr val="FFFFFF"/>
                </a:solidFill>
                <a:latin typeface="Comic Sans MS" panose="030F0702030302020204" pitchFamily="66" charset="0"/>
                <a:ea typeface="MS PGothic" panose="020B0600070205080204" pitchFamily="34" charset="-128"/>
              </a:rPr>
              <a:t>1 hour eating</a:t>
            </a:r>
            <a:endParaRPr lang="en-US" altLang="en-US" sz="2400">
              <a:solidFill>
                <a:srgbClr val="000000"/>
              </a:solidFill>
              <a:latin typeface="Arial" panose="020B0604020202020204" pitchFamily="34" charset="0"/>
              <a:ea typeface="MS PGothic" panose="020B0600070205080204" pitchFamily="34" charset="-128"/>
            </a:endParaRPr>
          </a:p>
        </p:txBody>
      </p:sp>
      <p:sp>
        <p:nvSpPr>
          <p:cNvPr id="307207" name="Rectangle 7">
            <a:extLst>
              <a:ext uri="{FF2B5EF4-FFF2-40B4-BE49-F238E27FC236}">
                <a16:creationId xmlns:a16="http://schemas.microsoft.com/office/drawing/2014/main" id="{A3848CB1-DEF4-473B-8998-8C339760C2A2}"/>
              </a:ext>
            </a:extLst>
          </p:cNvPr>
          <p:cNvSpPr>
            <a:spLocks noChangeArrowheads="1"/>
          </p:cNvSpPr>
          <p:nvPr/>
        </p:nvSpPr>
        <p:spPr bwMode="auto">
          <a:xfrm rot="314839">
            <a:off x="2895600" y="3886201"/>
            <a:ext cx="5892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US" altLang="en-US" sz="2800" b="1">
                <a:solidFill>
                  <a:srgbClr val="FFFFFF"/>
                </a:solidFill>
                <a:latin typeface="Comic Sans MS" panose="030F0702030302020204" pitchFamily="66" charset="0"/>
                <a:ea typeface="MS PGothic" panose="020B0600070205080204" pitchFamily="34" charset="-128"/>
              </a:rPr>
              <a:t>49 minutes washing and grooming</a:t>
            </a:r>
            <a:endParaRPr lang="en-US" altLang="en-US" sz="2400">
              <a:solidFill>
                <a:srgbClr val="000000"/>
              </a:solidFill>
              <a:latin typeface="Arial" panose="020B0604020202020204" pitchFamily="34" charset="0"/>
              <a:ea typeface="MS PGothic" panose="020B0600070205080204" pitchFamily="34" charset="-128"/>
            </a:endParaRPr>
          </a:p>
        </p:txBody>
      </p:sp>
      <p:sp>
        <p:nvSpPr>
          <p:cNvPr id="307208" name="Rectangle 8">
            <a:extLst>
              <a:ext uri="{FF2B5EF4-FFF2-40B4-BE49-F238E27FC236}">
                <a16:creationId xmlns:a16="http://schemas.microsoft.com/office/drawing/2014/main" id="{8FB5E3BB-1F04-4181-B2D7-0E9B55D6465B}"/>
              </a:ext>
            </a:extLst>
          </p:cNvPr>
          <p:cNvSpPr>
            <a:spLocks noChangeArrowheads="1"/>
          </p:cNvSpPr>
          <p:nvPr/>
        </p:nvSpPr>
        <p:spPr bwMode="auto">
          <a:xfrm rot="21135755">
            <a:off x="3395300" y="5789147"/>
            <a:ext cx="69365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US" altLang="en-US" sz="2800" b="1">
                <a:solidFill>
                  <a:srgbClr val="FFFFFF"/>
                </a:solidFill>
                <a:latin typeface="Comic Sans MS" panose="030F0702030302020204" pitchFamily="66" charset="0"/>
                <a:ea typeface="MS PGothic" panose="020B0600070205080204" pitchFamily="34" charset="-128"/>
              </a:rPr>
              <a:t>47 minutes visiting (phone &amp; in person)</a:t>
            </a:r>
            <a:endParaRPr lang="en-US" altLang="en-US" sz="2400" b="1">
              <a:solidFill>
                <a:srgbClr val="FFFFFF"/>
              </a:solidFill>
              <a:latin typeface="Comic Sans MS" panose="030F0702030302020204" pitchFamily="66" charset="0"/>
              <a:ea typeface="MS PGothic" panose="020B0600070205080204" pitchFamily="34" charset="-128"/>
            </a:endParaRPr>
          </a:p>
        </p:txBody>
      </p:sp>
      <p:sp>
        <p:nvSpPr>
          <p:cNvPr id="307209" name="Rectangle 9">
            <a:extLst>
              <a:ext uri="{FF2B5EF4-FFF2-40B4-BE49-F238E27FC236}">
                <a16:creationId xmlns:a16="http://schemas.microsoft.com/office/drawing/2014/main" id="{CB7B19C1-B764-4C77-B14D-CCEDC4356105}"/>
              </a:ext>
            </a:extLst>
          </p:cNvPr>
          <p:cNvSpPr>
            <a:spLocks noChangeArrowheads="1"/>
          </p:cNvSpPr>
          <p:nvPr/>
        </p:nvSpPr>
        <p:spPr bwMode="auto">
          <a:xfrm>
            <a:off x="1828801" y="5181601"/>
            <a:ext cx="578802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US" altLang="en-US" sz="2800" b="1">
                <a:solidFill>
                  <a:srgbClr val="FFFFFF"/>
                </a:solidFill>
                <a:latin typeface="Comic Sans MS" panose="030F0702030302020204" pitchFamily="66" charset="0"/>
                <a:ea typeface="MS PGothic" panose="020B0600070205080204" pitchFamily="34" charset="-128"/>
              </a:rPr>
              <a:t>10 minutes relaxing and thinking</a:t>
            </a:r>
            <a:endParaRPr lang="en-US" altLang="en-US" sz="2400">
              <a:solidFill>
                <a:srgbClr val="000000"/>
              </a:solidFill>
              <a:latin typeface="Arial" panose="020B0604020202020204" pitchFamily="34" charset="0"/>
              <a:ea typeface="MS PGothic" panose="020B0600070205080204" pitchFamily="34" charset="-128"/>
            </a:endParaRPr>
          </a:p>
        </p:txBody>
      </p:sp>
      <p:sp>
        <p:nvSpPr>
          <p:cNvPr id="307210" name="WordArt 10">
            <a:extLst>
              <a:ext uri="{FF2B5EF4-FFF2-40B4-BE49-F238E27FC236}">
                <a16:creationId xmlns:a16="http://schemas.microsoft.com/office/drawing/2014/main" id="{0A527315-F24D-41BF-B95D-6944FC4980AF}"/>
              </a:ext>
            </a:extLst>
          </p:cNvPr>
          <p:cNvSpPr>
            <a:spLocks noChangeArrowheads="1" noChangeShapeType="1" noTextEdit="1"/>
          </p:cNvSpPr>
          <p:nvPr/>
        </p:nvSpPr>
        <p:spPr bwMode="auto">
          <a:xfrm rot="20799611">
            <a:off x="1995488" y="2206626"/>
            <a:ext cx="8312150" cy="2208213"/>
          </a:xfrm>
          <a:prstGeom prst="rect">
            <a:avLst/>
          </a:prstGeom>
        </p:spPr>
        <p:txBody>
          <a:bodyPr wrap="none" fromWordArt="1">
            <a:prstTxWarp prst="textSlantUp">
              <a:avLst>
                <a:gd name="adj" fmla="val 28889"/>
              </a:avLst>
            </a:prstTxWarp>
          </a:bodyPr>
          <a:lstStyle/>
          <a:p>
            <a:pPr algn="ctr" fontAlgn="base">
              <a:spcBef>
                <a:spcPct val="0"/>
              </a:spcBef>
              <a:spcAft>
                <a:spcPct val="0"/>
              </a:spcAft>
            </a:pPr>
            <a:r>
              <a:rPr lang="en-US" sz="3600" kern="10">
                <a:ln w="9525">
                  <a:solidFill>
                    <a:srgbClr val="FFCC99"/>
                  </a:solidFill>
                  <a:round/>
                  <a:headEnd/>
                  <a:tailEnd/>
                </a:ln>
                <a:solidFill>
                  <a:srgbClr val="FFFF00"/>
                </a:solidFill>
                <a:effectLst>
                  <a:outerShdw dist="53882" dir="2700000" algn="ctr" rotWithShape="0">
                    <a:srgbClr val="9999FF"/>
                  </a:outerShdw>
                </a:effectLst>
                <a:latin typeface="Impact" panose="020B0806030902050204" pitchFamily="34" charset="0"/>
              </a:rPr>
              <a:t>Father's Business First</a:t>
            </a: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307203"/>
                                        </p:tgtEl>
                                        <p:attrNameLst>
                                          <p:attrName>style.visibility</p:attrName>
                                        </p:attrNameLst>
                                      </p:cBhvr>
                                      <p:to>
                                        <p:strVal val="visible"/>
                                      </p:to>
                                    </p:set>
                                    <p:anim calcmode="lin" valueType="num">
                                      <p:cBhvr>
                                        <p:cTn id="7" dur="1000" fill="hold"/>
                                        <p:tgtEl>
                                          <p:spTgt spid="307203"/>
                                        </p:tgtEl>
                                        <p:attrNameLst>
                                          <p:attrName>ppt_w</p:attrName>
                                        </p:attrNameLst>
                                      </p:cBhvr>
                                      <p:tavLst>
                                        <p:tav tm="0">
                                          <p:val>
                                            <p:fltVal val="0"/>
                                          </p:val>
                                        </p:tav>
                                        <p:tav tm="100000">
                                          <p:val>
                                            <p:strVal val="#ppt_w"/>
                                          </p:val>
                                        </p:tav>
                                      </p:tavLst>
                                    </p:anim>
                                    <p:anim calcmode="lin" valueType="num">
                                      <p:cBhvr>
                                        <p:cTn id="8" dur="1000" fill="hold"/>
                                        <p:tgtEl>
                                          <p:spTgt spid="307203"/>
                                        </p:tgtEl>
                                        <p:attrNameLst>
                                          <p:attrName>ppt_h</p:attrName>
                                        </p:attrNameLst>
                                      </p:cBhvr>
                                      <p:tavLst>
                                        <p:tav tm="0">
                                          <p:val>
                                            <p:fltVal val="0"/>
                                          </p:val>
                                        </p:tav>
                                        <p:tav tm="100000">
                                          <p:val>
                                            <p:strVal val="#ppt_h"/>
                                          </p:val>
                                        </p:tav>
                                      </p:tavLst>
                                    </p:anim>
                                    <p:anim calcmode="lin" valueType="num">
                                      <p:cBhvr>
                                        <p:cTn id="9" dur="1000" fill="hold"/>
                                        <p:tgtEl>
                                          <p:spTgt spid="307203"/>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20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307204"/>
                                        </p:tgtEl>
                                        <p:attrNameLst>
                                          <p:attrName>style.visibility</p:attrName>
                                        </p:attrNameLst>
                                      </p:cBhvr>
                                      <p:to>
                                        <p:strVal val="visible"/>
                                      </p:to>
                                    </p:set>
                                    <p:anim calcmode="lin" valueType="num">
                                      <p:cBhvr>
                                        <p:cTn id="15" dur="1000" fill="hold"/>
                                        <p:tgtEl>
                                          <p:spTgt spid="307204"/>
                                        </p:tgtEl>
                                        <p:attrNameLst>
                                          <p:attrName>ppt_w</p:attrName>
                                        </p:attrNameLst>
                                      </p:cBhvr>
                                      <p:tavLst>
                                        <p:tav tm="0">
                                          <p:val>
                                            <p:fltVal val="0"/>
                                          </p:val>
                                        </p:tav>
                                        <p:tav tm="100000">
                                          <p:val>
                                            <p:strVal val="#ppt_w"/>
                                          </p:val>
                                        </p:tav>
                                      </p:tavLst>
                                    </p:anim>
                                    <p:anim calcmode="lin" valueType="num">
                                      <p:cBhvr>
                                        <p:cTn id="16" dur="1000" fill="hold"/>
                                        <p:tgtEl>
                                          <p:spTgt spid="307204"/>
                                        </p:tgtEl>
                                        <p:attrNameLst>
                                          <p:attrName>ppt_h</p:attrName>
                                        </p:attrNameLst>
                                      </p:cBhvr>
                                      <p:tavLst>
                                        <p:tav tm="0">
                                          <p:val>
                                            <p:fltVal val="0"/>
                                          </p:val>
                                        </p:tav>
                                        <p:tav tm="100000">
                                          <p:val>
                                            <p:strVal val="#ppt_h"/>
                                          </p:val>
                                        </p:tav>
                                      </p:tavLst>
                                    </p:anim>
                                    <p:anim calcmode="lin" valueType="num">
                                      <p:cBhvr>
                                        <p:cTn id="17" dur="1000" fill="hold"/>
                                        <p:tgtEl>
                                          <p:spTgt spid="307204"/>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0720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307205"/>
                                        </p:tgtEl>
                                        <p:attrNameLst>
                                          <p:attrName>style.visibility</p:attrName>
                                        </p:attrNameLst>
                                      </p:cBhvr>
                                      <p:to>
                                        <p:strVal val="visible"/>
                                      </p:to>
                                    </p:set>
                                    <p:anim calcmode="lin" valueType="num">
                                      <p:cBhvr>
                                        <p:cTn id="23" dur="1000" fill="hold"/>
                                        <p:tgtEl>
                                          <p:spTgt spid="307205"/>
                                        </p:tgtEl>
                                        <p:attrNameLst>
                                          <p:attrName>ppt_w</p:attrName>
                                        </p:attrNameLst>
                                      </p:cBhvr>
                                      <p:tavLst>
                                        <p:tav tm="0">
                                          <p:val>
                                            <p:fltVal val="0"/>
                                          </p:val>
                                        </p:tav>
                                        <p:tav tm="100000">
                                          <p:val>
                                            <p:strVal val="#ppt_w"/>
                                          </p:val>
                                        </p:tav>
                                      </p:tavLst>
                                    </p:anim>
                                    <p:anim calcmode="lin" valueType="num">
                                      <p:cBhvr>
                                        <p:cTn id="24" dur="1000" fill="hold"/>
                                        <p:tgtEl>
                                          <p:spTgt spid="307205"/>
                                        </p:tgtEl>
                                        <p:attrNameLst>
                                          <p:attrName>ppt_h</p:attrName>
                                        </p:attrNameLst>
                                      </p:cBhvr>
                                      <p:tavLst>
                                        <p:tav tm="0">
                                          <p:val>
                                            <p:fltVal val="0"/>
                                          </p:val>
                                        </p:tav>
                                        <p:tav tm="100000">
                                          <p:val>
                                            <p:strVal val="#ppt_h"/>
                                          </p:val>
                                        </p:tav>
                                      </p:tavLst>
                                    </p:anim>
                                    <p:anim calcmode="lin" valueType="num">
                                      <p:cBhvr>
                                        <p:cTn id="25" dur="1000" fill="hold"/>
                                        <p:tgtEl>
                                          <p:spTgt spid="307205"/>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0720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307206"/>
                                        </p:tgtEl>
                                        <p:attrNameLst>
                                          <p:attrName>style.visibility</p:attrName>
                                        </p:attrNameLst>
                                      </p:cBhvr>
                                      <p:to>
                                        <p:strVal val="visible"/>
                                      </p:to>
                                    </p:set>
                                    <p:anim calcmode="lin" valueType="num">
                                      <p:cBhvr>
                                        <p:cTn id="31" dur="1000" fill="hold"/>
                                        <p:tgtEl>
                                          <p:spTgt spid="307206"/>
                                        </p:tgtEl>
                                        <p:attrNameLst>
                                          <p:attrName>ppt_w</p:attrName>
                                        </p:attrNameLst>
                                      </p:cBhvr>
                                      <p:tavLst>
                                        <p:tav tm="0">
                                          <p:val>
                                            <p:fltVal val="0"/>
                                          </p:val>
                                        </p:tav>
                                        <p:tav tm="100000">
                                          <p:val>
                                            <p:strVal val="#ppt_w"/>
                                          </p:val>
                                        </p:tav>
                                      </p:tavLst>
                                    </p:anim>
                                    <p:anim calcmode="lin" valueType="num">
                                      <p:cBhvr>
                                        <p:cTn id="32" dur="1000" fill="hold"/>
                                        <p:tgtEl>
                                          <p:spTgt spid="307206"/>
                                        </p:tgtEl>
                                        <p:attrNameLst>
                                          <p:attrName>ppt_h</p:attrName>
                                        </p:attrNameLst>
                                      </p:cBhvr>
                                      <p:tavLst>
                                        <p:tav tm="0">
                                          <p:val>
                                            <p:fltVal val="0"/>
                                          </p:val>
                                        </p:tav>
                                        <p:tav tm="100000">
                                          <p:val>
                                            <p:strVal val="#ppt_h"/>
                                          </p:val>
                                        </p:tav>
                                      </p:tavLst>
                                    </p:anim>
                                    <p:anim calcmode="lin" valueType="num">
                                      <p:cBhvr>
                                        <p:cTn id="33" dur="1000" fill="hold"/>
                                        <p:tgtEl>
                                          <p:spTgt spid="307206"/>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30720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307207"/>
                                        </p:tgtEl>
                                        <p:attrNameLst>
                                          <p:attrName>style.visibility</p:attrName>
                                        </p:attrNameLst>
                                      </p:cBhvr>
                                      <p:to>
                                        <p:strVal val="visible"/>
                                      </p:to>
                                    </p:set>
                                    <p:anim calcmode="lin" valueType="num">
                                      <p:cBhvr>
                                        <p:cTn id="39" dur="1000" fill="hold"/>
                                        <p:tgtEl>
                                          <p:spTgt spid="307207"/>
                                        </p:tgtEl>
                                        <p:attrNameLst>
                                          <p:attrName>ppt_w</p:attrName>
                                        </p:attrNameLst>
                                      </p:cBhvr>
                                      <p:tavLst>
                                        <p:tav tm="0">
                                          <p:val>
                                            <p:fltVal val="0"/>
                                          </p:val>
                                        </p:tav>
                                        <p:tav tm="100000">
                                          <p:val>
                                            <p:strVal val="#ppt_w"/>
                                          </p:val>
                                        </p:tav>
                                      </p:tavLst>
                                    </p:anim>
                                    <p:anim calcmode="lin" valueType="num">
                                      <p:cBhvr>
                                        <p:cTn id="40" dur="1000" fill="hold"/>
                                        <p:tgtEl>
                                          <p:spTgt spid="307207"/>
                                        </p:tgtEl>
                                        <p:attrNameLst>
                                          <p:attrName>ppt_h</p:attrName>
                                        </p:attrNameLst>
                                      </p:cBhvr>
                                      <p:tavLst>
                                        <p:tav tm="0">
                                          <p:val>
                                            <p:fltVal val="0"/>
                                          </p:val>
                                        </p:tav>
                                        <p:tav tm="100000">
                                          <p:val>
                                            <p:strVal val="#ppt_h"/>
                                          </p:val>
                                        </p:tav>
                                      </p:tavLst>
                                    </p:anim>
                                    <p:anim calcmode="lin" valueType="num">
                                      <p:cBhvr>
                                        <p:cTn id="41" dur="1000" fill="hold"/>
                                        <p:tgtEl>
                                          <p:spTgt spid="307207"/>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30720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307208"/>
                                        </p:tgtEl>
                                        <p:attrNameLst>
                                          <p:attrName>style.visibility</p:attrName>
                                        </p:attrNameLst>
                                      </p:cBhvr>
                                      <p:to>
                                        <p:strVal val="visible"/>
                                      </p:to>
                                    </p:set>
                                    <p:anim calcmode="lin" valueType="num">
                                      <p:cBhvr>
                                        <p:cTn id="47" dur="1000" fill="hold"/>
                                        <p:tgtEl>
                                          <p:spTgt spid="307208"/>
                                        </p:tgtEl>
                                        <p:attrNameLst>
                                          <p:attrName>ppt_w</p:attrName>
                                        </p:attrNameLst>
                                      </p:cBhvr>
                                      <p:tavLst>
                                        <p:tav tm="0">
                                          <p:val>
                                            <p:fltVal val="0"/>
                                          </p:val>
                                        </p:tav>
                                        <p:tav tm="100000">
                                          <p:val>
                                            <p:strVal val="#ppt_w"/>
                                          </p:val>
                                        </p:tav>
                                      </p:tavLst>
                                    </p:anim>
                                    <p:anim calcmode="lin" valueType="num">
                                      <p:cBhvr>
                                        <p:cTn id="48" dur="1000" fill="hold"/>
                                        <p:tgtEl>
                                          <p:spTgt spid="307208"/>
                                        </p:tgtEl>
                                        <p:attrNameLst>
                                          <p:attrName>ppt_h</p:attrName>
                                        </p:attrNameLst>
                                      </p:cBhvr>
                                      <p:tavLst>
                                        <p:tav tm="0">
                                          <p:val>
                                            <p:fltVal val="0"/>
                                          </p:val>
                                        </p:tav>
                                        <p:tav tm="100000">
                                          <p:val>
                                            <p:strVal val="#ppt_h"/>
                                          </p:val>
                                        </p:tav>
                                      </p:tavLst>
                                    </p:anim>
                                    <p:anim calcmode="lin" valueType="num">
                                      <p:cBhvr>
                                        <p:cTn id="49" dur="1000" fill="hold"/>
                                        <p:tgtEl>
                                          <p:spTgt spid="307208"/>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30720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307209"/>
                                        </p:tgtEl>
                                        <p:attrNameLst>
                                          <p:attrName>style.visibility</p:attrName>
                                        </p:attrNameLst>
                                      </p:cBhvr>
                                      <p:to>
                                        <p:strVal val="visible"/>
                                      </p:to>
                                    </p:set>
                                    <p:anim calcmode="lin" valueType="num">
                                      <p:cBhvr>
                                        <p:cTn id="55" dur="1000" fill="hold"/>
                                        <p:tgtEl>
                                          <p:spTgt spid="307209"/>
                                        </p:tgtEl>
                                        <p:attrNameLst>
                                          <p:attrName>ppt_w</p:attrName>
                                        </p:attrNameLst>
                                      </p:cBhvr>
                                      <p:tavLst>
                                        <p:tav tm="0">
                                          <p:val>
                                            <p:fltVal val="0"/>
                                          </p:val>
                                        </p:tav>
                                        <p:tav tm="100000">
                                          <p:val>
                                            <p:strVal val="#ppt_w"/>
                                          </p:val>
                                        </p:tav>
                                      </p:tavLst>
                                    </p:anim>
                                    <p:anim calcmode="lin" valueType="num">
                                      <p:cBhvr>
                                        <p:cTn id="56" dur="1000" fill="hold"/>
                                        <p:tgtEl>
                                          <p:spTgt spid="307209"/>
                                        </p:tgtEl>
                                        <p:attrNameLst>
                                          <p:attrName>ppt_h</p:attrName>
                                        </p:attrNameLst>
                                      </p:cBhvr>
                                      <p:tavLst>
                                        <p:tav tm="0">
                                          <p:val>
                                            <p:fltVal val="0"/>
                                          </p:val>
                                        </p:tav>
                                        <p:tav tm="100000">
                                          <p:val>
                                            <p:strVal val="#ppt_h"/>
                                          </p:val>
                                        </p:tav>
                                      </p:tavLst>
                                    </p:anim>
                                    <p:anim calcmode="lin" valueType="num">
                                      <p:cBhvr>
                                        <p:cTn id="57" dur="1000" fill="hold"/>
                                        <p:tgtEl>
                                          <p:spTgt spid="307209"/>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30720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nodeType="clickEffect">
                                  <p:stCondLst>
                                    <p:cond delay="0"/>
                                  </p:stCondLst>
                                  <p:childTnLst>
                                    <p:set>
                                      <p:cBhvr>
                                        <p:cTn id="62" dur="1" fill="hold">
                                          <p:stCondLst>
                                            <p:cond delay="0"/>
                                          </p:stCondLst>
                                        </p:cTn>
                                        <p:tgtEl>
                                          <p:spTgt spid="307210"/>
                                        </p:tgtEl>
                                        <p:attrNameLst>
                                          <p:attrName>style.visibility</p:attrName>
                                        </p:attrNameLst>
                                      </p:cBhvr>
                                      <p:to>
                                        <p:strVal val="visible"/>
                                      </p:to>
                                    </p:set>
                                    <p:anim calcmode="lin" valueType="num">
                                      <p:cBhvr>
                                        <p:cTn id="63" dur="1000" fill="hold"/>
                                        <p:tgtEl>
                                          <p:spTgt spid="307210"/>
                                        </p:tgtEl>
                                        <p:attrNameLst>
                                          <p:attrName>ppt_w</p:attrName>
                                        </p:attrNameLst>
                                      </p:cBhvr>
                                      <p:tavLst>
                                        <p:tav tm="0">
                                          <p:val>
                                            <p:fltVal val="0"/>
                                          </p:val>
                                        </p:tav>
                                        <p:tav tm="100000">
                                          <p:val>
                                            <p:strVal val="#ppt_w"/>
                                          </p:val>
                                        </p:tav>
                                      </p:tavLst>
                                    </p:anim>
                                    <p:anim calcmode="lin" valueType="num">
                                      <p:cBhvr>
                                        <p:cTn id="64" dur="1000" fill="hold"/>
                                        <p:tgtEl>
                                          <p:spTgt spid="307210"/>
                                        </p:tgtEl>
                                        <p:attrNameLst>
                                          <p:attrName>ppt_h</p:attrName>
                                        </p:attrNameLst>
                                      </p:cBhvr>
                                      <p:tavLst>
                                        <p:tav tm="0">
                                          <p:val>
                                            <p:fltVal val="0"/>
                                          </p:val>
                                        </p:tav>
                                        <p:tav tm="100000">
                                          <p:val>
                                            <p:strVal val="#ppt_h"/>
                                          </p:val>
                                        </p:tav>
                                      </p:tavLst>
                                    </p:anim>
                                    <p:anim calcmode="lin" valueType="num">
                                      <p:cBhvr>
                                        <p:cTn id="65" dur="1000" fill="hold"/>
                                        <p:tgtEl>
                                          <p:spTgt spid="307210"/>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30721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03" grpId="0" autoUpdateAnimBg="0"/>
      <p:bldP spid="307204" grpId="0" autoUpdateAnimBg="0"/>
      <p:bldP spid="307205" grpId="0" autoUpdateAnimBg="0"/>
      <p:bldP spid="307206" grpId="0" autoUpdateAnimBg="0"/>
      <p:bldP spid="307207" grpId="0" autoUpdateAnimBg="0"/>
      <p:bldP spid="307208" grpId="0" autoUpdateAnimBg="0"/>
      <p:bldP spid="307209"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9800" y="4724400"/>
            <a:ext cx="7772400" cy="1752600"/>
          </a:xfrm>
          <a:prstGeom prst="rect">
            <a:avLst/>
          </a:prstGeom>
          <a:solidFill>
            <a:srgbClr val="3399FF"/>
          </a:solidFill>
          <a:ln w="76200">
            <a:solidFill>
              <a:srgbClr val="B2FF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prstClr val="black"/>
                </a:solidFill>
                <a:latin typeface="Calibri"/>
              </a:rPr>
              <a:t>Should We Question God?</a:t>
            </a:r>
          </a:p>
        </p:txBody>
      </p:sp>
      <p:grpSp>
        <p:nvGrpSpPr>
          <p:cNvPr id="5" name="Group 4"/>
          <p:cNvGrpSpPr/>
          <p:nvPr/>
        </p:nvGrpSpPr>
        <p:grpSpPr>
          <a:xfrm>
            <a:off x="1905000" y="381000"/>
            <a:ext cx="8382000" cy="4495800"/>
            <a:chOff x="228600" y="228600"/>
            <a:chExt cx="8686800" cy="4800600"/>
          </a:xfrm>
        </p:grpSpPr>
        <p:sp>
          <p:nvSpPr>
            <p:cNvPr id="3" name="Rounded Rectangle 2"/>
            <p:cNvSpPr/>
            <p:nvPr/>
          </p:nvSpPr>
          <p:spPr>
            <a:xfrm>
              <a:off x="228600" y="228600"/>
              <a:ext cx="8686800" cy="4800600"/>
            </a:xfrm>
            <a:prstGeom prst="roundRect">
              <a:avLst>
                <a:gd name="adj" fmla="val 7558"/>
              </a:avLst>
            </a:prstGeom>
            <a:solidFill>
              <a:schemeClr val="bg1"/>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latin typeface="Calibri"/>
              </a:endParaRPr>
            </a:p>
          </p:txBody>
        </p:sp>
        <p:pic>
          <p:nvPicPr>
            <p:cNvPr id="2" name="Picture 1" descr="Title.jpg"/>
            <p:cNvPicPr>
              <a:picLocks noChangeAspect="1"/>
            </p:cNvPicPr>
            <p:nvPr/>
          </p:nvPicPr>
          <p:blipFill>
            <a:blip r:embed="rId2" cstate="print"/>
            <a:stretch>
              <a:fillRect/>
            </a:stretch>
          </p:blipFill>
          <p:spPr>
            <a:xfrm>
              <a:off x="533400" y="533400"/>
              <a:ext cx="8065155" cy="4191000"/>
            </a:xfrm>
            <a:prstGeom prst="rect">
              <a:avLst/>
            </a:prstGeom>
            <a:ln>
              <a:noFill/>
            </a:ln>
          </p:spPr>
        </p:pic>
      </p:grpSp>
    </p:spTree>
  </p:cSld>
  <p:clrMapOvr>
    <a:masterClrMapping/>
  </p:clrMapOvr>
  <p:transition>
    <p:fade/>
  </p:transition>
</p:sld>
</file>

<file path=ppt/slides/slide240.xml><?xml version="1.0" encoding="utf-8"?>
<p:sld xmlns:a="http://schemas.openxmlformats.org/drawingml/2006/main" xmlns:r="http://schemas.openxmlformats.org/officeDocument/2006/relationships" xmlns:p="http://schemas.openxmlformats.org/presentationml/2006/main" showMasterPhAnim="0">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496066" name="Rectangle 2">
            <a:extLst>
              <a:ext uri="{FF2B5EF4-FFF2-40B4-BE49-F238E27FC236}">
                <a16:creationId xmlns:a16="http://schemas.microsoft.com/office/drawing/2014/main" id="{013E45CA-F8F2-4DEF-A501-171342BBE1A3}"/>
              </a:ext>
            </a:extLst>
          </p:cNvPr>
          <p:cNvSpPr>
            <a:spLocks noGrp="1" noChangeArrowheads="1"/>
          </p:cNvSpPr>
          <p:nvPr>
            <p:ph type="title"/>
          </p:nvPr>
        </p:nvSpPr>
        <p:spPr>
          <a:xfrm>
            <a:off x="1981200" y="762000"/>
            <a:ext cx="8229600" cy="838200"/>
          </a:xfrm>
        </p:spPr>
        <p:txBody>
          <a:bodyPr/>
          <a:lstStyle/>
          <a:p>
            <a:pPr eaLnBrk="1" hangingPunct="1">
              <a:defRPr/>
            </a:pPr>
            <a:r>
              <a:rPr lang="en-US" sz="4000" b="1">
                <a:effectLst>
                  <a:outerShdw blurRad="38100" dist="38100" dir="2700000" algn="tl">
                    <a:srgbClr val="FFFFFF"/>
                  </a:outerShdw>
                </a:effectLst>
              </a:rPr>
              <a:t>The average number of minutes spent each time in prayer,  by those who pray to God.</a:t>
            </a:r>
            <a:br>
              <a:rPr lang="en-US" sz="4000" b="1">
                <a:effectLst>
                  <a:outerShdw blurRad="38100" dist="38100" dir="2700000" algn="tl">
                    <a:srgbClr val="FFFFFF"/>
                  </a:outerShdw>
                </a:effectLst>
              </a:rPr>
            </a:br>
            <a:r>
              <a:rPr lang="en-US"/>
              <a:t> </a:t>
            </a:r>
          </a:p>
        </p:txBody>
      </p:sp>
      <p:graphicFrame>
        <p:nvGraphicFramePr>
          <p:cNvPr id="4098" name="Object 3">
            <a:extLst>
              <a:ext uri="{FF2B5EF4-FFF2-40B4-BE49-F238E27FC236}">
                <a16:creationId xmlns:a16="http://schemas.microsoft.com/office/drawing/2014/main" id="{0138BA22-BC8D-4F60-A709-6280246F2A2D}"/>
              </a:ext>
            </a:extLst>
          </p:cNvPr>
          <p:cNvGraphicFramePr>
            <a:graphicFrameLocks noGrp="1" noChangeAspect="1"/>
          </p:cNvGraphicFramePr>
          <p:nvPr>
            <p:ph type="chart" idx="1"/>
          </p:nvPr>
        </p:nvGraphicFramePr>
        <p:xfrm>
          <a:off x="1987551" y="1600201"/>
          <a:ext cx="8215313" cy="4525963"/>
        </p:xfrm>
        <a:graphic>
          <a:graphicData uri="http://schemas.openxmlformats.org/presentationml/2006/ole">
            <mc:AlternateContent xmlns:mc="http://schemas.openxmlformats.org/markup-compatibility/2006">
              <mc:Choice xmlns:v="urn:schemas-microsoft-com:vml" Requires="v">
                <p:oleObj spid="_x0000_s3137" name="Chart" r:id="rId5" imgW="8229600" imgH="4533833" progId="MSGraph.Chart.8">
                  <p:embed followColorScheme="full"/>
                </p:oleObj>
              </mc:Choice>
              <mc:Fallback>
                <p:oleObj name="Chart" r:id="rId5" imgW="8229600" imgH="4533833" progId="MSGraph.Chart.8">
                  <p:embed followColorScheme="full"/>
                  <p:pic>
                    <p:nvPicPr>
                      <p:cNvPr id="4098" name="Object 3">
                        <a:extLst>
                          <a:ext uri="{FF2B5EF4-FFF2-40B4-BE49-F238E27FC236}">
                            <a16:creationId xmlns:a16="http://schemas.microsoft.com/office/drawing/2014/main" id="{0138BA22-BC8D-4F60-A709-6280246F2A2D}"/>
                          </a:ext>
                        </a:extLst>
                      </p:cNvPr>
                      <p:cNvPicPr>
                        <a:picLocks noChangeAspect="1" noChangeArrowheads="1"/>
                      </p:cNvPicPr>
                      <p:nvPr/>
                    </p:nvPicPr>
                    <p:blipFill>
                      <a:blip r:embed="rId6"/>
                      <a:srcRect/>
                      <a:stretch>
                        <a:fillRect/>
                      </a:stretch>
                    </p:blipFill>
                    <p:spPr bwMode="auto">
                      <a:xfrm>
                        <a:off x="1987551" y="1600201"/>
                        <a:ext cx="8215313" cy="452596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496068" name="WordArt 4">
            <a:extLst>
              <a:ext uri="{FF2B5EF4-FFF2-40B4-BE49-F238E27FC236}">
                <a16:creationId xmlns:a16="http://schemas.microsoft.com/office/drawing/2014/main" id="{7F5BFCD9-711C-45A7-B685-7B565F8B7C1A}"/>
              </a:ext>
            </a:extLst>
          </p:cNvPr>
          <p:cNvSpPr>
            <a:spLocks noChangeArrowheads="1" noChangeShapeType="1" noTextEdit="1"/>
          </p:cNvSpPr>
          <p:nvPr/>
        </p:nvSpPr>
        <p:spPr bwMode="auto">
          <a:xfrm>
            <a:off x="2895600" y="6362700"/>
            <a:ext cx="7239000" cy="3429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contourClr>
                <a:srgbClr val="CBCBCB"/>
              </a:contourClr>
            </a:sp3d>
          </a:bodyPr>
          <a:lstStyle/>
          <a:p>
            <a:pPr algn="ctr" fontAlgn="base">
              <a:spcBef>
                <a:spcPct val="0"/>
              </a:spcBef>
              <a:spcAft>
                <a:spcPct val="0"/>
              </a:spcAft>
            </a:pPr>
            <a:r>
              <a:rPr lang="en-US" sz="2400" kern="10">
                <a:ln w="9525">
                  <a:round/>
                  <a:headEnd/>
                  <a:tailEnd/>
                </a:ln>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panose="02020603050405020304" pitchFamily="18" charset="0"/>
                <a:cs typeface="Times New Roman" panose="02020603050405020304" pitchFamily="18" charset="0"/>
              </a:rPr>
              <a:t>* Source:  Absolute Confusion By George Barna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iterate type="wd">
                                    <p:tmPct val="100000"/>
                                  </p:iterate>
                                  <p:childTnLst>
                                    <p:set>
                                      <p:cBhvr>
                                        <p:cTn id="6" dur="1" fill="hold">
                                          <p:stCondLst>
                                            <p:cond delay="0"/>
                                          </p:stCondLst>
                                        </p:cTn>
                                        <p:tgtEl>
                                          <p:spTgt spid="1496066">
                                            <p:txEl>
                                              <p:pRg st="0" end="0"/>
                                            </p:txEl>
                                          </p:spTgt>
                                        </p:tgtEl>
                                        <p:attrNameLst>
                                          <p:attrName>style.visibility</p:attrName>
                                        </p:attrNameLst>
                                      </p:cBhvr>
                                      <p:to>
                                        <p:strVal val="visible"/>
                                      </p:to>
                                    </p:set>
                                    <p:anim calcmode="lin" valueType="num">
                                      <p:cBhvr additive="base">
                                        <p:cTn id="7" dur="300" fill="hold"/>
                                        <p:tgtEl>
                                          <p:spTgt spid="1496066">
                                            <p:txEl>
                                              <p:pRg st="0" end="0"/>
                                            </p:txEl>
                                          </p:spTgt>
                                        </p:tgtEl>
                                        <p:attrNameLst>
                                          <p:attrName>ppt_x</p:attrName>
                                        </p:attrNameLst>
                                      </p:cBhvr>
                                      <p:tavLst>
                                        <p:tav tm="0">
                                          <p:val>
                                            <p:strVal val="#ppt_x"/>
                                          </p:val>
                                        </p:tav>
                                        <p:tav tm="100000">
                                          <p:val>
                                            <p:strVal val="#ppt_x"/>
                                          </p:val>
                                        </p:tav>
                                      </p:tavLst>
                                    </p:anim>
                                    <p:anim calcmode="lin" valueType="num">
                                      <p:cBhvr additive="base">
                                        <p:cTn id="8" dur="300" fill="hold"/>
                                        <p:tgtEl>
                                          <p:spTgt spid="149606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272" fill="hold" nodeType="clickEffect">
                                  <p:stCondLst>
                                    <p:cond delay="0"/>
                                  </p:stCondLst>
                                  <p:childTnLst>
                                    <p:set>
                                      <p:cBhvr>
                                        <p:cTn id="12" dur="1" fill="hold">
                                          <p:stCondLst>
                                            <p:cond delay="0"/>
                                          </p:stCondLst>
                                        </p:cTn>
                                        <p:tgtEl>
                                          <p:spTgt spid="1496068"/>
                                        </p:tgtEl>
                                        <p:attrNameLst>
                                          <p:attrName>style.visibility</p:attrName>
                                        </p:attrNameLst>
                                      </p:cBhvr>
                                      <p:to>
                                        <p:strVal val="visible"/>
                                      </p:to>
                                    </p:set>
                                    <p:anim calcmode="lin" valueType="num">
                                      <p:cBhvr>
                                        <p:cTn id="13" dur="500" fill="hold"/>
                                        <p:tgtEl>
                                          <p:spTgt spid="1496068"/>
                                        </p:tgtEl>
                                        <p:attrNameLst>
                                          <p:attrName>ppt_w</p:attrName>
                                        </p:attrNameLst>
                                      </p:cBhvr>
                                      <p:tavLst>
                                        <p:tav tm="0">
                                          <p:val>
                                            <p:strVal val="2/3*#ppt_w"/>
                                          </p:val>
                                        </p:tav>
                                        <p:tav tm="100000">
                                          <p:val>
                                            <p:strVal val="#ppt_w"/>
                                          </p:val>
                                        </p:tav>
                                      </p:tavLst>
                                    </p:anim>
                                    <p:anim calcmode="lin" valueType="num">
                                      <p:cBhvr>
                                        <p:cTn id="14" dur="500" fill="hold"/>
                                        <p:tgtEl>
                                          <p:spTgt spid="1496068"/>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6066" grpId="0" build="p" autoUpdateAnimBg="0"/>
    </p:bldLst>
  </p:timing>
</p:sld>
</file>

<file path=ppt/slides/slide24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sp>
        <p:nvSpPr>
          <p:cNvPr id="1500162" name="Rectangle 2">
            <a:extLst>
              <a:ext uri="{FF2B5EF4-FFF2-40B4-BE49-F238E27FC236}">
                <a16:creationId xmlns:a16="http://schemas.microsoft.com/office/drawing/2014/main" id="{6950F918-B366-4BB5-A89F-5A8F0DD39B9A}"/>
              </a:ext>
            </a:extLst>
          </p:cNvPr>
          <p:cNvSpPr>
            <a:spLocks noGrp="1" noChangeArrowheads="1"/>
          </p:cNvSpPr>
          <p:nvPr>
            <p:ph type="title"/>
          </p:nvPr>
        </p:nvSpPr>
        <p:spPr>
          <a:xfrm>
            <a:off x="1981200" y="762000"/>
            <a:ext cx="8229600" cy="838200"/>
          </a:xfrm>
        </p:spPr>
        <p:txBody>
          <a:bodyPr/>
          <a:lstStyle/>
          <a:p>
            <a:pPr eaLnBrk="1" hangingPunct="1">
              <a:defRPr/>
            </a:pPr>
            <a:r>
              <a:rPr lang="en-US" sz="4000" b="1">
                <a:effectLst>
                  <a:outerShdw blurRad="38100" dist="38100" dir="2700000" algn="tl">
                    <a:srgbClr val="FFFFFF"/>
                  </a:outerShdw>
                </a:effectLst>
              </a:rPr>
              <a:t>The average number of minutes spent each time in prayer,  by those who pray to God.</a:t>
            </a:r>
            <a:br>
              <a:rPr lang="en-US" sz="4000" b="1">
                <a:effectLst>
                  <a:outerShdw blurRad="38100" dist="38100" dir="2700000" algn="tl">
                    <a:srgbClr val="FFFFFF"/>
                  </a:outerShdw>
                </a:effectLst>
              </a:rPr>
            </a:br>
            <a:r>
              <a:rPr lang="en-US"/>
              <a:t> </a:t>
            </a:r>
          </a:p>
        </p:txBody>
      </p:sp>
      <p:graphicFrame>
        <p:nvGraphicFramePr>
          <p:cNvPr id="5122" name="Object 3">
            <a:extLst>
              <a:ext uri="{FF2B5EF4-FFF2-40B4-BE49-F238E27FC236}">
                <a16:creationId xmlns:a16="http://schemas.microsoft.com/office/drawing/2014/main" id="{FC009C86-3A59-443F-81E5-67740759E804}"/>
              </a:ext>
            </a:extLst>
          </p:cNvPr>
          <p:cNvGraphicFramePr>
            <a:graphicFrameLocks noGrp="1" noChangeAspect="1"/>
          </p:cNvGraphicFramePr>
          <p:nvPr>
            <p:ph type="chart" idx="1"/>
          </p:nvPr>
        </p:nvGraphicFramePr>
        <p:xfrm>
          <a:off x="1987551" y="1828801"/>
          <a:ext cx="8215313" cy="4297363"/>
        </p:xfrm>
        <a:graphic>
          <a:graphicData uri="http://schemas.openxmlformats.org/presentationml/2006/ole">
            <mc:AlternateContent xmlns:mc="http://schemas.openxmlformats.org/markup-compatibility/2006">
              <mc:Choice xmlns:v="urn:schemas-microsoft-com:vml" Requires="v">
                <p:oleObj spid="_x0000_s4161" name="Chart" r:id="rId5" imgW="8229600" imgH="4533833" progId="MSGraph.Chart.8">
                  <p:embed followColorScheme="full"/>
                </p:oleObj>
              </mc:Choice>
              <mc:Fallback>
                <p:oleObj name="Chart" r:id="rId5" imgW="8229600" imgH="4533833" progId="MSGraph.Chart.8">
                  <p:embed followColorScheme="full"/>
                  <p:pic>
                    <p:nvPicPr>
                      <p:cNvPr id="5122" name="Object 3">
                        <a:extLst>
                          <a:ext uri="{FF2B5EF4-FFF2-40B4-BE49-F238E27FC236}">
                            <a16:creationId xmlns:a16="http://schemas.microsoft.com/office/drawing/2014/main" id="{FC009C86-3A59-443F-81E5-67740759E804}"/>
                          </a:ext>
                        </a:extLst>
                      </p:cNvPr>
                      <p:cNvPicPr>
                        <a:picLocks noChangeAspect="1" noChangeArrowheads="1"/>
                      </p:cNvPicPr>
                      <p:nvPr/>
                    </p:nvPicPr>
                    <p:blipFill>
                      <a:blip r:embed="rId6"/>
                      <a:srcRect/>
                      <a:stretch>
                        <a:fillRect/>
                      </a:stretch>
                    </p:blipFill>
                    <p:spPr bwMode="auto">
                      <a:xfrm>
                        <a:off x="1987551" y="1828801"/>
                        <a:ext cx="8215313" cy="4297363"/>
                      </a:xfrm>
                      <a:prstGeom prst="rect">
                        <a:avLst/>
                      </a:prstGeom>
                      <a:ln>
                        <a:noFill/>
                      </a:ln>
                      <a:extLs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5125" name="WordArt 4">
            <a:extLst>
              <a:ext uri="{FF2B5EF4-FFF2-40B4-BE49-F238E27FC236}">
                <a16:creationId xmlns:a16="http://schemas.microsoft.com/office/drawing/2014/main" id="{C77CE160-7013-4E4E-834D-D76C3353293B}"/>
              </a:ext>
            </a:extLst>
          </p:cNvPr>
          <p:cNvSpPr>
            <a:spLocks noChangeArrowheads="1" noChangeShapeType="1" noTextEdit="1"/>
          </p:cNvSpPr>
          <p:nvPr/>
        </p:nvSpPr>
        <p:spPr bwMode="auto">
          <a:xfrm>
            <a:off x="2895600" y="6362700"/>
            <a:ext cx="7239000" cy="342900"/>
          </a:xfrm>
          <a:prstGeom prst="rect">
            <a:avLst/>
          </a:prstGeom>
        </p:spPr>
        <p:txBody>
          <a:bodyPr wrap="none" fromWordArt="1">
            <a:prstTxWarp prst="textPlain">
              <a:avLst>
                <a:gd name="adj" fmla="val 50000"/>
              </a:avLst>
            </a:prstTxWarp>
            <a:scene3d>
              <a:camera prst="legacyPerspectiveTopLeft"/>
              <a:lightRig rig="legacyNormal3" dir="r"/>
            </a:scene3d>
            <a:sp3d extrusionH="201600" prstMaterial="legacyMetal">
              <a:extrusionClr>
                <a:srgbClr val="FFFFFF"/>
              </a:extrusionClr>
              <a:contourClr>
                <a:srgbClr val="CBCBCB"/>
              </a:contourClr>
            </a:sp3d>
          </a:bodyPr>
          <a:lstStyle/>
          <a:p>
            <a:pPr algn="ctr" fontAlgn="base">
              <a:spcBef>
                <a:spcPct val="0"/>
              </a:spcBef>
              <a:spcAft>
                <a:spcPct val="0"/>
              </a:spcAft>
            </a:pPr>
            <a:r>
              <a:rPr lang="en-US" sz="2400" kern="10">
                <a:ln w="9525">
                  <a:round/>
                  <a:headEnd/>
                  <a:tailEnd/>
                </a:ln>
                <a:gradFill rotWithShape="1">
                  <a:gsLst>
                    <a:gs pos="0">
                      <a:srgbClr val="CBCBCB"/>
                    </a:gs>
                    <a:gs pos="13000">
                      <a:srgbClr val="5F5F5F"/>
                    </a:gs>
                    <a:gs pos="21001">
                      <a:srgbClr val="5F5F5F"/>
                    </a:gs>
                    <a:gs pos="63000">
                      <a:srgbClr val="FFFFFF"/>
                    </a:gs>
                    <a:gs pos="67000">
                      <a:srgbClr val="B2B2B2"/>
                    </a:gs>
                    <a:gs pos="69000">
                      <a:srgbClr val="292929"/>
                    </a:gs>
                    <a:gs pos="82001">
                      <a:srgbClr val="777777"/>
                    </a:gs>
                    <a:gs pos="100000">
                      <a:srgbClr val="EAEAEA"/>
                    </a:gs>
                  </a:gsLst>
                  <a:lin ang="5400000" scaled="1"/>
                </a:gradFill>
                <a:latin typeface="Times New Roman" panose="02020603050405020304" pitchFamily="18" charset="0"/>
                <a:cs typeface="Times New Roman" panose="02020603050405020304" pitchFamily="18" charset="0"/>
              </a:rPr>
              <a:t>* Source:  Absolute Confusion By George Barna</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showMasterSp="0">
  <p:cSld>
    <p:bg>
      <p:bgPr>
        <a:solidFill>
          <a:schemeClr val="accent1"/>
        </a:solidFill>
        <a:effectLst/>
      </p:bgPr>
    </p:bg>
    <p:spTree>
      <p:nvGrpSpPr>
        <p:cNvPr id="1" name=""/>
        <p:cNvGrpSpPr/>
        <p:nvPr/>
      </p:nvGrpSpPr>
      <p:grpSpPr>
        <a:xfrm>
          <a:off x="0" y="0"/>
          <a:ext cx="0" cy="0"/>
          <a:chOff x="0" y="0"/>
          <a:chExt cx="0" cy="0"/>
        </a:xfrm>
      </p:grpSpPr>
      <p:pic>
        <p:nvPicPr>
          <p:cNvPr id="309250" name="Picture 2" descr="&#10;DrDrTrans.jpg                                                  000428D5Macintosh HD                   B746AFEA:">
            <a:extLst>
              <a:ext uri="{FF2B5EF4-FFF2-40B4-BE49-F238E27FC236}">
                <a16:creationId xmlns:a16="http://schemas.microsoft.com/office/drawing/2014/main" id="{4726A03B-75A0-4B32-9946-BAE5BD0C69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9251" name="Text Box 3">
            <a:extLst>
              <a:ext uri="{FF2B5EF4-FFF2-40B4-BE49-F238E27FC236}">
                <a16:creationId xmlns:a16="http://schemas.microsoft.com/office/drawing/2014/main" id="{E4162104-C0C9-4D05-A017-A7776A1734BB}"/>
              </a:ext>
            </a:extLst>
          </p:cNvPr>
          <p:cNvSpPr txBox="1">
            <a:spLocks noChangeArrowheads="1"/>
          </p:cNvSpPr>
          <p:nvPr/>
        </p:nvSpPr>
        <p:spPr bwMode="auto">
          <a:xfrm>
            <a:off x="1905001" y="381001"/>
            <a:ext cx="572631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US" altLang="en-US" sz="2400">
                <a:solidFill>
                  <a:srgbClr val="333399"/>
                </a:solidFill>
                <a:latin typeface="Humnst777 Blk BT" charset="0"/>
              </a:rPr>
              <a:t>We have all been told we should be content.</a:t>
            </a:r>
          </a:p>
        </p:txBody>
      </p:sp>
      <p:sp>
        <p:nvSpPr>
          <p:cNvPr id="309252" name="Text Box 4">
            <a:extLst>
              <a:ext uri="{FF2B5EF4-FFF2-40B4-BE49-F238E27FC236}">
                <a16:creationId xmlns:a16="http://schemas.microsoft.com/office/drawing/2014/main" id="{1F9F5812-A600-4A64-8429-91F5573DD037}"/>
              </a:ext>
            </a:extLst>
          </p:cNvPr>
          <p:cNvSpPr txBox="1">
            <a:spLocks noChangeArrowheads="1"/>
          </p:cNvSpPr>
          <p:nvPr/>
        </p:nvSpPr>
        <p:spPr bwMode="auto">
          <a:xfrm>
            <a:off x="1905001" y="914401"/>
            <a:ext cx="492865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US" altLang="en-US" sz="2400">
                <a:solidFill>
                  <a:srgbClr val="333399"/>
                </a:solidFill>
                <a:latin typeface="Humnst777 Blk BT" charset="0"/>
              </a:rPr>
              <a:t>But there are some instances in which</a:t>
            </a:r>
          </a:p>
        </p:txBody>
      </p:sp>
      <p:sp>
        <p:nvSpPr>
          <p:cNvPr id="309253" name="Text Box 5">
            <a:extLst>
              <a:ext uri="{FF2B5EF4-FFF2-40B4-BE49-F238E27FC236}">
                <a16:creationId xmlns:a16="http://schemas.microsoft.com/office/drawing/2014/main" id="{A7D13819-86CD-414B-959E-3C10DDA76279}"/>
              </a:ext>
            </a:extLst>
          </p:cNvPr>
          <p:cNvSpPr txBox="1">
            <a:spLocks noChangeArrowheads="1"/>
          </p:cNvSpPr>
          <p:nvPr/>
        </p:nvSpPr>
        <p:spPr bwMode="auto">
          <a:xfrm>
            <a:off x="1905000" y="1447801"/>
            <a:ext cx="55186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US" altLang="en-US" sz="2400">
                <a:solidFill>
                  <a:srgbClr val="333399"/>
                </a:solidFill>
                <a:latin typeface="Humnst777 Blk BT" charset="0"/>
              </a:rPr>
              <a:t>being “good enough” is NOT good enough!</a:t>
            </a:r>
          </a:p>
        </p:txBody>
      </p:sp>
      <p:sp>
        <p:nvSpPr>
          <p:cNvPr id="309254" name="Text Box 6">
            <a:extLst>
              <a:ext uri="{FF2B5EF4-FFF2-40B4-BE49-F238E27FC236}">
                <a16:creationId xmlns:a16="http://schemas.microsoft.com/office/drawing/2014/main" id="{4E93B967-8FA5-4565-9816-5180E24CD974}"/>
              </a:ext>
            </a:extLst>
          </p:cNvPr>
          <p:cNvSpPr txBox="1">
            <a:spLocks noChangeArrowheads="1"/>
          </p:cNvSpPr>
          <p:nvPr/>
        </p:nvSpPr>
        <p:spPr bwMode="auto">
          <a:xfrm>
            <a:off x="5611813" y="1981201"/>
            <a:ext cx="366715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US" altLang="en-US" sz="2400">
                <a:solidFill>
                  <a:srgbClr val="841D99"/>
                </a:solidFill>
                <a:latin typeface="Humnst777 Blk BT" charset="0"/>
              </a:rPr>
              <a:t>Name some other instances</a:t>
            </a:r>
          </a:p>
        </p:txBody>
      </p:sp>
      <p:sp>
        <p:nvSpPr>
          <p:cNvPr id="309255" name="Text Box 7">
            <a:extLst>
              <a:ext uri="{FF2B5EF4-FFF2-40B4-BE49-F238E27FC236}">
                <a16:creationId xmlns:a16="http://schemas.microsoft.com/office/drawing/2014/main" id="{279C9BE1-2D3D-4FAC-925D-A0E8E533A38B}"/>
              </a:ext>
            </a:extLst>
          </p:cNvPr>
          <p:cNvSpPr txBox="1">
            <a:spLocks noChangeArrowheads="1"/>
          </p:cNvSpPr>
          <p:nvPr/>
        </p:nvSpPr>
        <p:spPr bwMode="auto">
          <a:xfrm>
            <a:off x="4502150" y="2438401"/>
            <a:ext cx="449129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US" altLang="en-US" sz="2400">
                <a:solidFill>
                  <a:srgbClr val="841D99"/>
                </a:solidFill>
                <a:latin typeface="Humnst777 Blk BT" charset="0"/>
              </a:rPr>
              <a:t>where it’s </a:t>
            </a:r>
            <a:r>
              <a:rPr lang="en-US" altLang="en-US" sz="2400" i="1">
                <a:solidFill>
                  <a:srgbClr val="841D99"/>
                </a:solidFill>
                <a:latin typeface="Humnst777 Blk BT" charset="0"/>
              </a:rPr>
              <a:t>not</a:t>
            </a:r>
            <a:r>
              <a:rPr lang="en-US" altLang="en-US" sz="2400">
                <a:solidFill>
                  <a:srgbClr val="841D99"/>
                </a:solidFill>
                <a:latin typeface="Humnst777 Blk BT" charset="0"/>
              </a:rPr>
              <a:t> good to be satisfied.</a:t>
            </a:r>
          </a:p>
        </p:txBody>
      </p:sp>
      <p:sp>
        <p:nvSpPr>
          <p:cNvPr id="309256" name="Text Box 8">
            <a:extLst>
              <a:ext uri="{FF2B5EF4-FFF2-40B4-BE49-F238E27FC236}">
                <a16:creationId xmlns:a16="http://schemas.microsoft.com/office/drawing/2014/main" id="{BBE3E54F-8F14-4AB5-8130-1CC24013BDD0}"/>
              </a:ext>
            </a:extLst>
          </p:cNvPr>
          <p:cNvSpPr txBox="1">
            <a:spLocks noChangeArrowheads="1"/>
          </p:cNvSpPr>
          <p:nvPr/>
        </p:nvSpPr>
        <p:spPr bwMode="auto">
          <a:xfrm>
            <a:off x="1981200" y="2971801"/>
            <a:ext cx="484587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US" altLang="en-US" sz="2400">
                <a:solidFill>
                  <a:srgbClr val="3978EE"/>
                </a:solidFill>
                <a:latin typeface="Humnst777 Blk BT" charset="0"/>
              </a:rPr>
              <a:t>The Bible tells us that Christians must</a:t>
            </a:r>
            <a:endParaRPr lang="en-US" altLang="en-US" sz="2400">
              <a:solidFill>
                <a:srgbClr val="3478F8"/>
              </a:solidFill>
              <a:latin typeface="Humnst777 Blk BT" charset="0"/>
            </a:endParaRPr>
          </a:p>
        </p:txBody>
      </p:sp>
      <p:sp>
        <p:nvSpPr>
          <p:cNvPr id="309257" name="Text Box 9">
            <a:extLst>
              <a:ext uri="{FF2B5EF4-FFF2-40B4-BE49-F238E27FC236}">
                <a16:creationId xmlns:a16="http://schemas.microsoft.com/office/drawing/2014/main" id="{3FEDCADF-32FE-4BC6-90AB-E68C4D703AD2}"/>
              </a:ext>
            </a:extLst>
          </p:cNvPr>
          <p:cNvSpPr txBox="1">
            <a:spLocks noChangeArrowheads="1"/>
          </p:cNvSpPr>
          <p:nvPr/>
        </p:nvSpPr>
        <p:spPr bwMode="auto">
          <a:xfrm>
            <a:off x="1981200" y="3276601"/>
            <a:ext cx="41388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US" altLang="en-US" sz="2400">
                <a:solidFill>
                  <a:srgbClr val="3978EE"/>
                </a:solidFill>
                <a:latin typeface="Humnst777 Blk BT" charset="0"/>
              </a:rPr>
              <a:t>continue to grow into maturity. </a:t>
            </a:r>
            <a:endParaRPr lang="en-US" altLang="en-US" sz="2400">
              <a:solidFill>
                <a:srgbClr val="3478F8"/>
              </a:solidFill>
              <a:latin typeface="Humnst777 Blk BT" charset="0"/>
            </a:endParaRPr>
          </a:p>
        </p:txBody>
      </p:sp>
      <p:sp>
        <p:nvSpPr>
          <p:cNvPr id="309258" name="Text Box 10">
            <a:extLst>
              <a:ext uri="{FF2B5EF4-FFF2-40B4-BE49-F238E27FC236}">
                <a16:creationId xmlns:a16="http://schemas.microsoft.com/office/drawing/2014/main" id="{CBEF0700-CC01-4021-8604-7189B09A63D8}"/>
              </a:ext>
            </a:extLst>
          </p:cNvPr>
          <p:cNvSpPr txBox="1">
            <a:spLocks noChangeArrowheads="1"/>
          </p:cNvSpPr>
          <p:nvPr/>
        </p:nvSpPr>
        <p:spPr bwMode="auto">
          <a:xfrm>
            <a:off x="3709989" y="3810001"/>
            <a:ext cx="509171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US" altLang="en-US" sz="2400">
                <a:solidFill>
                  <a:srgbClr val="B242EE"/>
                </a:solidFill>
                <a:latin typeface="Humnst777 Blk BT" charset="0"/>
              </a:rPr>
              <a:t>Read these three passages of Scripture</a:t>
            </a:r>
            <a:r>
              <a:rPr lang="en-US" altLang="en-US" sz="2400">
                <a:solidFill>
                  <a:srgbClr val="3978EE"/>
                </a:solidFill>
                <a:latin typeface="Humnst777 Blk BT" charset="0"/>
              </a:rPr>
              <a:t> </a:t>
            </a:r>
          </a:p>
        </p:txBody>
      </p:sp>
      <p:sp>
        <p:nvSpPr>
          <p:cNvPr id="309259" name="Text Box 11">
            <a:extLst>
              <a:ext uri="{FF2B5EF4-FFF2-40B4-BE49-F238E27FC236}">
                <a16:creationId xmlns:a16="http://schemas.microsoft.com/office/drawing/2014/main" id="{674E116E-07E8-4966-AF67-703E607EA342}"/>
              </a:ext>
            </a:extLst>
          </p:cNvPr>
          <p:cNvSpPr txBox="1">
            <a:spLocks noChangeArrowheads="1"/>
          </p:cNvSpPr>
          <p:nvPr/>
        </p:nvSpPr>
        <p:spPr bwMode="auto">
          <a:xfrm>
            <a:off x="3100388" y="4148139"/>
            <a:ext cx="461286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US" altLang="en-US" sz="2400">
                <a:solidFill>
                  <a:srgbClr val="B242EE"/>
                </a:solidFill>
                <a:latin typeface="Humnst777 Blk BT" charset="0"/>
              </a:rPr>
              <a:t>to discover areas in which we must </a:t>
            </a:r>
          </a:p>
        </p:txBody>
      </p:sp>
      <p:sp>
        <p:nvSpPr>
          <p:cNvPr id="309260" name="Text Box 12">
            <a:extLst>
              <a:ext uri="{FF2B5EF4-FFF2-40B4-BE49-F238E27FC236}">
                <a16:creationId xmlns:a16="http://schemas.microsoft.com/office/drawing/2014/main" id="{75AD9040-4424-41E5-BD48-E9EC80D299AB}"/>
              </a:ext>
            </a:extLst>
          </p:cNvPr>
          <p:cNvSpPr txBox="1">
            <a:spLocks noChangeArrowheads="1"/>
          </p:cNvSpPr>
          <p:nvPr/>
        </p:nvSpPr>
        <p:spPr bwMode="auto">
          <a:xfrm>
            <a:off x="2590801" y="4572001"/>
            <a:ext cx="470955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US" altLang="en-US" sz="2400">
                <a:solidFill>
                  <a:srgbClr val="B242EE"/>
                </a:solidFill>
                <a:latin typeface="Humnst777 Blk BT" charset="0"/>
              </a:rPr>
              <a:t>resist the temptation to be satisfied:</a:t>
            </a:r>
          </a:p>
        </p:txBody>
      </p:sp>
      <p:sp>
        <p:nvSpPr>
          <p:cNvPr id="309261" name="Text Box 13">
            <a:extLst>
              <a:ext uri="{FF2B5EF4-FFF2-40B4-BE49-F238E27FC236}">
                <a16:creationId xmlns:a16="http://schemas.microsoft.com/office/drawing/2014/main" id="{BC09E673-2130-4B44-BCA2-0EA68209816D}"/>
              </a:ext>
            </a:extLst>
          </p:cNvPr>
          <p:cNvSpPr txBox="1">
            <a:spLocks noChangeArrowheads="1"/>
          </p:cNvSpPr>
          <p:nvPr/>
        </p:nvSpPr>
        <p:spPr bwMode="auto">
          <a:xfrm>
            <a:off x="2514600" y="4995864"/>
            <a:ext cx="237738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US" altLang="en-US" sz="2400">
                <a:solidFill>
                  <a:srgbClr val="333399"/>
                </a:solidFill>
                <a:latin typeface="Humnst777 Blk BT" charset="0"/>
              </a:rPr>
              <a:t> Hebrews 5:11-14</a:t>
            </a:r>
            <a:endParaRPr lang="en-US" altLang="en-US" sz="2400">
              <a:solidFill>
                <a:srgbClr val="3478F8"/>
              </a:solidFill>
              <a:latin typeface="Humnst777 Blk BT" charset="0"/>
            </a:endParaRPr>
          </a:p>
        </p:txBody>
      </p:sp>
      <p:sp>
        <p:nvSpPr>
          <p:cNvPr id="309262" name="Text Box 14">
            <a:extLst>
              <a:ext uri="{FF2B5EF4-FFF2-40B4-BE49-F238E27FC236}">
                <a16:creationId xmlns:a16="http://schemas.microsoft.com/office/drawing/2014/main" id="{489EE512-0019-4219-9A75-F90D95CE5AAD}"/>
              </a:ext>
            </a:extLst>
          </p:cNvPr>
          <p:cNvSpPr txBox="1">
            <a:spLocks noChangeArrowheads="1"/>
          </p:cNvSpPr>
          <p:nvPr/>
        </p:nvSpPr>
        <p:spPr bwMode="auto">
          <a:xfrm>
            <a:off x="4419601" y="5432426"/>
            <a:ext cx="210025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US" altLang="en-US" sz="2400">
                <a:solidFill>
                  <a:srgbClr val="8A49DE"/>
                </a:solidFill>
                <a:latin typeface="Humnst777 Blk BT" charset="0"/>
              </a:rPr>
              <a:t>Colossians 1:10</a:t>
            </a:r>
          </a:p>
        </p:txBody>
      </p:sp>
      <p:sp>
        <p:nvSpPr>
          <p:cNvPr id="309263" name="Text Box 15">
            <a:extLst>
              <a:ext uri="{FF2B5EF4-FFF2-40B4-BE49-F238E27FC236}">
                <a16:creationId xmlns:a16="http://schemas.microsoft.com/office/drawing/2014/main" id="{91719D19-9B93-4E01-835F-AE6607F1B0F9}"/>
              </a:ext>
            </a:extLst>
          </p:cNvPr>
          <p:cNvSpPr txBox="1">
            <a:spLocks noChangeArrowheads="1"/>
          </p:cNvSpPr>
          <p:nvPr/>
        </p:nvSpPr>
        <p:spPr bwMode="auto">
          <a:xfrm>
            <a:off x="6248400" y="5891214"/>
            <a:ext cx="255711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fontAlgn="base">
              <a:spcBef>
                <a:spcPct val="0"/>
              </a:spcBef>
              <a:spcAft>
                <a:spcPct val="0"/>
              </a:spcAft>
            </a:pPr>
            <a:r>
              <a:rPr lang="en-US" altLang="en-US" sz="2400">
                <a:solidFill>
                  <a:srgbClr val="3478F8"/>
                </a:solidFill>
                <a:latin typeface="Humnst777 Blk BT" charset="0"/>
              </a:rPr>
              <a:t>Colossians 1:11, 12</a:t>
            </a:r>
          </a:p>
        </p:txBody>
      </p:sp>
      <p:sp>
        <p:nvSpPr>
          <p:cNvPr id="309264" name="Rectangle 16">
            <a:extLst>
              <a:ext uri="{FF2B5EF4-FFF2-40B4-BE49-F238E27FC236}">
                <a16:creationId xmlns:a16="http://schemas.microsoft.com/office/drawing/2014/main" id="{6AAFF00B-9B5C-4A23-9CF8-CD726FF9E790}"/>
              </a:ext>
            </a:extLst>
          </p:cNvPr>
          <p:cNvSpPr>
            <a:spLocks noChangeArrowheads="1"/>
          </p:cNvSpPr>
          <p:nvPr/>
        </p:nvSpPr>
        <p:spPr bwMode="auto">
          <a:xfrm>
            <a:off x="2438400" y="5018088"/>
            <a:ext cx="3048000" cy="457200"/>
          </a:xfrm>
          <a:prstGeom prst="rect">
            <a:avLst/>
          </a:prstGeom>
          <a:noFill/>
          <a:ln w="25400">
            <a:solidFill>
              <a:srgbClr val="D72B9A"/>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eaLnBrk="1" fontAlgn="base" hangingPunct="1">
              <a:spcBef>
                <a:spcPct val="0"/>
              </a:spcBef>
              <a:spcAft>
                <a:spcPct val="0"/>
              </a:spcAft>
            </a:pPr>
            <a:endParaRPr lang="en-US" altLang="en-US">
              <a:solidFill>
                <a:srgbClr val="000000"/>
              </a:solidFill>
            </a:endParaRPr>
          </a:p>
        </p:txBody>
      </p:sp>
      <p:sp>
        <p:nvSpPr>
          <p:cNvPr id="309265" name="Rectangle 17">
            <a:extLst>
              <a:ext uri="{FF2B5EF4-FFF2-40B4-BE49-F238E27FC236}">
                <a16:creationId xmlns:a16="http://schemas.microsoft.com/office/drawing/2014/main" id="{470C92FB-5055-413A-BBEB-6B1ACF6990CB}"/>
              </a:ext>
            </a:extLst>
          </p:cNvPr>
          <p:cNvSpPr>
            <a:spLocks noChangeArrowheads="1"/>
          </p:cNvSpPr>
          <p:nvPr/>
        </p:nvSpPr>
        <p:spPr bwMode="auto">
          <a:xfrm>
            <a:off x="4267200" y="5410200"/>
            <a:ext cx="2895600" cy="533400"/>
          </a:xfrm>
          <a:prstGeom prst="rect">
            <a:avLst/>
          </a:prstGeom>
          <a:noFill/>
          <a:ln w="25400">
            <a:solidFill>
              <a:srgbClr val="D72B9A"/>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eaLnBrk="1" fontAlgn="base" hangingPunct="1">
              <a:spcBef>
                <a:spcPct val="0"/>
              </a:spcBef>
              <a:spcAft>
                <a:spcPct val="0"/>
              </a:spcAft>
            </a:pPr>
            <a:endParaRPr lang="en-US" altLang="en-US">
              <a:solidFill>
                <a:srgbClr val="000000"/>
              </a:solidFill>
            </a:endParaRPr>
          </a:p>
        </p:txBody>
      </p:sp>
      <p:sp>
        <p:nvSpPr>
          <p:cNvPr id="309266" name="Rectangle 18">
            <a:extLst>
              <a:ext uri="{FF2B5EF4-FFF2-40B4-BE49-F238E27FC236}">
                <a16:creationId xmlns:a16="http://schemas.microsoft.com/office/drawing/2014/main" id="{21939DB3-089A-4161-9711-22237CA6777D}"/>
              </a:ext>
            </a:extLst>
          </p:cNvPr>
          <p:cNvSpPr>
            <a:spLocks noChangeArrowheads="1"/>
          </p:cNvSpPr>
          <p:nvPr/>
        </p:nvSpPr>
        <p:spPr bwMode="auto">
          <a:xfrm>
            <a:off x="6172200" y="5857875"/>
            <a:ext cx="3276600" cy="533400"/>
          </a:xfrm>
          <a:prstGeom prst="rect">
            <a:avLst/>
          </a:prstGeom>
          <a:noFill/>
          <a:ln w="25400">
            <a:solidFill>
              <a:srgbClr val="D72B9A"/>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sz="2000">
                <a:solidFill>
                  <a:schemeClr val="tx1"/>
                </a:solidFill>
                <a:latin typeface="Storybook" pitchFamily="2" charset="0"/>
              </a:defRPr>
            </a:lvl1pPr>
            <a:lvl2pPr marL="742950" indent="-285750" eaLnBrk="0" hangingPunct="0">
              <a:defRPr sz="2000">
                <a:solidFill>
                  <a:schemeClr val="tx1"/>
                </a:solidFill>
                <a:latin typeface="Storybook" pitchFamily="2" charset="0"/>
              </a:defRPr>
            </a:lvl2pPr>
            <a:lvl3pPr marL="1143000" indent="-228600" eaLnBrk="0" hangingPunct="0">
              <a:defRPr sz="2000">
                <a:solidFill>
                  <a:schemeClr val="tx1"/>
                </a:solidFill>
                <a:latin typeface="Storybook" pitchFamily="2" charset="0"/>
              </a:defRPr>
            </a:lvl3pPr>
            <a:lvl4pPr marL="1600200" indent="-228600" eaLnBrk="0" hangingPunct="0">
              <a:defRPr sz="2000">
                <a:solidFill>
                  <a:schemeClr val="tx1"/>
                </a:solidFill>
                <a:latin typeface="Storybook" pitchFamily="2" charset="0"/>
              </a:defRPr>
            </a:lvl4pPr>
            <a:lvl5pPr marL="2057400" indent="-228600" eaLnBrk="0" hangingPunct="0">
              <a:defRPr sz="2000">
                <a:solidFill>
                  <a:schemeClr val="tx1"/>
                </a:solidFill>
                <a:latin typeface="Storybook" pitchFamily="2" charset="0"/>
              </a:defRPr>
            </a:lvl5pPr>
            <a:lvl6pPr marL="2514600" indent="-228600" eaLnBrk="0" fontAlgn="base" hangingPunct="0">
              <a:spcBef>
                <a:spcPct val="0"/>
              </a:spcBef>
              <a:spcAft>
                <a:spcPct val="0"/>
              </a:spcAft>
              <a:defRPr sz="2000">
                <a:solidFill>
                  <a:schemeClr val="tx1"/>
                </a:solidFill>
                <a:latin typeface="Storybook" pitchFamily="2" charset="0"/>
              </a:defRPr>
            </a:lvl6pPr>
            <a:lvl7pPr marL="2971800" indent="-228600" eaLnBrk="0" fontAlgn="base" hangingPunct="0">
              <a:spcBef>
                <a:spcPct val="0"/>
              </a:spcBef>
              <a:spcAft>
                <a:spcPct val="0"/>
              </a:spcAft>
              <a:defRPr sz="2000">
                <a:solidFill>
                  <a:schemeClr val="tx1"/>
                </a:solidFill>
                <a:latin typeface="Storybook" pitchFamily="2" charset="0"/>
              </a:defRPr>
            </a:lvl7pPr>
            <a:lvl8pPr marL="3429000" indent="-228600" eaLnBrk="0" fontAlgn="base" hangingPunct="0">
              <a:spcBef>
                <a:spcPct val="0"/>
              </a:spcBef>
              <a:spcAft>
                <a:spcPct val="0"/>
              </a:spcAft>
              <a:defRPr sz="2000">
                <a:solidFill>
                  <a:schemeClr val="tx1"/>
                </a:solidFill>
                <a:latin typeface="Storybook" pitchFamily="2" charset="0"/>
              </a:defRPr>
            </a:lvl8pPr>
            <a:lvl9pPr marL="3886200" indent="-228600" eaLnBrk="0" fontAlgn="base" hangingPunct="0">
              <a:spcBef>
                <a:spcPct val="0"/>
              </a:spcBef>
              <a:spcAft>
                <a:spcPct val="0"/>
              </a:spcAft>
              <a:defRPr sz="2000">
                <a:solidFill>
                  <a:schemeClr val="tx1"/>
                </a:solidFill>
                <a:latin typeface="Storybook" pitchFamily="2" charset="0"/>
              </a:defRPr>
            </a:lvl9pPr>
          </a:lstStyle>
          <a:p>
            <a:pPr eaLnBrk="1" fontAlgn="base" hangingPunct="1">
              <a:spcBef>
                <a:spcPct val="0"/>
              </a:spcBef>
              <a:spcAft>
                <a:spcPct val="0"/>
              </a:spcAft>
            </a:pPr>
            <a:endParaRPr lang="en-US" altLang="en-US">
              <a:solidFill>
                <a:srgbClr val="000000"/>
              </a:solidFill>
            </a:endParaRPr>
          </a:p>
        </p:txBody>
      </p:sp>
      <p:sp>
        <p:nvSpPr>
          <p:cNvPr id="309267" name="Line 19">
            <a:extLst>
              <a:ext uri="{FF2B5EF4-FFF2-40B4-BE49-F238E27FC236}">
                <a16:creationId xmlns:a16="http://schemas.microsoft.com/office/drawing/2014/main" id="{D1EC99CC-A8FE-40A4-816C-FA035DAFB481}"/>
              </a:ext>
            </a:extLst>
          </p:cNvPr>
          <p:cNvSpPr>
            <a:spLocks noChangeShapeType="1"/>
          </p:cNvSpPr>
          <p:nvPr/>
        </p:nvSpPr>
        <p:spPr bwMode="auto">
          <a:xfrm>
            <a:off x="2057400" y="2897188"/>
            <a:ext cx="7924800" cy="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000">
              <a:solidFill>
                <a:srgbClr val="000000"/>
              </a:solidFill>
              <a:latin typeface="Storybook" pitchFamily="2" charset="0"/>
            </a:endParaRPr>
          </a:p>
        </p:txBody>
      </p:sp>
      <p:sp>
        <p:nvSpPr>
          <p:cNvPr id="309268" name="Line 20">
            <a:extLst>
              <a:ext uri="{FF2B5EF4-FFF2-40B4-BE49-F238E27FC236}">
                <a16:creationId xmlns:a16="http://schemas.microsoft.com/office/drawing/2014/main" id="{E746491C-F500-496E-84E6-BC64743D7A18}"/>
              </a:ext>
            </a:extLst>
          </p:cNvPr>
          <p:cNvSpPr>
            <a:spLocks noChangeShapeType="1"/>
          </p:cNvSpPr>
          <p:nvPr/>
        </p:nvSpPr>
        <p:spPr bwMode="auto">
          <a:xfrm>
            <a:off x="2057400" y="2971800"/>
            <a:ext cx="7924800" cy="0"/>
          </a:xfrm>
          <a:prstGeom prst="line">
            <a:avLst/>
          </a:prstGeom>
          <a:noFill/>
          <a:ln w="12700">
            <a:solidFill>
              <a:schemeClr val="accent2"/>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pPr>
            <a:endParaRPr lang="en-US" sz="2000">
              <a:solidFill>
                <a:srgbClr val="000000"/>
              </a:solidFill>
              <a:latin typeface="Storybook" pitchFamily="2"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5" fill="hold" nodeType="afterEffect">
                                  <p:stCondLst>
                                    <p:cond delay="2000"/>
                                  </p:stCondLst>
                                  <p:childTnLst>
                                    <p:set>
                                      <p:cBhvr>
                                        <p:cTn id="6" dur="1" fill="hold">
                                          <p:stCondLst>
                                            <p:cond delay="0"/>
                                          </p:stCondLst>
                                        </p:cTn>
                                        <p:tgtEl>
                                          <p:spTgt spid="309250"/>
                                        </p:tgtEl>
                                        <p:attrNameLst>
                                          <p:attrName>style.visibility</p:attrName>
                                        </p:attrNameLst>
                                      </p:cBhvr>
                                      <p:to>
                                        <p:strVal val="visible"/>
                                      </p:to>
                                    </p:set>
                                    <p:animEffect transition="in" filter="randombar(vertical)">
                                      <p:cBhvr>
                                        <p:cTn id="7" dur="500"/>
                                        <p:tgtEl>
                                          <p:spTgt spid="309250"/>
                                        </p:tgtEl>
                                      </p:cBhvr>
                                    </p:animEffect>
                                  </p:childTnLst>
                                </p:cTn>
                              </p:par>
                            </p:childTnLst>
                          </p:cTn>
                        </p:par>
                        <p:par>
                          <p:cTn id="8" fill="hold" nodeType="afterGroup">
                            <p:stCondLst>
                              <p:cond delay="2500"/>
                            </p:stCondLst>
                            <p:childTnLst>
                              <p:par>
                                <p:cTn id="9" presetID="3" presetClass="entr" presetSubtype="10" fill="hold" grpId="0" nodeType="afterEffect">
                                  <p:stCondLst>
                                    <p:cond delay="2000"/>
                                  </p:stCondLst>
                                  <p:iterate type="wd">
                                    <p:tmPct val="100000"/>
                                  </p:iterate>
                                  <p:childTnLst>
                                    <p:set>
                                      <p:cBhvr>
                                        <p:cTn id="10" dur="1" fill="hold">
                                          <p:stCondLst>
                                            <p:cond delay="0"/>
                                          </p:stCondLst>
                                        </p:cTn>
                                        <p:tgtEl>
                                          <p:spTgt spid="309251"/>
                                        </p:tgtEl>
                                        <p:attrNameLst>
                                          <p:attrName>style.visibility</p:attrName>
                                        </p:attrNameLst>
                                      </p:cBhvr>
                                      <p:to>
                                        <p:strVal val="visible"/>
                                      </p:to>
                                    </p:set>
                                    <p:animEffect transition="in" filter="blinds(horizontal)">
                                      <p:cBhvr>
                                        <p:cTn id="11" dur="300"/>
                                        <p:tgtEl>
                                          <p:spTgt spid="309251"/>
                                        </p:tgtEl>
                                      </p:cBhvr>
                                    </p:animEffect>
                                  </p:childTnLst>
                                </p:cTn>
                              </p:par>
                            </p:childTnLst>
                          </p:cTn>
                        </p:par>
                        <p:par>
                          <p:cTn id="12" fill="hold" nodeType="afterGroup">
                            <p:stCondLst>
                              <p:cond delay="7500"/>
                            </p:stCondLst>
                            <p:childTnLst>
                              <p:par>
                                <p:cTn id="13" presetID="3" presetClass="entr" presetSubtype="10" fill="hold" grpId="0" nodeType="afterEffect">
                                  <p:stCondLst>
                                    <p:cond delay="2000"/>
                                  </p:stCondLst>
                                  <p:iterate type="wd">
                                    <p:tmPct val="100000"/>
                                  </p:iterate>
                                  <p:childTnLst>
                                    <p:set>
                                      <p:cBhvr>
                                        <p:cTn id="14" dur="1" fill="hold">
                                          <p:stCondLst>
                                            <p:cond delay="0"/>
                                          </p:stCondLst>
                                        </p:cTn>
                                        <p:tgtEl>
                                          <p:spTgt spid="309252"/>
                                        </p:tgtEl>
                                        <p:attrNameLst>
                                          <p:attrName>style.visibility</p:attrName>
                                        </p:attrNameLst>
                                      </p:cBhvr>
                                      <p:to>
                                        <p:strVal val="visible"/>
                                      </p:to>
                                    </p:set>
                                    <p:animEffect transition="in" filter="blinds(horizontal)">
                                      <p:cBhvr>
                                        <p:cTn id="15" dur="300"/>
                                        <p:tgtEl>
                                          <p:spTgt spid="309252"/>
                                        </p:tgtEl>
                                      </p:cBhvr>
                                    </p:animEffect>
                                  </p:childTnLst>
                                </p:cTn>
                              </p:par>
                            </p:childTnLst>
                          </p:cTn>
                        </p:par>
                        <p:par>
                          <p:cTn id="16" fill="hold" nodeType="afterGroup">
                            <p:stCondLst>
                              <p:cond delay="11600"/>
                            </p:stCondLst>
                            <p:childTnLst>
                              <p:par>
                                <p:cTn id="17" presetID="3" presetClass="entr" presetSubtype="10" fill="hold" grpId="0" nodeType="afterEffect">
                                  <p:stCondLst>
                                    <p:cond delay="0"/>
                                  </p:stCondLst>
                                  <p:iterate type="wd">
                                    <p:tmPct val="100000"/>
                                  </p:iterate>
                                  <p:childTnLst>
                                    <p:set>
                                      <p:cBhvr>
                                        <p:cTn id="18" dur="1" fill="hold">
                                          <p:stCondLst>
                                            <p:cond delay="0"/>
                                          </p:stCondLst>
                                        </p:cTn>
                                        <p:tgtEl>
                                          <p:spTgt spid="309253"/>
                                        </p:tgtEl>
                                        <p:attrNameLst>
                                          <p:attrName>style.visibility</p:attrName>
                                        </p:attrNameLst>
                                      </p:cBhvr>
                                      <p:to>
                                        <p:strVal val="visible"/>
                                      </p:to>
                                    </p:set>
                                    <p:animEffect transition="in" filter="blinds(horizontal)">
                                      <p:cBhvr>
                                        <p:cTn id="19" dur="300"/>
                                        <p:tgtEl>
                                          <p:spTgt spid="309253"/>
                                        </p:tgtEl>
                                      </p:cBhvr>
                                    </p:animEffect>
                                  </p:childTnLst>
                                </p:cTn>
                              </p:par>
                            </p:childTnLst>
                          </p:cTn>
                        </p:par>
                        <p:par>
                          <p:cTn id="20" fill="hold" nodeType="afterGroup">
                            <p:stCondLst>
                              <p:cond delay="14600"/>
                            </p:stCondLst>
                            <p:childTnLst>
                              <p:par>
                                <p:cTn id="21" presetID="3" presetClass="entr" presetSubtype="10" fill="hold" grpId="0" nodeType="afterEffect">
                                  <p:stCondLst>
                                    <p:cond delay="2000"/>
                                  </p:stCondLst>
                                  <p:iterate type="wd">
                                    <p:tmPct val="100000"/>
                                  </p:iterate>
                                  <p:childTnLst>
                                    <p:set>
                                      <p:cBhvr>
                                        <p:cTn id="22" dur="1" fill="hold">
                                          <p:stCondLst>
                                            <p:cond delay="0"/>
                                          </p:stCondLst>
                                        </p:cTn>
                                        <p:tgtEl>
                                          <p:spTgt spid="309254"/>
                                        </p:tgtEl>
                                        <p:attrNameLst>
                                          <p:attrName>style.visibility</p:attrName>
                                        </p:attrNameLst>
                                      </p:cBhvr>
                                      <p:to>
                                        <p:strVal val="visible"/>
                                      </p:to>
                                    </p:set>
                                    <p:animEffect transition="in" filter="blinds(horizontal)">
                                      <p:cBhvr>
                                        <p:cTn id="23" dur="300"/>
                                        <p:tgtEl>
                                          <p:spTgt spid="309254"/>
                                        </p:tgtEl>
                                      </p:cBhvr>
                                    </p:animEffect>
                                  </p:childTnLst>
                                </p:cTn>
                              </p:par>
                            </p:childTnLst>
                          </p:cTn>
                        </p:par>
                        <p:par>
                          <p:cTn id="24" fill="hold" nodeType="afterGroup">
                            <p:stCondLst>
                              <p:cond delay="17800"/>
                            </p:stCondLst>
                            <p:childTnLst>
                              <p:par>
                                <p:cTn id="25" presetID="3" presetClass="entr" presetSubtype="10" fill="hold" grpId="0" nodeType="afterEffect">
                                  <p:stCondLst>
                                    <p:cond delay="0"/>
                                  </p:stCondLst>
                                  <p:iterate type="wd">
                                    <p:tmPct val="100000"/>
                                  </p:iterate>
                                  <p:childTnLst>
                                    <p:set>
                                      <p:cBhvr>
                                        <p:cTn id="26" dur="1" fill="hold">
                                          <p:stCondLst>
                                            <p:cond delay="0"/>
                                          </p:stCondLst>
                                        </p:cTn>
                                        <p:tgtEl>
                                          <p:spTgt spid="309255"/>
                                        </p:tgtEl>
                                        <p:attrNameLst>
                                          <p:attrName>style.visibility</p:attrName>
                                        </p:attrNameLst>
                                      </p:cBhvr>
                                      <p:to>
                                        <p:strVal val="visible"/>
                                      </p:to>
                                    </p:set>
                                    <p:animEffect transition="in" filter="blinds(horizontal)">
                                      <p:cBhvr>
                                        <p:cTn id="27" dur="300"/>
                                        <p:tgtEl>
                                          <p:spTgt spid="309255"/>
                                        </p:tgtEl>
                                      </p:cBhvr>
                                    </p:animEffect>
                                  </p:childTnLst>
                                </p:cTn>
                              </p:par>
                            </p:childTnLst>
                          </p:cTn>
                        </p:par>
                        <p:par>
                          <p:cTn id="28" fill="hold" nodeType="afterGroup">
                            <p:stCondLst>
                              <p:cond delay="20200"/>
                            </p:stCondLst>
                            <p:childTnLst>
                              <p:par>
                                <p:cTn id="29" presetID="7" presetClass="entr" presetSubtype="8" fill="hold" nodeType="afterEffect">
                                  <p:stCondLst>
                                    <p:cond delay="3000"/>
                                  </p:stCondLst>
                                  <p:childTnLst>
                                    <p:set>
                                      <p:cBhvr>
                                        <p:cTn id="30" dur="1" fill="hold">
                                          <p:stCondLst>
                                            <p:cond delay="0"/>
                                          </p:stCondLst>
                                        </p:cTn>
                                        <p:tgtEl>
                                          <p:spTgt spid="309267"/>
                                        </p:tgtEl>
                                        <p:attrNameLst>
                                          <p:attrName>style.visibility</p:attrName>
                                        </p:attrNameLst>
                                      </p:cBhvr>
                                      <p:to>
                                        <p:strVal val="visible"/>
                                      </p:to>
                                    </p:set>
                                    <p:anim calcmode="lin" valueType="num">
                                      <p:cBhvr additive="base">
                                        <p:cTn id="31" dur="5000" fill="hold"/>
                                        <p:tgtEl>
                                          <p:spTgt spid="309267"/>
                                        </p:tgtEl>
                                        <p:attrNameLst>
                                          <p:attrName>ppt_x</p:attrName>
                                        </p:attrNameLst>
                                      </p:cBhvr>
                                      <p:tavLst>
                                        <p:tav tm="0">
                                          <p:val>
                                            <p:strVal val="0-#ppt_w/2"/>
                                          </p:val>
                                        </p:tav>
                                        <p:tav tm="100000">
                                          <p:val>
                                            <p:strVal val="#ppt_x"/>
                                          </p:val>
                                        </p:tav>
                                      </p:tavLst>
                                    </p:anim>
                                    <p:anim calcmode="lin" valueType="num">
                                      <p:cBhvr additive="base">
                                        <p:cTn id="32" dur="5000" fill="hold"/>
                                        <p:tgtEl>
                                          <p:spTgt spid="309267"/>
                                        </p:tgtEl>
                                        <p:attrNameLst>
                                          <p:attrName>ppt_y</p:attrName>
                                        </p:attrNameLst>
                                      </p:cBhvr>
                                      <p:tavLst>
                                        <p:tav tm="0">
                                          <p:val>
                                            <p:strVal val="#ppt_y"/>
                                          </p:val>
                                        </p:tav>
                                        <p:tav tm="100000">
                                          <p:val>
                                            <p:strVal val="#ppt_y"/>
                                          </p:val>
                                        </p:tav>
                                      </p:tavLst>
                                    </p:anim>
                                  </p:childTnLst>
                                </p:cTn>
                              </p:par>
                            </p:childTnLst>
                          </p:cTn>
                        </p:par>
                        <p:par>
                          <p:cTn id="33" fill="hold" nodeType="afterGroup">
                            <p:stCondLst>
                              <p:cond delay="28200"/>
                            </p:stCondLst>
                            <p:childTnLst>
                              <p:par>
                                <p:cTn id="34" presetID="7" presetClass="entr" presetSubtype="2" fill="hold" nodeType="afterEffect">
                                  <p:stCondLst>
                                    <p:cond delay="3000"/>
                                  </p:stCondLst>
                                  <p:childTnLst>
                                    <p:set>
                                      <p:cBhvr>
                                        <p:cTn id="35" dur="1" fill="hold">
                                          <p:stCondLst>
                                            <p:cond delay="0"/>
                                          </p:stCondLst>
                                        </p:cTn>
                                        <p:tgtEl>
                                          <p:spTgt spid="309268"/>
                                        </p:tgtEl>
                                        <p:attrNameLst>
                                          <p:attrName>style.visibility</p:attrName>
                                        </p:attrNameLst>
                                      </p:cBhvr>
                                      <p:to>
                                        <p:strVal val="visible"/>
                                      </p:to>
                                    </p:set>
                                    <p:anim calcmode="lin" valueType="num">
                                      <p:cBhvr additive="base">
                                        <p:cTn id="36" dur="5000" fill="hold"/>
                                        <p:tgtEl>
                                          <p:spTgt spid="309268"/>
                                        </p:tgtEl>
                                        <p:attrNameLst>
                                          <p:attrName>ppt_x</p:attrName>
                                        </p:attrNameLst>
                                      </p:cBhvr>
                                      <p:tavLst>
                                        <p:tav tm="0">
                                          <p:val>
                                            <p:strVal val="1+#ppt_w/2"/>
                                          </p:val>
                                        </p:tav>
                                        <p:tav tm="100000">
                                          <p:val>
                                            <p:strVal val="#ppt_x"/>
                                          </p:val>
                                        </p:tav>
                                      </p:tavLst>
                                    </p:anim>
                                    <p:anim calcmode="lin" valueType="num">
                                      <p:cBhvr additive="base">
                                        <p:cTn id="37" dur="5000" fill="hold"/>
                                        <p:tgtEl>
                                          <p:spTgt spid="309268"/>
                                        </p:tgtEl>
                                        <p:attrNameLst>
                                          <p:attrName>ppt_y</p:attrName>
                                        </p:attrNameLst>
                                      </p:cBhvr>
                                      <p:tavLst>
                                        <p:tav tm="0">
                                          <p:val>
                                            <p:strVal val="#ppt_y"/>
                                          </p:val>
                                        </p:tav>
                                        <p:tav tm="100000">
                                          <p:val>
                                            <p:strVal val="#ppt_y"/>
                                          </p:val>
                                        </p:tav>
                                      </p:tavLst>
                                    </p:anim>
                                  </p:childTnLst>
                                </p:cTn>
                              </p:par>
                            </p:childTnLst>
                          </p:cTn>
                        </p:par>
                        <p:par>
                          <p:cTn id="38" fill="hold" nodeType="afterGroup">
                            <p:stCondLst>
                              <p:cond delay="36200"/>
                            </p:stCondLst>
                            <p:childTnLst>
                              <p:par>
                                <p:cTn id="39" presetID="3" presetClass="entr" presetSubtype="5" fill="hold" grpId="0" nodeType="afterEffect">
                                  <p:stCondLst>
                                    <p:cond delay="3000"/>
                                  </p:stCondLst>
                                  <p:iterate type="wd">
                                    <p:tmPct val="100000"/>
                                  </p:iterate>
                                  <p:childTnLst>
                                    <p:set>
                                      <p:cBhvr>
                                        <p:cTn id="40" dur="1" fill="hold">
                                          <p:stCondLst>
                                            <p:cond delay="0"/>
                                          </p:stCondLst>
                                        </p:cTn>
                                        <p:tgtEl>
                                          <p:spTgt spid="309256"/>
                                        </p:tgtEl>
                                        <p:attrNameLst>
                                          <p:attrName>style.visibility</p:attrName>
                                        </p:attrNameLst>
                                      </p:cBhvr>
                                      <p:to>
                                        <p:strVal val="visible"/>
                                      </p:to>
                                    </p:set>
                                    <p:animEffect transition="in" filter="blinds(vertical)">
                                      <p:cBhvr>
                                        <p:cTn id="41" dur="300"/>
                                        <p:tgtEl>
                                          <p:spTgt spid="309256"/>
                                        </p:tgtEl>
                                      </p:cBhvr>
                                    </p:animEffect>
                                  </p:childTnLst>
                                </p:cTn>
                              </p:par>
                            </p:childTnLst>
                          </p:cTn>
                        </p:par>
                        <p:par>
                          <p:cTn id="42" fill="hold" nodeType="afterGroup">
                            <p:stCondLst>
                              <p:cond delay="41300"/>
                            </p:stCondLst>
                            <p:childTnLst>
                              <p:par>
                                <p:cTn id="43" presetID="3" presetClass="entr" presetSubtype="5" fill="hold" grpId="0" nodeType="afterEffect">
                                  <p:stCondLst>
                                    <p:cond delay="0"/>
                                  </p:stCondLst>
                                  <p:iterate type="wd">
                                    <p:tmPct val="100000"/>
                                  </p:iterate>
                                  <p:childTnLst>
                                    <p:set>
                                      <p:cBhvr>
                                        <p:cTn id="44" dur="1" fill="hold">
                                          <p:stCondLst>
                                            <p:cond delay="0"/>
                                          </p:stCondLst>
                                        </p:cTn>
                                        <p:tgtEl>
                                          <p:spTgt spid="309257"/>
                                        </p:tgtEl>
                                        <p:attrNameLst>
                                          <p:attrName>style.visibility</p:attrName>
                                        </p:attrNameLst>
                                      </p:cBhvr>
                                      <p:to>
                                        <p:strVal val="visible"/>
                                      </p:to>
                                    </p:set>
                                    <p:animEffect transition="in" filter="blinds(vertical)">
                                      <p:cBhvr>
                                        <p:cTn id="45" dur="300"/>
                                        <p:tgtEl>
                                          <p:spTgt spid="309257"/>
                                        </p:tgtEl>
                                      </p:cBhvr>
                                    </p:animEffect>
                                  </p:childTnLst>
                                </p:cTn>
                              </p:par>
                            </p:childTnLst>
                          </p:cTn>
                        </p:par>
                        <p:par>
                          <p:cTn id="46" fill="hold" nodeType="afterGroup">
                            <p:stCondLst>
                              <p:cond delay="43100"/>
                            </p:stCondLst>
                            <p:childTnLst>
                              <p:par>
                                <p:cTn id="47" presetID="3" presetClass="entr" presetSubtype="5" fill="hold" grpId="0" nodeType="afterEffect">
                                  <p:stCondLst>
                                    <p:cond delay="2000"/>
                                  </p:stCondLst>
                                  <p:iterate type="wd">
                                    <p:tmPct val="100000"/>
                                  </p:iterate>
                                  <p:childTnLst>
                                    <p:set>
                                      <p:cBhvr>
                                        <p:cTn id="48" dur="1" fill="hold">
                                          <p:stCondLst>
                                            <p:cond delay="0"/>
                                          </p:stCondLst>
                                        </p:cTn>
                                        <p:tgtEl>
                                          <p:spTgt spid="309258"/>
                                        </p:tgtEl>
                                        <p:attrNameLst>
                                          <p:attrName>style.visibility</p:attrName>
                                        </p:attrNameLst>
                                      </p:cBhvr>
                                      <p:to>
                                        <p:strVal val="visible"/>
                                      </p:to>
                                    </p:set>
                                    <p:animEffect transition="in" filter="blinds(vertical)">
                                      <p:cBhvr>
                                        <p:cTn id="49" dur="300"/>
                                        <p:tgtEl>
                                          <p:spTgt spid="309258"/>
                                        </p:tgtEl>
                                      </p:cBhvr>
                                    </p:animEffect>
                                  </p:childTnLst>
                                </p:cTn>
                              </p:par>
                            </p:childTnLst>
                          </p:cTn>
                        </p:par>
                        <p:par>
                          <p:cTn id="50" fill="hold" nodeType="afterGroup">
                            <p:stCondLst>
                              <p:cond delay="46900"/>
                            </p:stCondLst>
                            <p:childTnLst>
                              <p:par>
                                <p:cTn id="51" presetID="3" presetClass="entr" presetSubtype="5" fill="hold" grpId="0" nodeType="afterEffect">
                                  <p:stCondLst>
                                    <p:cond delay="0"/>
                                  </p:stCondLst>
                                  <p:iterate type="wd">
                                    <p:tmPct val="100000"/>
                                  </p:iterate>
                                  <p:childTnLst>
                                    <p:set>
                                      <p:cBhvr>
                                        <p:cTn id="52" dur="1" fill="hold">
                                          <p:stCondLst>
                                            <p:cond delay="0"/>
                                          </p:stCondLst>
                                        </p:cTn>
                                        <p:tgtEl>
                                          <p:spTgt spid="309259"/>
                                        </p:tgtEl>
                                        <p:attrNameLst>
                                          <p:attrName>style.visibility</p:attrName>
                                        </p:attrNameLst>
                                      </p:cBhvr>
                                      <p:to>
                                        <p:strVal val="visible"/>
                                      </p:to>
                                    </p:set>
                                    <p:animEffect transition="in" filter="blinds(vertical)">
                                      <p:cBhvr>
                                        <p:cTn id="53" dur="300"/>
                                        <p:tgtEl>
                                          <p:spTgt spid="309259"/>
                                        </p:tgtEl>
                                      </p:cBhvr>
                                    </p:animEffect>
                                  </p:childTnLst>
                                </p:cTn>
                              </p:par>
                            </p:childTnLst>
                          </p:cTn>
                        </p:par>
                        <p:par>
                          <p:cTn id="54" fill="hold" nodeType="afterGroup">
                            <p:stCondLst>
                              <p:cond delay="49000"/>
                            </p:stCondLst>
                            <p:childTnLst>
                              <p:par>
                                <p:cTn id="55" presetID="3" presetClass="entr" presetSubtype="5" fill="hold" grpId="0" nodeType="afterEffect">
                                  <p:stCondLst>
                                    <p:cond delay="0"/>
                                  </p:stCondLst>
                                  <p:iterate type="wd">
                                    <p:tmPct val="100000"/>
                                  </p:iterate>
                                  <p:childTnLst>
                                    <p:set>
                                      <p:cBhvr>
                                        <p:cTn id="56" dur="1" fill="hold">
                                          <p:stCondLst>
                                            <p:cond delay="0"/>
                                          </p:stCondLst>
                                        </p:cTn>
                                        <p:tgtEl>
                                          <p:spTgt spid="309260"/>
                                        </p:tgtEl>
                                        <p:attrNameLst>
                                          <p:attrName>style.visibility</p:attrName>
                                        </p:attrNameLst>
                                      </p:cBhvr>
                                      <p:to>
                                        <p:strVal val="visible"/>
                                      </p:to>
                                    </p:set>
                                    <p:animEffect transition="in" filter="blinds(vertical)">
                                      <p:cBhvr>
                                        <p:cTn id="57" dur="300"/>
                                        <p:tgtEl>
                                          <p:spTgt spid="309260"/>
                                        </p:tgtEl>
                                      </p:cBhvr>
                                    </p:animEffect>
                                  </p:childTnLst>
                                </p:cTn>
                              </p:par>
                            </p:childTnLst>
                          </p:cTn>
                        </p:par>
                        <p:par>
                          <p:cTn id="58" fill="hold" nodeType="afterGroup">
                            <p:stCondLst>
                              <p:cond delay="51100"/>
                            </p:stCondLst>
                            <p:childTnLst>
                              <p:par>
                                <p:cTn id="59" presetID="3" presetClass="entr" presetSubtype="5" fill="hold" grpId="0" nodeType="afterEffect">
                                  <p:stCondLst>
                                    <p:cond delay="2000"/>
                                  </p:stCondLst>
                                  <p:iterate type="wd">
                                    <p:tmPct val="100000"/>
                                  </p:iterate>
                                  <p:childTnLst>
                                    <p:set>
                                      <p:cBhvr>
                                        <p:cTn id="60" dur="1" fill="hold">
                                          <p:stCondLst>
                                            <p:cond delay="0"/>
                                          </p:stCondLst>
                                        </p:cTn>
                                        <p:tgtEl>
                                          <p:spTgt spid="309261"/>
                                        </p:tgtEl>
                                        <p:attrNameLst>
                                          <p:attrName>style.visibility</p:attrName>
                                        </p:attrNameLst>
                                      </p:cBhvr>
                                      <p:to>
                                        <p:strVal val="visible"/>
                                      </p:to>
                                    </p:set>
                                    <p:animEffect transition="in" filter="blinds(vertical)">
                                      <p:cBhvr>
                                        <p:cTn id="61" dur="300"/>
                                        <p:tgtEl>
                                          <p:spTgt spid="309261"/>
                                        </p:tgtEl>
                                      </p:cBhvr>
                                    </p:animEffect>
                                  </p:childTnLst>
                                </p:cTn>
                              </p:par>
                            </p:childTnLst>
                          </p:cTn>
                        </p:par>
                        <p:par>
                          <p:cTn id="62" fill="hold" nodeType="afterGroup">
                            <p:stCondLst>
                              <p:cond delay="53700"/>
                            </p:stCondLst>
                            <p:childTnLst>
                              <p:par>
                                <p:cTn id="63" presetID="22" presetClass="entr" presetSubtype="8" fill="hold" grpId="0" nodeType="afterEffect">
                                  <p:stCondLst>
                                    <p:cond delay="1000"/>
                                  </p:stCondLst>
                                  <p:childTnLst>
                                    <p:set>
                                      <p:cBhvr>
                                        <p:cTn id="64" dur="1" fill="hold">
                                          <p:stCondLst>
                                            <p:cond delay="0"/>
                                          </p:stCondLst>
                                        </p:cTn>
                                        <p:tgtEl>
                                          <p:spTgt spid="309264"/>
                                        </p:tgtEl>
                                        <p:attrNameLst>
                                          <p:attrName>style.visibility</p:attrName>
                                        </p:attrNameLst>
                                      </p:cBhvr>
                                      <p:to>
                                        <p:strVal val="visible"/>
                                      </p:to>
                                    </p:set>
                                    <p:animEffect transition="in" filter="wipe(left)">
                                      <p:cBhvr>
                                        <p:cTn id="65" dur="500"/>
                                        <p:tgtEl>
                                          <p:spTgt spid="309264"/>
                                        </p:tgtEl>
                                      </p:cBhvr>
                                    </p:animEffect>
                                  </p:childTnLst>
                                </p:cTn>
                              </p:par>
                            </p:childTnLst>
                          </p:cTn>
                        </p:par>
                        <p:par>
                          <p:cTn id="66" fill="hold" nodeType="afterGroup">
                            <p:stCondLst>
                              <p:cond delay="55200"/>
                            </p:stCondLst>
                            <p:childTnLst>
                              <p:par>
                                <p:cTn id="67" presetID="3" presetClass="entr" presetSubtype="5" fill="hold" grpId="0" nodeType="afterEffect">
                                  <p:stCondLst>
                                    <p:cond delay="1000"/>
                                  </p:stCondLst>
                                  <p:iterate type="wd">
                                    <p:tmPct val="100000"/>
                                  </p:iterate>
                                  <p:childTnLst>
                                    <p:set>
                                      <p:cBhvr>
                                        <p:cTn id="68" dur="1" fill="hold">
                                          <p:stCondLst>
                                            <p:cond delay="0"/>
                                          </p:stCondLst>
                                        </p:cTn>
                                        <p:tgtEl>
                                          <p:spTgt spid="309262"/>
                                        </p:tgtEl>
                                        <p:attrNameLst>
                                          <p:attrName>style.visibility</p:attrName>
                                        </p:attrNameLst>
                                      </p:cBhvr>
                                      <p:to>
                                        <p:strVal val="visible"/>
                                      </p:to>
                                    </p:set>
                                    <p:animEffect transition="in" filter="blinds(vertical)">
                                      <p:cBhvr>
                                        <p:cTn id="69" dur="300"/>
                                        <p:tgtEl>
                                          <p:spTgt spid="309262"/>
                                        </p:tgtEl>
                                      </p:cBhvr>
                                    </p:animEffect>
                                  </p:childTnLst>
                                </p:cTn>
                              </p:par>
                            </p:childTnLst>
                          </p:cTn>
                        </p:par>
                        <p:par>
                          <p:cTn id="70" fill="hold" nodeType="afterGroup">
                            <p:stCondLst>
                              <p:cond delay="56800"/>
                            </p:stCondLst>
                            <p:childTnLst>
                              <p:par>
                                <p:cTn id="71" presetID="22" presetClass="entr" presetSubtype="8" fill="hold" grpId="0" nodeType="afterEffect">
                                  <p:stCondLst>
                                    <p:cond delay="2000"/>
                                  </p:stCondLst>
                                  <p:childTnLst>
                                    <p:set>
                                      <p:cBhvr>
                                        <p:cTn id="72" dur="1" fill="hold">
                                          <p:stCondLst>
                                            <p:cond delay="0"/>
                                          </p:stCondLst>
                                        </p:cTn>
                                        <p:tgtEl>
                                          <p:spTgt spid="309265"/>
                                        </p:tgtEl>
                                        <p:attrNameLst>
                                          <p:attrName>style.visibility</p:attrName>
                                        </p:attrNameLst>
                                      </p:cBhvr>
                                      <p:to>
                                        <p:strVal val="visible"/>
                                      </p:to>
                                    </p:set>
                                    <p:animEffect transition="in" filter="wipe(left)">
                                      <p:cBhvr>
                                        <p:cTn id="73" dur="500"/>
                                        <p:tgtEl>
                                          <p:spTgt spid="309265"/>
                                        </p:tgtEl>
                                      </p:cBhvr>
                                    </p:animEffect>
                                  </p:childTnLst>
                                </p:cTn>
                              </p:par>
                            </p:childTnLst>
                          </p:cTn>
                        </p:par>
                        <p:par>
                          <p:cTn id="74" fill="hold" nodeType="afterGroup">
                            <p:stCondLst>
                              <p:cond delay="59300"/>
                            </p:stCondLst>
                            <p:childTnLst>
                              <p:par>
                                <p:cTn id="75" presetID="3" presetClass="entr" presetSubtype="5" fill="hold" grpId="0" nodeType="afterEffect">
                                  <p:stCondLst>
                                    <p:cond delay="2000"/>
                                  </p:stCondLst>
                                  <p:iterate type="wd">
                                    <p:tmPct val="100000"/>
                                  </p:iterate>
                                  <p:childTnLst>
                                    <p:set>
                                      <p:cBhvr>
                                        <p:cTn id="76" dur="1" fill="hold">
                                          <p:stCondLst>
                                            <p:cond delay="0"/>
                                          </p:stCondLst>
                                        </p:cTn>
                                        <p:tgtEl>
                                          <p:spTgt spid="309263"/>
                                        </p:tgtEl>
                                        <p:attrNameLst>
                                          <p:attrName>style.visibility</p:attrName>
                                        </p:attrNameLst>
                                      </p:cBhvr>
                                      <p:to>
                                        <p:strVal val="visible"/>
                                      </p:to>
                                    </p:set>
                                    <p:animEffect transition="in" filter="blinds(vertical)">
                                      <p:cBhvr>
                                        <p:cTn id="77" dur="300"/>
                                        <p:tgtEl>
                                          <p:spTgt spid="309263"/>
                                        </p:tgtEl>
                                      </p:cBhvr>
                                    </p:animEffect>
                                  </p:childTnLst>
                                </p:cTn>
                              </p:par>
                            </p:childTnLst>
                          </p:cTn>
                        </p:par>
                        <p:par>
                          <p:cTn id="78" fill="hold" nodeType="afterGroup">
                            <p:stCondLst>
                              <p:cond delay="62500"/>
                            </p:stCondLst>
                            <p:childTnLst>
                              <p:par>
                                <p:cTn id="79" presetID="22" presetClass="entr" presetSubtype="8" fill="hold" grpId="0" nodeType="afterEffect">
                                  <p:stCondLst>
                                    <p:cond delay="1000"/>
                                  </p:stCondLst>
                                  <p:childTnLst>
                                    <p:set>
                                      <p:cBhvr>
                                        <p:cTn id="80" dur="1" fill="hold">
                                          <p:stCondLst>
                                            <p:cond delay="0"/>
                                          </p:stCondLst>
                                        </p:cTn>
                                        <p:tgtEl>
                                          <p:spTgt spid="309266"/>
                                        </p:tgtEl>
                                        <p:attrNameLst>
                                          <p:attrName>style.visibility</p:attrName>
                                        </p:attrNameLst>
                                      </p:cBhvr>
                                      <p:to>
                                        <p:strVal val="visible"/>
                                      </p:to>
                                    </p:set>
                                    <p:animEffect transition="in" filter="wipe(left)">
                                      <p:cBhvr>
                                        <p:cTn id="81" dur="500"/>
                                        <p:tgtEl>
                                          <p:spTgt spid="309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51" grpId="0" autoUpdateAnimBg="0"/>
      <p:bldP spid="309252" grpId="0" autoUpdateAnimBg="0"/>
      <p:bldP spid="309253" grpId="0" autoUpdateAnimBg="0"/>
      <p:bldP spid="309254" grpId="0" autoUpdateAnimBg="0"/>
      <p:bldP spid="309255" grpId="0" autoUpdateAnimBg="0"/>
      <p:bldP spid="309256" grpId="0" autoUpdateAnimBg="0"/>
      <p:bldP spid="309257" grpId="0" autoUpdateAnimBg="0"/>
      <p:bldP spid="309258" grpId="0" autoUpdateAnimBg="0"/>
      <p:bldP spid="309259" grpId="0" autoUpdateAnimBg="0"/>
      <p:bldP spid="309260" grpId="0" autoUpdateAnimBg="0"/>
      <p:bldP spid="309261" grpId="0" autoUpdateAnimBg="0"/>
      <p:bldP spid="309262" grpId="0" autoUpdateAnimBg="0"/>
      <p:bldP spid="309263" grpId="0" autoUpdateAnimBg="0"/>
      <p:bldP spid="309264" grpId="0" animBg="1"/>
      <p:bldP spid="309265" grpId="0" animBg="1"/>
      <p:bldP spid="309266" grpId="0" animBg="1"/>
    </p:bldLst>
  </p:timing>
</p:sld>
</file>

<file path=ppt/slides/slide24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620546" name="Picture 2" descr="C:\Documents and Settings\Owner\My Documents\Educational Illustrations\inside-1.gif">
            <a:extLst>
              <a:ext uri="{FF2B5EF4-FFF2-40B4-BE49-F238E27FC236}">
                <a16:creationId xmlns:a16="http://schemas.microsoft.com/office/drawing/2014/main" id="{451161FD-D81F-4BAB-9750-548F8E036EC2}"/>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5753100" y="30861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087655" y="3003082"/>
            <a:ext cx="9942897" cy="1678979"/>
          </a:xfrm>
        </p:spPr>
        <p:txBody>
          <a:bodyPr/>
          <a:lstStyle/>
          <a:p>
            <a:r>
              <a:rPr lang="en-US" sz="6600" b="1" dirty="0">
                <a:solidFill>
                  <a:srgbClr val="8B2939"/>
                </a:solidFill>
                <a:effectLst>
                  <a:outerShdw blurRad="38100" dist="38100" dir="2700000" algn="tl">
                    <a:srgbClr val="000000">
                      <a:alpha val="43137"/>
                    </a:srgbClr>
                  </a:outerShdw>
                </a:effectLst>
                <a:latin typeface="Papyrus" panose="03070502060502030205" pitchFamily="66" charset="0"/>
              </a:rPr>
              <a:t>Contentment</a:t>
            </a:r>
            <a:br>
              <a:rPr lang="en-US" b="1" dirty="0">
                <a:solidFill>
                  <a:srgbClr val="8B2939"/>
                </a:solidFill>
                <a:effectLst>
                  <a:outerShdw blurRad="38100" dist="38100" dir="2700000" algn="tl">
                    <a:srgbClr val="000000">
                      <a:alpha val="43137"/>
                    </a:srgbClr>
                  </a:outerShdw>
                </a:effectLst>
                <a:latin typeface="Papyrus" panose="03070502060502030205" pitchFamily="66" charset="0"/>
              </a:rPr>
            </a:br>
            <a:endParaRPr lang="en-US" b="1" dirty="0">
              <a:solidFill>
                <a:srgbClr val="8B2939"/>
              </a:solidFill>
              <a:effectLst>
                <a:outerShdw blurRad="38100" dist="38100" dir="2700000" algn="tl">
                  <a:srgbClr val="000000">
                    <a:alpha val="43137"/>
                  </a:srgbClr>
                </a:outerShdw>
              </a:effectLst>
              <a:latin typeface="Papyrus" panose="03070502060502030205" pitchFamily="66" charset="0"/>
            </a:endParaRPr>
          </a:p>
        </p:txBody>
      </p:sp>
      <p:sp>
        <p:nvSpPr>
          <p:cNvPr id="3" name="Action Button: Go Back or Previous 2">
            <a:hlinkClick r:id="rId2" action="ppaction://hlinksldjump" highlightClick="1"/>
            <a:extLst>
              <a:ext uri="{FF2B5EF4-FFF2-40B4-BE49-F238E27FC236}">
                <a16:creationId xmlns:a16="http://schemas.microsoft.com/office/drawing/2014/main" id="{03244B0B-B6D0-46FF-94D2-0BDBD8942AA3}"/>
              </a:ext>
            </a:extLst>
          </p:cNvPr>
          <p:cNvSpPr/>
          <p:nvPr/>
        </p:nvSpPr>
        <p:spPr>
          <a:xfrm>
            <a:off x="9942897" y="4812632"/>
            <a:ext cx="792158" cy="613462"/>
          </a:xfrm>
          <a:prstGeom prst="actionButtonBackPrevious">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9342602"/>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2622468" name="WordArt 4">
            <a:extLst>
              <a:ext uri="{FF2B5EF4-FFF2-40B4-BE49-F238E27FC236}">
                <a16:creationId xmlns:a16="http://schemas.microsoft.com/office/drawing/2014/main" id="{099E5EDE-43C9-4CA4-90CA-46955071B040}"/>
              </a:ext>
            </a:extLst>
          </p:cNvPr>
          <p:cNvSpPr>
            <a:spLocks noChangeArrowheads="1" noChangeShapeType="1" noTextEdit="1"/>
          </p:cNvSpPr>
          <p:nvPr/>
        </p:nvSpPr>
        <p:spPr bwMode="auto">
          <a:xfrm>
            <a:off x="2667000" y="1295400"/>
            <a:ext cx="7010400" cy="4572000"/>
          </a:xfrm>
          <a:prstGeom prst="rect">
            <a:avLst/>
          </a:prstGeom>
        </p:spPr>
        <p:txBody>
          <a:bodyPr wrap="none" fromWordArt="1">
            <a:prstTxWarp prst="textPlain">
              <a:avLst>
                <a:gd name="adj" fmla="val 50000"/>
              </a:avLst>
            </a:prstTxWarp>
            <a:scene3d>
              <a:camera prst="legacyPerspectiveBottomRight">
                <a:rot lat="0" lon="21239990" rev="0"/>
              </a:camera>
              <a:lightRig rig="legacyHarsh3" dir="l"/>
            </a:scene3d>
            <a:sp3d extrusionH="430200" prstMaterial="legacyMatte">
              <a:extrusionClr>
                <a:srgbClr val="C0C0C0"/>
              </a:extrusionClr>
              <a:contourClr>
                <a:srgbClr val="FC9FCB"/>
              </a:contourClr>
            </a:sp3d>
          </a:bodyPr>
          <a:lstStyle/>
          <a:p>
            <a:pPr algn="ctr" fontAlgn="base">
              <a:spcBef>
                <a:spcPct val="0"/>
              </a:spcBef>
              <a:spcAft>
                <a:spcPct val="0"/>
              </a:spcAft>
            </a:pPr>
            <a:r>
              <a:rPr lang="en-US" sz="3600" kern="10">
                <a:ln w="9525">
                  <a:round/>
                  <a:headEnd/>
                  <a:tailEnd/>
                </a:ln>
                <a:gradFill rotWithShape="1">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path path="rect">
                    <a:fillToRect l="50000" t="50000" r="50000" b="50000"/>
                  </a:path>
                </a:gradFill>
                <a:latin typeface="Augsburger Initials"/>
              </a:rPr>
              <a:t>“I’m not sure if life</a:t>
            </a:r>
          </a:p>
          <a:p>
            <a:pPr algn="ctr" fontAlgn="base">
              <a:spcBef>
                <a:spcPct val="0"/>
              </a:spcBef>
              <a:spcAft>
                <a:spcPct val="0"/>
              </a:spcAft>
            </a:pPr>
            <a:r>
              <a:rPr lang="en-US" sz="3600" kern="10">
                <a:ln w="9525">
                  <a:round/>
                  <a:headEnd/>
                  <a:tailEnd/>
                </a:ln>
                <a:gradFill rotWithShape="1">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path path="rect">
                    <a:fillToRect l="50000" t="50000" r="50000" b="50000"/>
                  </a:path>
                </a:gradFill>
                <a:latin typeface="Augsburger Initials"/>
              </a:rPr>
              <a:t> is passing me by</a:t>
            </a:r>
          </a:p>
          <a:p>
            <a:pPr algn="ctr" fontAlgn="base">
              <a:spcBef>
                <a:spcPct val="0"/>
              </a:spcBef>
              <a:spcAft>
                <a:spcPct val="0"/>
              </a:spcAft>
            </a:pPr>
            <a:r>
              <a:rPr lang="en-US" sz="3600" kern="10">
                <a:ln w="9525">
                  <a:round/>
                  <a:headEnd/>
                  <a:tailEnd/>
                </a:ln>
                <a:gradFill rotWithShape="1">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path path="rect">
                    <a:fillToRect l="50000" t="50000" r="50000" b="50000"/>
                  </a:path>
                </a:gradFill>
                <a:latin typeface="Augsburger Initials"/>
              </a:rPr>
              <a:t>or trying to</a:t>
            </a:r>
          </a:p>
          <a:p>
            <a:pPr algn="ctr" fontAlgn="base">
              <a:spcBef>
                <a:spcPct val="0"/>
              </a:spcBef>
              <a:spcAft>
                <a:spcPct val="0"/>
              </a:spcAft>
            </a:pPr>
            <a:r>
              <a:rPr lang="en-US" sz="3600" kern="10">
                <a:ln w="9525">
                  <a:round/>
                  <a:headEnd/>
                  <a:tailEnd/>
                </a:ln>
                <a:gradFill rotWithShape="1">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path path="rect">
                    <a:fillToRect l="50000" t="50000" r="50000" b="50000"/>
                  </a:path>
                </a:gradFill>
                <a:latin typeface="Augsburger Initials"/>
              </a:rPr>
              <a:t> run me over.”</a:t>
            </a:r>
          </a:p>
          <a:p>
            <a:pPr algn="ctr" fontAlgn="base">
              <a:spcBef>
                <a:spcPct val="0"/>
              </a:spcBef>
              <a:spcAft>
                <a:spcPct val="0"/>
              </a:spcAft>
            </a:pPr>
            <a:r>
              <a:rPr lang="en-US" sz="3600" kern="10">
                <a:ln w="9525">
                  <a:round/>
                  <a:headEnd/>
                  <a:tailEnd/>
                </a:ln>
                <a:gradFill rotWithShape="1">
                  <a:gsLst>
                    <a:gs pos="0">
                      <a:srgbClr val="FC9FCB"/>
                    </a:gs>
                    <a:gs pos="13000">
                      <a:srgbClr val="F8B049"/>
                    </a:gs>
                    <a:gs pos="21001">
                      <a:srgbClr val="F8B049"/>
                    </a:gs>
                    <a:gs pos="63000">
                      <a:srgbClr val="FEE7F2"/>
                    </a:gs>
                    <a:gs pos="67000">
                      <a:srgbClr val="F952A0"/>
                    </a:gs>
                    <a:gs pos="69000">
                      <a:srgbClr val="C50849"/>
                    </a:gs>
                    <a:gs pos="82001">
                      <a:srgbClr val="B43E85"/>
                    </a:gs>
                    <a:gs pos="100000">
                      <a:srgbClr val="F8B049"/>
                    </a:gs>
                  </a:gsLst>
                  <a:path path="rect">
                    <a:fillToRect l="50000" t="50000" r="50000" b="50000"/>
                  </a:path>
                </a:gradFill>
                <a:latin typeface="Augsburger Initials"/>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622468"/>
                                        </p:tgtEl>
                                        <p:attrNameLst>
                                          <p:attrName>style.visibility</p:attrName>
                                        </p:attrNameLst>
                                      </p:cBhvr>
                                      <p:to>
                                        <p:strVal val="visible"/>
                                      </p:to>
                                    </p:set>
                                    <p:animEffect transition="in" filter="checkerboard(across)">
                                      <p:cBhvr>
                                        <p:cTn id="7" dur="500"/>
                                        <p:tgtEl>
                                          <p:spTgt spid="26224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6.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5E9EFF"/>
            </a:gs>
            <a:gs pos="39999">
              <a:srgbClr val="85C2FF"/>
            </a:gs>
            <a:gs pos="70000">
              <a:srgbClr val="C4D6EB"/>
            </a:gs>
            <a:gs pos="100000">
              <a:srgbClr val="FFEBFA"/>
            </a:gs>
          </a:gsLst>
          <a:lin ang="18900000" scaled="1"/>
        </a:gradFill>
        <a:effectLst/>
      </p:bgPr>
    </p:bg>
    <p:spTree>
      <p:nvGrpSpPr>
        <p:cNvPr id="1" name=""/>
        <p:cNvGrpSpPr/>
        <p:nvPr/>
      </p:nvGrpSpPr>
      <p:grpSpPr>
        <a:xfrm>
          <a:off x="0" y="0"/>
          <a:ext cx="0" cy="0"/>
          <a:chOff x="0" y="0"/>
          <a:chExt cx="0" cy="0"/>
        </a:xfrm>
      </p:grpSpPr>
      <p:sp>
        <p:nvSpPr>
          <p:cNvPr id="1612802" name="Rectangle 2">
            <a:extLst>
              <a:ext uri="{FF2B5EF4-FFF2-40B4-BE49-F238E27FC236}">
                <a16:creationId xmlns:a16="http://schemas.microsoft.com/office/drawing/2014/main" id="{A0E7E071-D696-4712-AE8B-5C076B7F9849}"/>
              </a:ext>
            </a:extLst>
          </p:cNvPr>
          <p:cNvSpPr>
            <a:spLocks noGrp="1" noChangeArrowheads="1"/>
          </p:cNvSpPr>
          <p:nvPr>
            <p:ph type="body" idx="1"/>
          </p:nvPr>
        </p:nvSpPr>
        <p:spPr>
          <a:xfrm>
            <a:off x="1524000" y="457200"/>
            <a:ext cx="7239000" cy="6400800"/>
          </a:xfrm>
        </p:spPr>
        <p:txBody>
          <a:bodyPr/>
          <a:lstStyle/>
          <a:p>
            <a:pPr algn="ctr" eaLnBrk="1" hangingPunct="1">
              <a:buFontTx/>
              <a:buNone/>
              <a:defRPr/>
            </a:pPr>
            <a:r>
              <a:rPr lang="en-US" sz="2400" b="1">
                <a:solidFill>
                  <a:schemeClr val="bg1"/>
                </a:solidFill>
                <a:effectLst>
                  <a:outerShdw blurRad="38100" dist="38100" dir="2700000" algn="tl">
                    <a:srgbClr val="000000"/>
                  </a:outerShdw>
                </a:effectLst>
                <a:latin typeface="Comic Sans MS" pitchFamily="66" charset="0"/>
              </a:rPr>
              <a:t> "In every joy that crowns my days,</a:t>
            </a:r>
          </a:p>
          <a:p>
            <a:pPr algn="ctr" eaLnBrk="1" hangingPunct="1">
              <a:buFontTx/>
              <a:buNone/>
              <a:defRPr/>
            </a:pPr>
            <a:r>
              <a:rPr lang="en-US" sz="2400" b="1">
                <a:solidFill>
                  <a:schemeClr val="bg1"/>
                </a:solidFill>
                <a:effectLst>
                  <a:outerShdw blurRad="38100" dist="38100" dir="2700000" algn="tl">
                    <a:srgbClr val="000000"/>
                  </a:outerShdw>
                </a:effectLst>
                <a:latin typeface="Comic Sans MS" pitchFamily="66" charset="0"/>
              </a:rPr>
              <a:t>          In every pain I bear,</a:t>
            </a:r>
          </a:p>
          <a:p>
            <a:pPr algn="ctr" eaLnBrk="1" hangingPunct="1">
              <a:buFontTx/>
              <a:buNone/>
              <a:defRPr/>
            </a:pPr>
            <a:r>
              <a:rPr lang="en-US" sz="2400" b="1">
                <a:solidFill>
                  <a:schemeClr val="bg1"/>
                </a:solidFill>
                <a:effectLst>
                  <a:outerShdw blurRad="38100" dist="38100" dir="2700000" algn="tl">
                    <a:srgbClr val="000000"/>
                  </a:outerShdw>
                </a:effectLst>
                <a:latin typeface="Comic Sans MS" pitchFamily="66" charset="0"/>
              </a:rPr>
              <a:t>        My heart shall find delight in praise,</a:t>
            </a:r>
          </a:p>
          <a:p>
            <a:pPr algn="ctr" eaLnBrk="1" hangingPunct="1">
              <a:buFontTx/>
              <a:buNone/>
              <a:defRPr/>
            </a:pPr>
            <a:r>
              <a:rPr lang="en-US" sz="2400" b="1">
                <a:solidFill>
                  <a:schemeClr val="bg1"/>
                </a:solidFill>
                <a:effectLst>
                  <a:outerShdw blurRad="38100" dist="38100" dir="2700000" algn="tl">
                    <a:srgbClr val="000000"/>
                  </a:outerShdw>
                </a:effectLst>
                <a:latin typeface="Comic Sans MS" pitchFamily="66" charset="0"/>
              </a:rPr>
              <a:t>          Or seek relief in prayer.</a:t>
            </a:r>
          </a:p>
          <a:p>
            <a:pPr algn="ctr" eaLnBrk="1" hangingPunct="1">
              <a:buFontTx/>
              <a:buNone/>
              <a:defRPr/>
            </a:pPr>
            <a:endParaRPr lang="en-US" sz="2400" b="1">
              <a:solidFill>
                <a:schemeClr val="bg1"/>
              </a:solidFill>
              <a:effectLst>
                <a:outerShdw blurRad="38100" dist="38100" dir="2700000" algn="tl">
                  <a:srgbClr val="000000"/>
                </a:outerShdw>
              </a:effectLst>
              <a:latin typeface="Comic Sans MS" pitchFamily="66" charset="0"/>
            </a:endParaRPr>
          </a:p>
          <a:p>
            <a:pPr algn="ctr" eaLnBrk="1" hangingPunct="1">
              <a:buFontTx/>
              <a:buNone/>
              <a:defRPr/>
            </a:pPr>
            <a:r>
              <a:rPr lang="en-US" sz="2400" b="1">
                <a:solidFill>
                  <a:schemeClr val="bg1"/>
                </a:solidFill>
                <a:effectLst>
                  <a:outerShdw blurRad="38100" dist="38100" dir="2700000" algn="tl">
                    <a:srgbClr val="000000"/>
                  </a:outerShdw>
                </a:effectLst>
                <a:latin typeface="Comic Sans MS" pitchFamily="66" charset="0"/>
              </a:rPr>
              <a:t>       "When gladness wings my favored hour,</a:t>
            </a:r>
          </a:p>
          <a:p>
            <a:pPr algn="ctr" eaLnBrk="1" hangingPunct="1">
              <a:buFontTx/>
              <a:buNone/>
              <a:defRPr/>
            </a:pPr>
            <a:r>
              <a:rPr lang="en-US" sz="2400" b="1">
                <a:solidFill>
                  <a:schemeClr val="bg1"/>
                </a:solidFill>
                <a:effectLst>
                  <a:outerShdw blurRad="38100" dist="38100" dir="2700000" algn="tl">
                    <a:srgbClr val="000000"/>
                  </a:outerShdw>
                </a:effectLst>
                <a:latin typeface="Comic Sans MS" pitchFamily="66" charset="0"/>
              </a:rPr>
              <a:t>         Thy love my thoughts shall fill;</a:t>
            </a:r>
          </a:p>
          <a:p>
            <a:pPr algn="ctr" eaLnBrk="1" hangingPunct="1">
              <a:buFontTx/>
              <a:buNone/>
              <a:defRPr/>
            </a:pPr>
            <a:r>
              <a:rPr lang="en-US" sz="2400" b="1">
                <a:solidFill>
                  <a:schemeClr val="bg1"/>
                </a:solidFill>
                <a:effectLst>
                  <a:outerShdw blurRad="38100" dist="38100" dir="2700000" algn="tl">
                    <a:srgbClr val="000000"/>
                  </a:outerShdw>
                </a:effectLst>
                <a:latin typeface="Comic Sans MS" pitchFamily="66" charset="0"/>
              </a:rPr>
              <a:t>        Resigned when storms of sorrow lower,</a:t>
            </a:r>
          </a:p>
          <a:p>
            <a:pPr algn="ctr" eaLnBrk="1" hangingPunct="1">
              <a:buFontTx/>
              <a:buNone/>
              <a:defRPr/>
            </a:pPr>
            <a:r>
              <a:rPr lang="en-US" sz="2400" b="1">
                <a:solidFill>
                  <a:schemeClr val="bg1"/>
                </a:solidFill>
                <a:effectLst>
                  <a:outerShdw blurRad="38100" dist="38100" dir="2700000" algn="tl">
                    <a:srgbClr val="000000"/>
                  </a:outerShdw>
                </a:effectLst>
                <a:latin typeface="Comic Sans MS" pitchFamily="66" charset="0"/>
              </a:rPr>
              <a:t>         My soul shall meet thy will.</a:t>
            </a:r>
          </a:p>
          <a:p>
            <a:pPr algn="ctr" eaLnBrk="1" hangingPunct="1">
              <a:buFontTx/>
              <a:buNone/>
              <a:defRPr/>
            </a:pPr>
            <a:endParaRPr lang="en-US" sz="2400" b="1">
              <a:solidFill>
                <a:schemeClr val="bg1"/>
              </a:solidFill>
              <a:effectLst>
                <a:outerShdw blurRad="38100" dist="38100" dir="2700000" algn="tl">
                  <a:srgbClr val="000000"/>
                </a:outerShdw>
              </a:effectLst>
              <a:latin typeface="Comic Sans MS" pitchFamily="66" charset="0"/>
            </a:endParaRPr>
          </a:p>
          <a:p>
            <a:pPr algn="ctr" eaLnBrk="1" hangingPunct="1">
              <a:buFontTx/>
              <a:buNone/>
              <a:defRPr/>
            </a:pPr>
            <a:r>
              <a:rPr lang="en-US" sz="2400" b="1">
                <a:solidFill>
                  <a:schemeClr val="bg1"/>
                </a:solidFill>
                <a:effectLst>
                  <a:outerShdw blurRad="38100" dist="38100" dir="2700000" algn="tl">
                    <a:srgbClr val="000000"/>
                  </a:outerShdw>
                </a:effectLst>
                <a:latin typeface="Comic Sans MS" pitchFamily="66" charset="0"/>
              </a:rPr>
              <a:t>       "My lifted eye, without a tear,</a:t>
            </a:r>
          </a:p>
          <a:p>
            <a:pPr algn="ctr" eaLnBrk="1" hangingPunct="1">
              <a:buFontTx/>
              <a:buNone/>
              <a:defRPr/>
            </a:pPr>
            <a:r>
              <a:rPr lang="en-US" sz="2400" b="1">
                <a:solidFill>
                  <a:schemeClr val="bg1"/>
                </a:solidFill>
                <a:effectLst>
                  <a:outerShdw blurRad="38100" dist="38100" dir="2700000" algn="tl">
                    <a:srgbClr val="000000"/>
                  </a:outerShdw>
                </a:effectLst>
                <a:latin typeface="Comic Sans MS" pitchFamily="66" charset="0"/>
              </a:rPr>
              <a:t>         The gathering storm shall see;</a:t>
            </a:r>
          </a:p>
          <a:p>
            <a:pPr algn="ctr" eaLnBrk="1" hangingPunct="1">
              <a:buFontTx/>
              <a:buNone/>
              <a:defRPr/>
            </a:pPr>
            <a:r>
              <a:rPr lang="en-US" sz="2400" b="1">
                <a:solidFill>
                  <a:schemeClr val="bg1"/>
                </a:solidFill>
                <a:effectLst>
                  <a:outerShdw blurRad="38100" dist="38100" dir="2700000" algn="tl">
                    <a:srgbClr val="000000"/>
                  </a:outerShdw>
                </a:effectLst>
                <a:latin typeface="Comic Sans MS" pitchFamily="66" charset="0"/>
              </a:rPr>
              <a:t>        My steadfast heart shall know no fear:</a:t>
            </a:r>
          </a:p>
          <a:p>
            <a:pPr algn="ctr" eaLnBrk="1" hangingPunct="1">
              <a:buFontTx/>
              <a:buNone/>
              <a:defRPr/>
            </a:pPr>
            <a:r>
              <a:rPr lang="en-US" sz="2400" b="1">
                <a:solidFill>
                  <a:schemeClr val="bg1"/>
                </a:solidFill>
                <a:effectLst>
                  <a:outerShdw blurRad="38100" dist="38100" dir="2700000" algn="tl">
                    <a:srgbClr val="000000"/>
                  </a:outerShdw>
                </a:effectLst>
                <a:latin typeface="Comic Sans MS" pitchFamily="66" charset="0"/>
              </a:rPr>
              <a:t>         That heart shall rest on thee.”</a:t>
            </a:r>
            <a:endParaRPr lang="en-US" sz="1000" b="1">
              <a:solidFill>
                <a:schemeClr val="bg1"/>
              </a:solidFill>
              <a:effectLst>
                <a:outerShdw blurRad="38100" dist="38100" dir="2700000" algn="tl">
                  <a:srgbClr val="000000"/>
                </a:outerShdw>
              </a:effectLst>
              <a:latin typeface="Monaco" pitchFamily="32"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1612802">
                                            <p:txEl>
                                              <p:pRg st="0" end="0"/>
                                            </p:txEl>
                                          </p:spTgt>
                                        </p:tgtEl>
                                        <p:attrNameLst>
                                          <p:attrName>style.visibility</p:attrName>
                                        </p:attrNameLst>
                                      </p:cBhvr>
                                      <p:to>
                                        <p:strVal val="visible"/>
                                      </p:to>
                                    </p:set>
                                    <p:anim calcmode="lin" valueType="num">
                                      <p:cBhvr>
                                        <p:cTn id="7" dur="500" fill="hold"/>
                                        <p:tgtEl>
                                          <p:spTgt spid="1612802">
                                            <p:txEl>
                                              <p:pRg st="0" end="0"/>
                                            </p:txEl>
                                          </p:spTgt>
                                        </p:tgtEl>
                                        <p:attrNameLst>
                                          <p:attrName>ppt_w</p:attrName>
                                        </p:attrNameLst>
                                      </p:cBhvr>
                                      <p:tavLst>
                                        <p:tav tm="0">
                                          <p:val>
                                            <p:strVal val="2/3*#ppt_w"/>
                                          </p:val>
                                        </p:tav>
                                        <p:tav tm="100000">
                                          <p:val>
                                            <p:strVal val="#ppt_w"/>
                                          </p:val>
                                        </p:tav>
                                      </p:tavLst>
                                    </p:anim>
                                    <p:anim calcmode="lin" valueType="num">
                                      <p:cBhvr>
                                        <p:cTn id="8" dur="500" fill="hold"/>
                                        <p:tgtEl>
                                          <p:spTgt spid="1612802">
                                            <p:txEl>
                                              <p:pRg st="0" end="0"/>
                                            </p:txEl>
                                          </p:spTgt>
                                        </p:tgtEl>
                                        <p:attrNameLst>
                                          <p:attrName>ppt_h</p:attrName>
                                        </p:attrNameLst>
                                      </p:cBhvr>
                                      <p:tavLst>
                                        <p:tav tm="0">
                                          <p:val>
                                            <p:strVal val="2/3*#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1612802">
                                            <p:txEl>
                                              <p:pRg st="1" end="1"/>
                                            </p:txEl>
                                          </p:spTgt>
                                        </p:tgtEl>
                                        <p:attrNameLst>
                                          <p:attrName>style.visibility</p:attrName>
                                        </p:attrNameLst>
                                      </p:cBhvr>
                                      <p:to>
                                        <p:strVal val="visible"/>
                                      </p:to>
                                    </p:set>
                                    <p:anim calcmode="lin" valueType="num">
                                      <p:cBhvr>
                                        <p:cTn id="13" dur="500" fill="hold"/>
                                        <p:tgtEl>
                                          <p:spTgt spid="1612802">
                                            <p:txEl>
                                              <p:pRg st="1" end="1"/>
                                            </p:txEl>
                                          </p:spTgt>
                                        </p:tgtEl>
                                        <p:attrNameLst>
                                          <p:attrName>ppt_w</p:attrName>
                                        </p:attrNameLst>
                                      </p:cBhvr>
                                      <p:tavLst>
                                        <p:tav tm="0">
                                          <p:val>
                                            <p:strVal val="2/3*#ppt_w"/>
                                          </p:val>
                                        </p:tav>
                                        <p:tav tm="100000">
                                          <p:val>
                                            <p:strVal val="#ppt_w"/>
                                          </p:val>
                                        </p:tav>
                                      </p:tavLst>
                                    </p:anim>
                                    <p:anim calcmode="lin" valueType="num">
                                      <p:cBhvr>
                                        <p:cTn id="14" dur="500" fill="hold"/>
                                        <p:tgtEl>
                                          <p:spTgt spid="1612802">
                                            <p:txEl>
                                              <p:pRg st="1" end="1"/>
                                            </p:txEl>
                                          </p:spTgt>
                                        </p:tgtEl>
                                        <p:attrNameLst>
                                          <p:attrName>ppt_h</p:attrName>
                                        </p:attrNameLst>
                                      </p:cBhvr>
                                      <p:tavLst>
                                        <p:tav tm="0">
                                          <p:val>
                                            <p:strVal val="2/3*#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272" fill="hold" grpId="0" nodeType="clickEffect">
                                  <p:stCondLst>
                                    <p:cond delay="0"/>
                                  </p:stCondLst>
                                  <p:childTnLst>
                                    <p:set>
                                      <p:cBhvr>
                                        <p:cTn id="18" dur="1" fill="hold">
                                          <p:stCondLst>
                                            <p:cond delay="0"/>
                                          </p:stCondLst>
                                        </p:cTn>
                                        <p:tgtEl>
                                          <p:spTgt spid="1612802">
                                            <p:txEl>
                                              <p:pRg st="2" end="2"/>
                                            </p:txEl>
                                          </p:spTgt>
                                        </p:tgtEl>
                                        <p:attrNameLst>
                                          <p:attrName>style.visibility</p:attrName>
                                        </p:attrNameLst>
                                      </p:cBhvr>
                                      <p:to>
                                        <p:strVal val="visible"/>
                                      </p:to>
                                    </p:set>
                                    <p:anim calcmode="lin" valueType="num">
                                      <p:cBhvr>
                                        <p:cTn id="19" dur="500" fill="hold"/>
                                        <p:tgtEl>
                                          <p:spTgt spid="1612802">
                                            <p:txEl>
                                              <p:pRg st="2" end="2"/>
                                            </p:txEl>
                                          </p:spTgt>
                                        </p:tgtEl>
                                        <p:attrNameLst>
                                          <p:attrName>ppt_w</p:attrName>
                                        </p:attrNameLst>
                                      </p:cBhvr>
                                      <p:tavLst>
                                        <p:tav tm="0">
                                          <p:val>
                                            <p:strVal val="2/3*#ppt_w"/>
                                          </p:val>
                                        </p:tav>
                                        <p:tav tm="100000">
                                          <p:val>
                                            <p:strVal val="#ppt_w"/>
                                          </p:val>
                                        </p:tav>
                                      </p:tavLst>
                                    </p:anim>
                                    <p:anim calcmode="lin" valueType="num">
                                      <p:cBhvr>
                                        <p:cTn id="20" dur="500" fill="hold"/>
                                        <p:tgtEl>
                                          <p:spTgt spid="1612802">
                                            <p:txEl>
                                              <p:pRg st="2" end="2"/>
                                            </p:txEl>
                                          </p:spTgt>
                                        </p:tgtEl>
                                        <p:attrNameLst>
                                          <p:attrName>ppt_h</p:attrName>
                                        </p:attrNameLst>
                                      </p:cBhvr>
                                      <p:tavLst>
                                        <p:tav tm="0">
                                          <p:val>
                                            <p:strVal val="2/3*#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272" fill="hold" grpId="0" nodeType="clickEffect">
                                  <p:stCondLst>
                                    <p:cond delay="0"/>
                                  </p:stCondLst>
                                  <p:childTnLst>
                                    <p:set>
                                      <p:cBhvr>
                                        <p:cTn id="24" dur="1" fill="hold">
                                          <p:stCondLst>
                                            <p:cond delay="0"/>
                                          </p:stCondLst>
                                        </p:cTn>
                                        <p:tgtEl>
                                          <p:spTgt spid="1612802">
                                            <p:txEl>
                                              <p:pRg st="3" end="3"/>
                                            </p:txEl>
                                          </p:spTgt>
                                        </p:tgtEl>
                                        <p:attrNameLst>
                                          <p:attrName>style.visibility</p:attrName>
                                        </p:attrNameLst>
                                      </p:cBhvr>
                                      <p:to>
                                        <p:strVal val="visible"/>
                                      </p:to>
                                    </p:set>
                                    <p:anim calcmode="lin" valueType="num">
                                      <p:cBhvr>
                                        <p:cTn id="25" dur="500" fill="hold"/>
                                        <p:tgtEl>
                                          <p:spTgt spid="1612802">
                                            <p:txEl>
                                              <p:pRg st="3" end="3"/>
                                            </p:txEl>
                                          </p:spTgt>
                                        </p:tgtEl>
                                        <p:attrNameLst>
                                          <p:attrName>ppt_w</p:attrName>
                                        </p:attrNameLst>
                                      </p:cBhvr>
                                      <p:tavLst>
                                        <p:tav tm="0">
                                          <p:val>
                                            <p:strVal val="2/3*#ppt_w"/>
                                          </p:val>
                                        </p:tav>
                                        <p:tav tm="100000">
                                          <p:val>
                                            <p:strVal val="#ppt_w"/>
                                          </p:val>
                                        </p:tav>
                                      </p:tavLst>
                                    </p:anim>
                                    <p:anim calcmode="lin" valueType="num">
                                      <p:cBhvr>
                                        <p:cTn id="26" dur="500" fill="hold"/>
                                        <p:tgtEl>
                                          <p:spTgt spid="1612802">
                                            <p:txEl>
                                              <p:pRg st="3" end="3"/>
                                            </p:txEl>
                                          </p:spTgt>
                                        </p:tgtEl>
                                        <p:attrNameLst>
                                          <p:attrName>ppt_h</p:attrName>
                                        </p:attrNameLst>
                                      </p:cBhvr>
                                      <p:tavLst>
                                        <p:tav tm="0">
                                          <p:val>
                                            <p:strVal val="2/3*#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272" fill="hold" grpId="0" nodeType="clickEffect">
                                  <p:stCondLst>
                                    <p:cond delay="0"/>
                                  </p:stCondLst>
                                  <p:childTnLst>
                                    <p:set>
                                      <p:cBhvr>
                                        <p:cTn id="30" dur="1" fill="hold">
                                          <p:stCondLst>
                                            <p:cond delay="0"/>
                                          </p:stCondLst>
                                        </p:cTn>
                                        <p:tgtEl>
                                          <p:spTgt spid="1612802">
                                            <p:txEl>
                                              <p:pRg st="5" end="5"/>
                                            </p:txEl>
                                          </p:spTgt>
                                        </p:tgtEl>
                                        <p:attrNameLst>
                                          <p:attrName>style.visibility</p:attrName>
                                        </p:attrNameLst>
                                      </p:cBhvr>
                                      <p:to>
                                        <p:strVal val="visible"/>
                                      </p:to>
                                    </p:set>
                                    <p:anim calcmode="lin" valueType="num">
                                      <p:cBhvr>
                                        <p:cTn id="31" dur="500" fill="hold"/>
                                        <p:tgtEl>
                                          <p:spTgt spid="1612802">
                                            <p:txEl>
                                              <p:pRg st="5" end="5"/>
                                            </p:txEl>
                                          </p:spTgt>
                                        </p:tgtEl>
                                        <p:attrNameLst>
                                          <p:attrName>ppt_w</p:attrName>
                                        </p:attrNameLst>
                                      </p:cBhvr>
                                      <p:tavLst>
                                        <p:tav tm="0">
                                          <p:val>
                                            <p:strVal val="2/3*#ppt_w"/>
                                          </p:val>
                                        </p:tav>
                                        <p:tav tm="100000">
                                          <p:val>
                                            <p:strVal val="#ppt_w"/>
                                          </p:val>
                                        </p:tav>
                                      </p:tavLst>
                                    </p:anim>
                                    <p:anim calcmode="lin" valueType="num">
                                      <p:cBhvr>
                                        <p:cTn id="32" dur="500" fill="hold"/>
                                        <p:tgtEl>
                                          <p:spTgt spid="1612802">
                                            <p:txEl>
                                              <p:pRg st="5" end="5"/>
                                            </p:txEl>
                                          </p:spTgt>
                                        </p:tgtEl>
                                        <p:attrNameLst>
                                          <p:attrName>ppt_h</p:attrName>
                                        </p:attrNameLst>
                                      </p:cBhvr>
                                      <p:tavLst>
                                        <p:tav tm="0">
                                          <p:val>
                                            <p:strVal val="2/3*#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272" fill="hold" grpId="0" nodeType="clickEffect">
                                  <p:stCondLst>
                                    <p:cond delay="0"/>
                                  </p:stCondLst>
                                  <p:childTnLst>
                                    <p:set>
                                      <p:cBhvr>
                                        <p:cTn id="36" dur="1" fill="hold">
                                          <p:stCondLst>
                                            <p:cond delay="0"/>
                                          </p:stCondLst>
                                        </p:cTn>
                                        <p:tgtEl>
                                          <p:spTgt spid="1612802">
                                            <p:txEl>
                                              <p:pRg st="6" end="6"/>
                                            </p:txEl>
                                          </p:spTgt>
                                        </p:tgtEl>
                                        <p:attrNameLst>
                                          <p:attrName>style.visibility</p:attrName>
                                        </p:attrNameLst>
                                      </p:cBhvr>
                                      <p:to>
                                        <p:strVal val="visible"/>
                                      </p:to>
                                    </p:set>
                                    <p:anim calcmode="lin" valueType="num">
                                      <p:cBhvr>
                                        <p:cTn id="37" dur="500" fill="hold"/>
                                        <p:tgtEl>
                                          <p:spTgt spid="1612802">
                                            <p:txEl>
                                              <p:pRg st="6" end="6"/>
                                            </p:txEl>
                                          </p:spTgt>
                                        </p:tgtEl>
                                        <p:attrNameLst>
                                          <p:attrName>ppt_w</p:attrName>
                                        </p:attrNameLst>
                                      </p:cBhvr>
                                      <p:tavLst>
                                        <p:tav tm="0">
                                          <p:val>
                                            <p:strVal val="2/3*#ppt_w"/>
                                          </p:val>
                                        </p:tav>
                                        <p:tav tm="100000">
                                          <p:val>
                                            <p:strVal val="#ppt_w"/>
                                          </p:val>
                                        </p:tav>
                                      </p:tavLst>
                                    </p:anim>
                                    <p:anim calcmode="lin" valueType="num">
                                      <p:cBhvr>
                                        <p:cTn id="38" dur="500" fill="hold"/>
                                        <p:tgtEl>
                                          <p:spTgt spid="1612802">
                                            <p:txEl>
                                              <p:pRg st="6" end="6"/>
                                            </p:txEl>
                                          </p:spTgt>
                                        </p:tgtEl>
                                        <p:attrNameLst>
                                          <p:attrName>ppt_h</p:attrName>
                                        </p:attrNameLst>
                                      </p:cBhvr>
                                      <p:tavLst>
                                        <p:tav tm="0">
                                          <p:val>
                                            <p:strVal val="2/3*#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272" fill="hold" grpId="0" nodeType="clickEffect">
                                  <p:stCondLst>
                                    <p:cond delay="0"/>
                                  </p:stCondLst>
                                  <p:childTnLst>
                                    <p:set>
                                      <p:cBhvr>
                                        <p:cTn id="42" dur="1" fill="hold">
                                          <p:stCondLst>
                                            <p:cond delay="0"/>
                                          </p:stCondLst>
                                        </p:cTn>
                                        <p:tgtEl>
                                          <p:spTgt spid="1612802">
                                            <p:txEl>
                                              <p:pRg st="7" end="7"/>
                                            </p:txEl>
                                          </p:spTgt>
                                        </p:tgtEl>
                                        <p:attrNameLst>
                                          <p:attrName>style.visibility</p:attrName>
                                        </p:attrNameLst>
                                      </p:cBhvr>
                                      <p:to>
                                        <p:strVal val="visible"/>
                                      </p:to>
                                    </p:set>
                                    <p:anim calcmode="lin" valueType="num">
                                      <p:cBhvr>
                                        <p:cTn id="43" dur="500" fill="hold"/>
                                        <p:tgtEl>
                                          <p:spTgt spid="1612802">
                                            <p:txEl>
                                              <p:pRg st="7" end="7"/>
                                            </p:txEl>
                                          </p:spTgt>
                                        </p:tgtEl>
                                        <p:attrNameLst>
                                          <p:attrName>ppt_w</p:attrName>
                                        </p:attrNameLst>
                                      </p:cBhvr>
                                      <p:tavLst>
                                        <p:tav tm="0">
                                          <p:val>
                                            <p:strVal val="2/3*#ppt_w"/>
                                          </p:val>
                                        </p:tav>
                                        <p:tav tm="100000">
                                          <p:val>
                                            <p:strVal val="#ppt_w"/>
                                          </p:val>
                                        </p:tav>
                                      </p:tavLst>
                                    </p:anim>
                                    <p:anim calcmode="lin" valueType="num">
                                      <p:cBhvr>
                                        <p:cTn id="44" dur="500" fill="hold"/>
                                        <p:tgtEl>
                                          <p:spTgt spid="1612802">
                                            <p:txEl>
                                              <p:pRg st="7" end="7"/>
                                            </p:txEl>
                                          </p:spTgt>
                                        </p:tgtEl>
                                        <p:attrNameLst>
                                          <p:attrName>ppt_h</p:attrName>
                                        </p:attrNameLst>
                                      </p:cBhvr>
                                      <p:tavLst>
                                        <p:tav tm="0">
                                          <p:val>
                                            <p:strVal val="2/3*#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272" fill="hold" grpId="0" nodeType="clickEffect">
                                  <p:stCondLst>
                                    <p:cond delay="0"/>
                                  </p:stCondLst>
                                  <p:childTnLst>
                                    <p:set>
                                      <p:cBhvr>
                                        <p:cTn id="48" dur="1" fill="hold">
                                          <p:stCondLst>
                                            <p:cond delay="0"/>
                                          </p:stCondLst>
                                        </p:cTn>
                                        <p:tgtEl>
                                          <p:spTgt spid="1612802">
                                            <p:txEl>
                                              <p:pRg st="8" end="8"/>
                                            </p:txEl>
                                          </p:spTgt>
                                        </p:tgtEl>
                                        <p:attrNameLst>
                                          <p:attrName>style.visibility</p:attrName>
                                        </p:attrNameLst>
                                      </p:cBhvr>
                                      <p:to>
                                        <p:strVal val="visible"/>
                                      </p:to>
                                    </p:set>
                                    <p:anim calcmode="lin" valueType="num">
                                      <p:cBhvr>
                                        <p:cTn id="49" dur="500" fill="hold"/>
                                        <p:tgtEl>
                                          <p:spTgt spid="1612802">
                                            <p:txEl>
                                              <p:pRg st="8" end="8"/>
                                            </p:txEl>
                                          </p:spTgt>
                                        </p:tgtEl>
                                        <p:attrNameLst>
                                          <p:attrName>ppt_w</p:attrName>
                                        </p:attrNameLst>
                                      </p:cBhvr>
                                      <p:tavLst>
                                        <p:tav tm="0">
                                          <p:val>
                                            <p:strVal val="2/3*#ppt_w"/>
                                          </p:val>
                                        </p:tav>
                                        <p:tav tm="100000">
                                          <p:val>
                                            <p:strVal val="#ppt_w"/>
                                          </p:val>
                                        </p:tav>
                                      </p:tavLst>
                                    </p:anim>
                                    <p:anim calcmode="lin" valueType="num">
                                      <p:cBhvr>
                                        <p:cTn id="50" dur="500" fill="hold"/>
                                        <p:tgtEl>
                                          <p:spTgt spid="1612802">
                                            <p:txEl>
                                              <p:pRg st="8" end="8"/>
                                            </p:txEl>
                                          </p:spTgt>
                                        </p:tgtEl>
                                        <p:attrNameLst>
                                          <p:attrName>ppt_h</p:attrName>
                                        </p:attrNameLst>
                                      </p:cBhvr>
                                      <p:tavLst>
                                        <p:tav tm="0">
                                          <p:val>
                                            <p:strVal val="2/3*#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272" fill="hold" grpId="0" nodeType="clickEffect">
                                  <p:stCondLst>
                                    <p:cond delay="0"/>
                                  </p:stCondLst>
                                  <p:childTnLst>
                                    <p:set>
                                      <p:cBhvr>
                                        <p:cTn id="54" dur="1" fill="hold">
                                          <p:stCondLst>
                                            <p:cond delay="0"/>
                                          </p:stCondLst>
                                        </p:cTn>
                                        <p:tgtEl>
                                          <p:spTgt spid="1612802">
                                            <p:txEl>
                                              <p:pRg st="10" end="10"/>
                                            </p:txEl>
                                          </p:spTgt>
                                        </p:tgtEl>
                                        <p:attrNameLst>
                                          <p:attrName>style.visibility</p:attrName>
                                        </p:attrNameLst>
                                      </p:cBhvr>
                                      <p:to>
                                        <p:strVal val="visible"/>
                                      </p:to>
                                    </p:set>
                                    <p:anim calcmode="lin" valueType="num">
                                      <p:cBhvr>
                                        <p:cTn id="55" dur="500" fill="hold"/>
                                        <p:tgtEl>
                                          <p:spTgt spid="1612802">
                                            <p:txEl>
                                              <p:pRg st="10" end="10"/>
                                            </p:txEl>
                                          </p:spTgt>
                                        </p:tgtEl>
                                        <p:attrNameLst>
                                          <p:attrName>ppt_w</p:attrName>
                                        </p:attrNameLst>
                                      </p:cBhvr>
                                      <p:tavLst>
                                        <p:tav tm="0">
                                          <p:val>
                                            <p:strVal val="2/3*#ppt_w"/>
                                          </p:val>
                                        </p:tav>
                                        <p:tav tm="100000">
                                          <p:val>
                                            <p:strVal val="#ppt_w"/>
                                          </p:val>
                                        </p:tav>
                                      </p:tavLst>
                                    </p:anim>
                                    <p:anim calcmode="lin" valueType="num">
                                      <p:cBhvr>
                                        <p:cTn id="56" dur="500" fill="hold"/>
                                        <p:tgtEl>
                                          <p:spTgt spid="1612802">
                                            <p:txEl>
                                              <p:pRg st="10" end="10"/>
                                            </p:txEl>
                                          </p:spTgt>
                                        </p:tgtEl>
                                        <p:attrNameLst>
                                          <p:attrName>ppt_h</p:attrName>
                                        </p:attrNameLst>
                                      </p:cBhvr>
                                      <p:tavLst>
                                        <p:tav tm="0">
                                          <p:val>
                                            <p:strVal val="2/3*#ppt_h"/>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3" presetClass="entr" presetSubtype="272" fill="hold" grpId="0" nodeType="clickEffect">
                                  <p:stCondLst>
                                    <p:cond delay="0"/>
                                  </p:stCondLst>
                                  <p:childTnLst>
                                    <p:set>
                                      <p:cBhvr>
                                        <p:cTn id="60" dur="1" fill="hold">
                                          <p:stCondLst>
                                            <p:cond delay="0"/>
                                          </p:stCondLst>
                                        </p:cTn>
                                        <p:tgtEl>
                                          <p:spTgt spid="1612802">
                                            <p:txEl>
                                              <p:pRg st="11" end="11"/>
                                            </p:txEl>
                                          </p:spTgt>
                                        </p:tgtEl>
                                        <p:attrNameLst>
                                          <p:attrName>style.visibility</p:attrName>
                                        </p:attrNameLst>
                                      </p:cBhvr>
                                      <p:to>
                                        <p:strVal val="visible"/>
                                      </p:to>
                                    </p:set>
                                    <p:anim calcmode="lin" valueType="num">
                                      <p:cBhvr>
                                        <p:cTn id="61" dur="500" fill="hold"/>
                                        <p:tgtEl>
                                          <p:spTgt spid="1612802">
                                            <p:txEl>
                                              <p:pRg st="11" end="11"/>
                                            </p:txEl>
                                          </p:spTgt>
                                        </p:tgtEl>
                                        <p:attrNameLst>
                                          <p:attrName>ppt_w</p:attrName>
                                        </p:attrNameLst>
                                      </p:cBhvr>
                                      <p:tavLst>
                                        <p:tav tm="0">
                                          <p:val>
                                            <p:strVal val="2/3*#ppt_w"/>
                                          </p:val>
                                        </p:tav>
                                        <p:tav tm="100000">
                                          <p:val>
                                            <p:strVal val="#ppt_w"/>
                                          </p:val>
                                        </p:tav>
                                      </p:tavLst>
                                    </p:anim>
                                    <p:anim calcmode="lin" valueType="num">
                                      <p:cBhvr>
                                        <p:cTn id="62" dur="500" fill="hold"/>
                                        <p:tgtEl>
                                          <p:spTgt spid="1612802">
                                            <p:txEl>
                                              <p:pRg st="11" end="11"/>
                                            </p:txEl>
                                          </p:spTgt>
                                        </p:tgtEl>
                                        <p:attrNameLst>
                                          <p:attrName>ppt_h</p:attrName>
                                        </p:attrNameLst>
                                      </p:cBhvr>
                                      <p:tavLst>
                                        <p:tav tm="0">
                                          <p:val>
                                            <p:strVal val="2/3*#ppt_h"/>
                                          </p:val>
                                        </p:tav>
                                        <p:tav tm="100000">
                                          <p:val>
                                            <p:strVal val="#ppt_h"/>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3" presetClass="entr" presetSubtype="272" fill="hold" grpId="0" nodeType="clickEffect">
                                  <p:stCondLst>
                                    <p:cond delay="0"/>
                                  </p:stCondLst>
                                  <p:childTnLst>
                                    <p:set>
                                      <p:cBhvr>
                                        <p:cTn id="66" dur="1" fill="hold">
                                          <p:stCondLst>
                                            <p:cond delay="0"/>
                                          </p:stCondLst>
                                        </p:cTn>
                                        <p:tgtEl>
                                          <p:spTgt spid="1612802">
                                            <p:txEl>
                                              <p:pRg st="12" end="12"/>
                                            </p:txEl>
                                          </p:spTgt>
                                        </p:tgtEl>
                                        <p:attrNameLst>
                                          <p:attrName>style.visibility</p:attrName>
                                        </p:attrNameLst>
                                      </p:cBhvr>
                                      <p:to>
                                        <p:strVal val="visible"/>
                                      </p:to>
                                    </p:set>
                                    <p:anim calcmode="lin" valueType="num">
                                      <p:cBhvr>
                                        <p:cTn id="67" dur="500" fill="hold"/>
                                        <p:tgtEl>
                                          <p:spTgt spid="1612802">
                                            <p:txEl>
                                              <p:pRg st="12" end="12"/>
                                            </p:txEl>
                                          </p:spTgt>
                                        </p:tgtEl>
                                        <p:attrNameLst>
                                          <p:attrName>ppt_w</p:attrName>
                                        </p:attrNameLst>
                                      </p:cBhvr>
                                      <p:tavLst>
                                        <p:tav tm="0">
                                          <p:val>
                                            <p:strVal val="2/3*#ppt_w"/>
                                          </p:val>
                                        </p:tav>
                                        <p:tav tm="100000">
                                          <p:val>
                                            <p:strVal val="#ppt_w"/>
                                          </p:val>
                                        </p:tav>
                                      </p:tavLst>
                                    </p:anim>
                                    <p:anim calcmode="lin" valueType="num">
                                      <p:cBhvr>
                                        <p:cTn id="68" dur="500" fill="hold"/>
                                        <p:tgtEl>
                                          <p:spTgt spid="1612802">
                                            <p:txEl>
                                              <p:pRg st="12" end="12"/>
                                            </p:txEl>
                                          </p:spTgt>
                                        </p:tgtEl>
                                        <p:attrNameLst>
                                          <p:attrName>ppt_h</p:attrName>
                                        </p:attrNameLst>
                                      </p:cBhvr>
                                      <p:tavLst>
                                        <p:tav tm="0">
                                          <p:val>
                                            <p:strVal val="2/3*#ppt_h"/>
                                          </p:val>
                                        </p:tav>
                                        <p:tav tm="100000">
                                          <p:val>
                                            <p:strVal val="#ppt_h"/>
                                          </p:val>
                                        </p:tav>
                                      </p:tavLst>
                                    </p:anim>
                                  </p:childTnLst>
                                </p:cTn>
                              </p:par>
                            </p:childTnLst>
                          </p:cTn>
                        </p:par>
                      </p:childTnLst>
                    </p:cTn>
                  </p:par>
                  <p:par>
                    <p:cTn id="69" fill="hold" nodeType="clickPar">
                      <p:stCondLst>
                        <p:cond delay="indefinite"/>
                      </p:stCondLst>
                      <p:childTnLst>
                        <p:par>
                          <p:cTn id="70" fill="hold" nodeType="withGroup">
                            <p:stCondLst>
                              <p:cond delay="0"/>
                            </p:stCondLst>
                            <p:childTnLst>
                              <p:par>
                                <p:cTn id="71" presetID="23" presetClass="entr" presetSubtype="272" fill="hold" grpId="0" nodeType="clickEffect">
                                  <p:stCondLst>
                                    <p:cond delay="0"/>
                                  </p:stCondLst>
                                  <p:childTnLst>
                                    <p:set>
                                      <p:cBhvr>
                                        <p:cTn id="72" dur="1" fill="hold">
                                          <p:stCondLst>
                                            <p:cond delay="0"/>
                                          </p:stCondLst>
                                        </p:cTn>
                                        <p:tgtEl>
                                          <p:spTgt spid="1612802">
                                            <p:txEl>
                                              <p:pRg st="13" end="13"/>
                                            </p:txEl>
                                          </p:spTgt>
                                        </p:tgtEl>
                                        <p:attrNameLst>
                                          <p:attrName>style.visibility</p:attrName>
                                        </p:attrNameLst>
                                      </p:cBhvr>
                                      <p:to>
                                        <p:strVal val="visible"/>
                                      </p:to>
                                    </p:set>
                                    <p:anim calcmode="lin" valueType="num">
                                      <p:cBhvr>
                                        <p:cTn id="73" dur="500" fill="hold"/>
                                        <p:tgtEl>
                                          <p:spTgt spid="1612802">
                                            <p:txEl>
                                              <p:pRg st="13" end="13"/>
                                            </p:txEl>
                                          </p:spTgt>
                                        </p:tgtEl>
                                        <p:attrNameLst>
                                          <p:attrName>ppt_w</p:attrName>
                                        </p:attrNameLst>
                                      </p:cBhvr>
                                      <p:tavLst>
                                        <p:tav tm="0">
                                          <p:val>
                                            <p:strVal val="2/3*#ppt_w"/>
                                          </p:val>
                                        </p:tav>
                                        <p:tav tm="100000">
                                          <p:val>
                                            <p:strVal val="#ppt_w"/>
                                          </p:val>
                                        </p:tav>
                                      </p:tavLst>
                                    </p:anim>
                                    <p:anim calcmode="lin" valueType="num">
                                      <p:cBhvr>
                                        <p:cTn id="74" dur="500" fill="hold"/>
                                        <p:tgtEl>
                                          <p:spTgt spid="1612802">
                                            <p:txEl>
                                              <p:pRg st="13" end="13"/>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12802" grpId="0" build="p" autoUpdateAnimBg="0"/>
    </p:bldLst>
  </p:timing>
</p:sld>
</file>

<file path=ppt/slides/slide247.xml><?xml version="1.0" encoding="utf-8"?>
<p:sld xmlns:a="http://schemas.openxmlformats.org/drawingml/2006/main" xmlns:r="http://schemas.openxmlformats.org/officeDocument/2006/relationships" xmlns:p="http://schemas.openxmlformats.org/presentationml/2006/main" showMasterPhAnim="0">
  <p:cSld>
    <p:bg>
      <p:bgPr>
        <a:gradFill rotWithShape="0">
          <a:gsLst>
            <a:gs pos="0">
              <a:srgbClr val="5E9EFF"/>
            </a:gs>
            <a:gs pos="39999">
              <a:srgbClr val="85C2FF"/>
            </a:gs>
            <a:gs pos="70000">
              <a:srgbClr val="C4D6EB"/>
            </a:gs>
            <a:gs pos="100000">
              <a:srgbClr val="FFEBFA"/>
            </a:gs>
          </a:gsLst>
          <a:lin ang="18900000" scaled="1"/>
        </a:gradFill>
        <a:effectLst/>
      </p:bgPr>
    </p:bg>
    <p:spTree>
      <p:nvGrpSpPr>
        <p:cNvPr id="1" name=""/>
        <p:cNvGrpSpPr/>
        <p:nvPr/>
      </p:nvGrpSpPr>
      <p:grpSpPr>
        <a:xfrm>
          <a:off x="0" y="0"/>
          <a:ext cx="0" cy="0"/>
          <a:chOff x="0" y="0"/>
          <a:chExt cx="0" cy="0"/>
        </a:xfrm>
      </p:grpSpPr>
      <p:sp>
        <p:nvSpPr>
          <p:cNvPr id="1214466" name="Rectangle 2">
            <a:extLst>
              <a:ext uri="{FF2B5EF4-FFF2-40B4-BE49-F238E27FC236}">
                <a16:creationId xmlns:a16="http://schemas.microsoft.com/office/drawing/2014/main" id="{00703B25-E35C-4190-BD1E-DF60D75BCD1E}"/>
              </a:ext>
            </a:extLst>
          </p:cNvPr>
          <p:cNvSpPr>
            <a:spLocks noGrp="1" noChangeArrowheads="1"/>
          </p:cNvSpPr>
          <p:nvPr>
            <p:ph type="body" idx="1"/>
          </p:nvPr>
        </p:nvSpPr>
        <p:spPr>
          <a:xfrm>
            <a:off x="1524000" y="457200"/>
            <a:ext cx="7239000" cy="6400800"/>
          </a:xfrm>
        </p:spPr>
        <p:txBody>
          <a:bodyPr/>
          <a:lstStyle/>
          <a:p>
            <a:pPr algn="ctr" eaLnBrk="1" hangingPunct="1">
              <a:buFontTx/>
              <a:buNone/>
              <a:defRPr/>
            </a:pPr>
            <a:r>
              <a:rPr lang="en-US" sz="3600" b="1">
                <a:solidFill>
                  <a:schemeClr val="bg1"/>
                </a:solidFill>
                <a:effectLst>
                  <a:outerShdw blurRad="38100" dist="38100" dir="2700000" algn="tl">
                    <a:srgbClr val="000000"/>
                  </a:outerShdw>
                </a:effectLst>
                <a:latin typeface="Comic Sans MS" pitchFamily="66" charset="0"/>
              </a:rPr>
              <a:t> Lord Jesus –</a:t>
            </a:r>
          </a:p>
          <a:p>
            <a:pPr algn="ctr" eaLnBrk="1" hangingPunct="1">
              <a:buFontTx/>
              <a:buNone/>
              <a:defRPr/>
            </a:pPr>
            <a:r>
              <a:rPr lang="en-US" sz="2800" b="1">
                <a:solidFill>
                  <a:schemeClr val="bg1"/>
                </a:solidFill>
                <a:effectLst>
                  <a:outerShdw blurRad="38100" dist="38100" dir="2700000" algn="tl">
                    <a:srgbClr val="000000"/>
                  </a:outerShdw>
                </a:effectLst>
                <a:latin typeface="Comic Sans MS" pitchFamily="66" charset="0"/>
              </a:rPr>
              <a:t>Settle dust,  calm storms,</a:t>
            </a:r>
          </a:p>
          <a:p>
            <a:pPr algn="ctr" eaLnBrk="1" hangingPunct="1">
              <a:buFontTx/>
              <a:buNone/>
              <a:defRPr/>
            </a:pPr>
            <a:r>
              <a:rPr lang="en-US" sz="2800" b="1">
                <a:solidFill>
                  <a:schemeClr val="bg1"/>
                </a:solidFill>
                <a:effectLst>
                  <a:outerShdw blurRad="38100" dist="38100" dir="2700000" algn="tl">
                    <a:srgbClr val="000000"/>
                  </a:outerShdw>
                </a:effectLst>
                <a:latin typeface="Comic Sans MS" pitchFamily="66" charset="0"/>
              </a:rPr>
              <a:t>Quell the quaking.</a:t>
            </a:r>
          </a:p>
          <a:p>
            <a:pPr algn="ctr" eaLnBrk="1" hangingPunct="1">
              <a:buFontTx/>
              <a:buNone/>
              <a:defRPr/>
            </a:pPr>
            <a:r>
              <a:rPr lang="en-US" sz="2800" b="1">
                <a:solidFill>
                  <a:schemeClr val="bg1"/>
                </a:solidFill>
                <a:effectLst>
                  <a:outerShdw blurRad="38100" dist="38100" dir="2700000" algn="tl">
                    <a:srgbClr val="000000"/>
                  </a:outerShdw>
                </a:effectLst>
                <a:latin typeface="Comic Sans MS" pitchFamily="66" charset="0"/>
              </a:rPr>
              <a:t>Show the way,  quiet hearts,</a:t>
            </a:r>
          </a:p>
          <a:p>
            <a:pPr algn="ctr" eaLnBrk="1" hangingPunct="1">
              <a:buFontTx/>
              <a:buNone/>
              <a:defRPr/>
            </a:pPr>
            <a:r>
              <a:rPr lang="en-US" sz="2800" b="1">
                <a:solidFill>
                  <a:schemeClr val="bg1"/>
                </a:solidFill>
                <a:effectLst>
                  <a:outerShdw blurRad="38100" dist="38100" dir="2700000" algn="tl">
                    <a:srgbClr val="000000"/>
                  </a:outerShdw>
                </a:effectLst>
                <a:latin typeface="Comic Sans MS" pitchFamily="66" charset="0"/>
              </a:rPr>
              <a:t>Still the shaking.</a:t>
            </a:r>
          </a:p>
          <a:p>
            <a:pPr algn="ctr" eaLnBrk="1" hangingPunct="1">
              <a:buFontTx/>
              <a:buNone/>
              <a:defRPr/>
            </a:pPr>
            <a:endParaRPr lang="en-US" sz="2800" b="1">
              <a:solidFill>
                <a:schemeClr val="bg1"/>
              </a:solidFill>
              <a:effectLst>
                <a:outerShdw blurRad="38100" dist="38100" dir="2700000" algn="tl">
                  <a:srgbClr val="000000"/>
                </a:outerShdw>
              </a:effectLst>
              <a:latin typeface="Comic Sans MS" pitchFamily="66" charset="0"/>
            </a:endParaRPr>
          </a:p>
          <a:p>
            <a:pPr algn="ctr" eaLnBrk="1" hangingPunct="1">
              <a:buFontTx/>
              <a:buNone/>
              <a:defRPr/>
            </a:pPr>
            <a:r>
              <a:rPr lang="en-US" sz="2800" b="1">
                <a:solidFill>
                  <a:schemeClr val="bg1"/>
                </a:solidFill>
                <a:effectLst>
                  <a:outerShdw blurRad="38100" dist="38100" dir="2700000" algn="tl">
                    <a:srgbClr val="000000"/>
                  </a:outerShdw>
                </a:effectLst>
                <a:latin typeface="Comic Sans MS" pitchFamily="66" charset="0"/>
              </a:rPr>
              <a:t>Pour Your Peace</a:t>
            </a:r>
          </a:p>
          <a:p>
            <a:pPr algn="ctr" eaLnBrk="1" hangingPunct="1">
              <a:buFontTx/>
              <a:buNone/>
              <a:defRPr/>
            </a:pPr>
            <a:r>
              <a:rPr lang="en-US" sz="2800" b="1">
                <a:solidFill>
                  <a:schemeClr val="bg1"/>
                </a:solidFill>
                <a:effectLst>
                  <a:outerShdw blurRad="38100" dist="38100" dir="2700000" algn="tl">
                    <a:srgbClr val="000000"/>
                  </a:outerShdw>
                </a:effectLst>
                <a:latin typeface="Comic Sans MS" pitchFamily="66" charset="0"/>
              </a:rPr>
              <a:t>Into troubled hearts;</a:t>
            </a:r>
          </a:p>
          <a:p>
            <a:pPr algn="ctr" eaLnBrk="1" hangingPunct="1">
              <a:buFontTx/>
              <a:buNone/>
              <a:defRPr/>
            </a:pPr>
            <a:r>
              <a:rPr lang="en-US" sz="2800" b="1">
                <a:solidFill>
                  <a:schemeClr val="bg1"/>
                </a:solidFill>
                <a:effectLst>
                  <a:outerShdw blurRad="38100" dist="38100" dir="2700000" algn="tl">
                    <a:srgbClr val="000000"/>
                  </a:outerShdw>
                </a:effectLst>
                <a:latin typeface="Comic Sans MS" pitchFamily="66" charset="0"/>
              </a:rPr>
              <a:t>Give Fresh Vision</a:t>
            </a:r>
          </a:p>
          <a:p>
            <a:pPr algn="ctr" eaLnBrk="1" hangingPunct="1">
              <a:buFontTx/>
              <a:buNone/>
              <a:defRPr/>
            </a:pPr>
            <a:r>
              <a:rPr lang="en-US" b="1">
                <a:solidFill>
                  <a:schemeClr val="bg1"/>
                </a:solidFill>
                <a:effectLst>
                  <a:outerShdw blurRad="38100" dist="38100" dir="2700000" algn="tl">
                    <a:srgbClr val="000000"/>
                  </a:outerShdw>
                </a:effectLst>
                <a:latin typeface="Comic Sans MS" pitchFamily="66" charset="0"/>
              </a:rPr>
              <a:t>For new starts!</a:t>
            </a:r>
          </a:p>
          <a:p>
            <a:pPr algn="ctr" eaLnBrk="1" hangingPunct="1">
              <a:buFontTx/>
              <a:buNone/>
              <a:defRPr/>
            </a:pPr>
            <a:endParaRPr lang="en-US" sz="2000" b="1">
              <a:solidFill>
                <a:schemeClr val="bg1"/>
              </a:solidFill>
              <a:effectLst>
                <a:outerShdw blurRad="38100" dist="38100" dir="2700000" algn="tl">
                  <a:srgbClr val="000000"/>
                </a:outerShdw>
              </a:effectLst>
              <a:latin typeface="Comic Sans MS" pitchFamily="66" charset="0"/>
            </a:endParaRPr>
          </a:p>
          <a:p>
            <a:pPr algn="ctr" eaLnBrk="1" hangingPunct="1">
              <a:buFontTx/>
              <a:buNone/>
              <a:defRPr/>
            </a:pPr>
            <a:r>
              <a:rPr lang="en-US" sz="2000" b="1">
                <a:solidFill>
                  <a:schemeClr val="bg1"/>
                </a:solidFill>
                <a:effectLst>
                  <a:outerShdw blurRad="38100" dist="38100" dir="2700000" algn="tl">
                    <a:srgbClr val="000000"/>
                  </a:outerShdw>
                </a:effectLst>
                <a:latin typeface="Comic Sans MS" pitchFamily="66" charset="0"/>
              </a:rPr>
              <a:t>- Sally Jadlow</a:t>
            </a:r>
          </a:p>
          <a:p>
            <a:pPr algn="ctr" eaLnBrk="1" hangingPunct="1">
              <a:buFontTx/>
              <a:buNone/>
              <a:defRPr/>
            </a:pPr>
            <a:endParaRPr lang="en-US" b="1">
              <a:solidFill>
                <a:schemeClr val="bg1"/>
              </a:solidFill>
              <a:effectLst>
                <a:outerShdw blurRad="38100" dist="38100" dir="2700000" algn="tl">
                  <a:srgbClr val="000000"/>
                </a:outerShdw>
              </a:effectLst>
              <a:latin typeface="Comic Sans MS" pitchFamily="66"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1214466">
                                            <p:txEl>
                                              <p:pRg st="0" end="0"/>
                                            </p:txEl>
                                          </p:spTgt>
                                        </p:tgtEl>
                                        <p:attrNameLst>
                                          <p:attrName>style.visibility</p:attrName>
                                        </p:attrNameLst>
                                      </p:cBhvr>
                                      <p:to>
                                        <p:strVal val="visible"/>
                                      </p:to>
                                    </p:set>
                                    <p:anim calcmode="lin" valueType="num">
                                      <p:cBhvr>
                                        <p:cTn id="7" dur="500" fill="hold"/>
                                        <p:tgtEl>
                                          <p:spTgt spid="1214466">
                                            <p:txEl>
                                              <p:pRg st="0" end="0"/>
                                            </p:txEl>
                                          </p:spTgt>
                                        </p:tgtEl>
                                        <p:attrNameLst>
                                          <p:attrName>ppt_w</p:attrName>
                                        </p:attrNameLst>
                                      </p:cBhvr>
                                      <p:tavLst>
                                        <p:tav tm="0">
                                          <p:val>
                                            <p:strVal val="2/3*#ppt_w"/>
                                          </p:val>
                                        </p:tav>
                                        <p:tav tm="100000">
                                          <p:val>
                                            <p:strVal val="#ppt_w"/>
                                          </p:val>
                                        </p:tav>
                                      </p:tavLst>
                                    </p:anim>
                                    <p:anim calcmode="lin" valueType="num">
                                      <p:cBhvr>
                                        <p:cTn id="8" dur="500" fill="hold"/>
                                        <p:tgtEl>
                                          <p:spTgt spid="1214466">
                                            <p:txEl>
                                              <p:pRg st="0" end="0"/>
                                            </p:txEl>
                                          </p:spTgt>
                                        </p:tgtEl>
                                        <p:attrNameLst>
                                          <p:attrName>ppt_h</p:attrName>
                                        </p:attrNameLst>
                                      </p:cBhvr>
                                      <p:tavLst>
                                        <p:tav tm="0">
                                          <p:val>
                                            <p:strVal val="2/3*#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1214466">
                                            <p:txEl>
                                              <p:pRg st="1" end="1"/>
                                            </p:txEl>
                                          </p:spTgt>
                                        </p:tgtEl>
                                        <p:attrNameLst>
                                          <p:attrName>style.visibility</p:attrName>
                                        </p:attrNameLst>
                                      </p:cBhvr>
                                      <p:to>
                                        <p:strVal val="visible"/>
                                      </p:to>
                                    </p:set>
                                    <p:anim calcmode="lin" valueType="num">
                                      <p:cBhvr>
                                        <p:cTn id="13" dur="500" fill="hold"/>
                                        <p:tgtEl>
                                          <p:spTgt spid="1214466">
                                            <p:txEl>
                                              <p:pRg st="1" end="1"/>
                                            </p:txEl>
                                          </p:spTgt>
                                        </p:tgtEl>
                                        <p:attrNameLst>
                                          <p:attrName>ppt_w</p:attrName>
                                        </p:attrNameLst>
                                      </p:cBhvr>
                                      <p:tavLst>
                                        <p:tav tm="0">
                                          <p:val>
                                            <p:strVal val="2/3*#ppt_w"/>
                                          </p:val>
                                        </p:tav>
                                        <p:tav tm="100000">
                                          <p:val>
                                            <p:strVal val="#ppt_w"/>
                                          </p:val>
                                        </p:tav>
                                      </p:tavLst>
                                    </p:anim>
                                    <p:anim calcmode="lin" valueType="num">
                                      <p:cBhvr>
                                        <p:cTn id="14" dur="500" fill="hold"/>
                                        <p:tgtEl>
                                          <p:spTgt spid="1214466">
                                            <p:txEl>
                                              <p:pRg st="1" end="1"/>
                                            </p:txEl>
                                          </p:spTgt>
                                        </p:tgtEl>
                                        <p:attrNameLst>
                                          <p:attrName>ppt_h</p:attrName>
                                        </p:attrNameLst>
                                      </p:cBhvr>
                                      <p:tavLst>
                                        <p:tav tm="0">
                                          <p:val>
                                            <p:strVal val="2/3*#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272" fill="hold" grpId="0" nodeType="clickEffect">
                                  <p:stCondLst>
                                    <p:cond delay="0"/>
                                  </p:stCondLst>
                                  <p:childTnLst>
                                    <p:set>
                                      <p:cBhvr>
                                        <p:cTn id="18" dur="1" fill="hold">
                                          <p:stCondLst>
                                            <p:cond delay="0"/>
                                          </p:stCondLst>
                                        </p:cTn>
                                        <p:tgtEl>
                                          <p:spTgt spid="1214466">
                                            <p:txEl>
                                              <p:pRg st="2" end="2"/>
                                            </p:txEl>
                                          </p:spTgt>
                                        </p:tgtEl>
                                        <p:attrNameLst>
                                          <p:attrName>style.visibility</p:attrName>
                                        </p:attrNameLst>
                                      </p:cBhvr>
                                      <p:to>
                                        <p:strVal val="visible"/>
                                      </p:to>
                                    </p:set>
                                    <p:anim calcmode="lin" valueType="num">
                                      <p:cBhvr>
                                        <p:cTn id="19" dur="500" fill="hold"/>
                                        <p:tgtEl>
                                          <p:spTgt spid="1214466">
                                            <p:txEl>
                                              <p:pRg st="2" end="2"/>
                                            </p:txEl>
                                          </p:spTgt>
                                        </p:tgtEl>
                                        <p:attrNameLst>
                                          <p:attrName>ppt_w</p:attrName>
                                        </p:attrNameLst>
                                      </p:cBhvr>
                                      <p:tavLst>
                                        <p:tav tm="0">
                                          <p:val>
                                            <p:strVal val="2/3*#ppt_w"/>
                                          </p:val>
                                        </p:tav>
                                        <p:tav tm="100000">
                                          <p:val>
                                            <p:strVal val="#ppt_w"/>
                                          </p:val>
                                        </p:tav>
                                      </p:tavLst>
                                    </p:anim>
                                    <p:anim calcmode="lin" valueType="num">
                                      <p:cBhvr>
                                        <p:cTn id="20" dur="500" fill="hold"/>
                                        <p:tgtEl>
                                          <p:spTgt spid="1214466">
                                            <p:txEl>
                                              <p:pRg st="2" end="2"/>
                                            </p:txEl>
                                          </p:spTgt>
                                        </p:tgtEl>
                                        <p:attrNameLst>
                                          <p:attrName>ppt_h</p:attrName>
                                        </p:attrNameLst>
                                      </p:cBhvr>
                                      <p:tavLst>
                                        <p:tav tm="0">
                                          <p:val>
                                            <p:strVal val="2/3*#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272" fill="hold" grpId="0" nodeType="clickEffect">
                                  <p:stCondLst>
                                    <p:cond delay="0"/>
                                  </p:stCondLst>
                                  <p:childTnLst>
                                    <p:set>
                                      <p:cBhvr>
                                        <p:cTn id="24" dur="1" fill="hold">
                                          <p:stCondLst>
                                            <p:cond delay="0"/>
                                          </p:stCondLst>
                                        </p:cTn>
                                        <p:tgtEl>
                                          <p:spTgt spid="1214466">
                                            <p:txEl>
                                              <p:pRg st="3" end="3"/>
                                            </p:txEl>
                                          </p:spTgt>
                                        </p:tgtEl>
                                        <p:attrNameLst>
                                          <p:attrName>style.visibility</p:attrName>
                                        </p:attrNameLst>
                                      </p:cBhvr>
                                      <p:to>
                                        <p:strVal val="visible"/>
                                      </p:to>
                                    </p:set>
                                    <p:anim calcmode="lin" valueType="num">
                                      <p:cBhvr>
                                        <p:cTn id="25" dur="500" fill="hold"/>
                                        <p:tgtEl>
                                          <p:spTgt spid="1214466">
                                            <p:txEl>
                                              <p:pRg st="3" end="3"/>
                                            </p:txEl>
                                          </p:spTgt>
                                        </p:tgtEl>
                                        <p:attrNameLst>
                                          <p:attrName>ppt_w</p:attrName>
                                        </p:attrNameLst>
                                      </p:cBhvr>
                                      <p:tavLst>
                                        <p:tav tm="0">
                                          <p:val>
                                            <p:strVal val="2/3*#ppt_w"/>
                                          </p:val>
                                        </p:tav>
                                        <p:tav tm="100000">
                                          <p:val>
                                            <p:strVal val="#ppt_w"/>
                                          </p:val>
                                        </p:tav>
                                      </p:tavLst>
                                    </p:anim>
                                    <p:anim calcmode="lin" valueType="num">
                                      <p:cBhvr>
                                        <p:cTn id="26" dur="500" fill="hold"/>
                                        <p:tgtEl>
                                          <p:spTgt spid="1214466">
                                            <p:txEl>
                                              <p:pRg st="3" end="3"/>
                                            </p:txEl>
                                          </p:spTgt>
                                        </p:tgtEl>
                                        <p:attrNameLst>
                                          <p:attrName>ppt_h</p:attrName>
                                        </p:attrNameLst>
                                      </p:cBhvr>
                                      <p:tavLst>
                                        <p:tav tm="0">
                                          <p:val>
                                            <p:strVal val="2/3*#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272" fill="hold" grpId="0" nodeType="clickEffect">
                                  <p:stCondLst>
                                    <p:cond delay="0"/>
                                  </p:stCondLst>
                                  <p:childTnLst>
                                    <p:set>
                                      <p:cBhvr>
                                        <p:cTn id="30" dur="1" fill="hold">
                                          <p:stCondLst>
                                            <p:cond delay="0"/>
                                          </p:stCondLst>
                                        </p:cTn>
                                        <p:tgtEl>
                                          <p:spTgt spid="1214466">
                                            <p:txEl>
                                              <p:pRg st="4" end="4"/>
                                            </p:txEl>
                                          </p:spTgt>
                                        </p:tgtEl>
                                        <p:attrNameLst>
                                          <p:attrName>style.visibility</p:attrName>
                                        </p:attrNameLst>
                                      </p:cBhvr>
                                      <p:to>
                                        <p:strVal val="visible"/>
                                      </p:to>
                                    </p:set>
                                    <p:anim calcmode="lin" valueType="num">
                                      <p:cBhvr>
                                        <p:cTn id="31" dur="500" fill="hold"/>
                                        <p:tgtEl>
                                          <p:spTgt spid="1214466">
                                            <p:txEl>
                                              <p:pRg st="4" end="4"/>
                                            </p:txEl>
                                          </p:spTgt>
                                        </p:tgtEl>
                                        <p:attrNameLst>
                                          <p:attrName>ppt_w</p:attrName>
                                        </p:attrNameLst>
                                      </p:cBhvr>
                                      <p:tavLst>
                                        <p:tav tm="0">
                                          <p:val>
                                            <p:strVal val="2/3*#ppt_w"/>
                                          </p:val>
                                        </p:tav>
                                        <p:tav tm="100000">
                                          <p:val>
                                            <p:strVal val="#ppt_w"/>
                                          </p:val>
                                        </p:tav>
                                      </p:tavLst>
                                    </p:anim>
                                    <p:anim calcmode="lin" valueType="num">
                                      <p:cBhvr>
                                        <p:cTn id="32" dur="500" fill="hold"/>
                                        <p:tgtEl>
                                          <p:spTgt spid="1214466">
                                            <p:txEl>
                                              <p:pRg st="4" end="4"/>
                                            </p:txEl>
                                          </p:spTgt>
                                        </p:tgtEl>
                                        <p:attrNameLst>
                                          <p:attrName>ppt_h</p:attrName>
                                        </p:attrNameLst>
                                      </p:cBhvr>
                                      <p:tavLst>
                                        <p:tav tm="0">
                                          <p:val>
                                            <p:strVal val="2/3*#ppt_h"/>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272" fill="hold" grpId="0" nodeType="clickEffect">
                                  <p:stCondLst>
                                    <p:cond delay="0"/>
                                  </p:stCondLst>
                                  <p:childTnLst>
                                    <p:set>
                                      <p:cBhvr>
                                        <p:cTn id="36" dur="1" fill="hold">
                                          <p:stCondLst>
                                            <p:cond delay="0"/>
                                          </p:stCondLst>
                                        </p:cTn>
                                        <p:tgtEl>
                                          <p:spTgt spid="1214466">
                                            <p:txEl>
                                              <p:pRg st="6" end="6"/>
                                            </p:txEl>
                                          </p:spTgt>
                                        </p:tgtEl>
                                        <p:attrNameLst>
                                          <p:attrName>style.visibility</p:attrName>
                                        </p:attrNameLst>
                                      </p:cBhvr>
                                      <p:to>
                                        <p:strVal val="visible"/>
                                      </p:to>
                                    </p:set>
                                    <p:anim calcmode="lin" valueType="num">
                                      <p:cBhvr>
                                        <p:cTn id="37" dur="500" fill="hold"/>
                                        <p:tgtEl>
                                          <p:spTgt spid="1214466">
                                            <p:txEl>
                                              <p:pRg st="6" end="6"/>
                                            </p:txEl>
                                          </p:spTgt>
                                        </p:tgtEl>
                                        <p:attrNameLst>
                                          <p:attrName>ppt_w</p:attrName>
                                        </p:attrNameLst>
                                      </p:cBhvr>
                                      <p:tavLst>
                                        <p:tav tm="0">
                                          <p:val>
                                            <p:strVal val="2/3*#ppt_w"/>
                                          </p:val>
                                        </p:tav>
                                        <p:tav tm="100000">
                                          <p:val>
                                            <p:strVal val="#ppt_w"/>
                                          </p:val>
                                        </p:tav>
                                      </p:tavLst>
                                    </p:anim>
                                    <p:anim calcmode="lin" valueType="num">
                                      <p:cBhvr>
                                        <p:cTn id="38" dur="500" fill="hold"/>
                                        <p:tgtEl>
                                          <p:spTgt spid="1214466">
                                            <p:txEl>
                                              <p:pRg st="6" end="6"/>
                                            </p:txEl>
                                          </p:spTgt>
                                        </p:tgtEl>
                                        <p:attrNameLst>
                                          <p:attrName>ppt_h</p:attrName>
                                        </p:attrNameLst>
                                      </p:cBhvr>
                                      <p:tavLst>
                                        <p:tav tm="0">
                                          <p:val>
                                            <p:strVal val="2/3*#ppt_h"/>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272" fill="hold" grpId="0" nodeType="clickEffect">
                                  <p:stCondLst>
                                    <p:cond delay="0"/>
                                  </p:stCondLst>
                                  <p:childTnLst>
                                    <p:set>
                                      <p:cBhvr>
                                        <p:cTn id="42" dur="1" fill="hold">
                                          <p:stCondLst>
                                            <p:cond delay="0"/>
                                          </p:stCondLst>
                                        </p:cTn>
                                        <p:tgtEl>
                                          <p:spTgt spid="1214466">
                                            <p:txEl>
                                              <p:pRg st="7" end="7"/>
                                            </p:txEl>
                                          </p:spTgt>
                                        </p:tgtEl>
                                        <p:attrNameLst>
                                          <p:attrName>style.visibility</p:attrName>
                                        </p:attrNameLst>
                                      </p:cBhvr>
                                      <p:to>
                                        <p:strVal val="visible"/>
                                      </p:to>
                                    </p:set>
                                    <p:anim calcmode="lin" valueType="num">
                                      <p:cBhvr>
                                        <p:cTn id="43" dur="500" fill="hold"/>
                                        <p:tgtEl>
                                          <p:spTgt spid="1214466">
                                            <p:txEl>
                                              <p:pRg st="7" end="7"/>
                                            </p:txEl>
                                          </p:spTgt>
                                        </p:tgtEl>
                                        <p:attrNameLst>
                                          <p:attrName>ppt_w</p:attrName>
                                        </p:attrNameLst>
                                      </p:cBhvr>
                                      <p:tavLst>
                                        <p:tav tm="0">
                                          <p:val>
                                            <p:strVal val="2/3*#ppt_w"/>
                                          </p:val>
                                        </p:tav>
                                        <p:tav tm="100000">
                                          <p:val>
                                            <p:strVal val="#ppt_w"/>
                                          </p:val>
                                        </p:tav>
                                      </p:tavLst>
                                    </p:anim>
                                    <p:anim calcmode="lin" valueType="num">
                                      <p:cBhvr>
                                        <p:cTn id="44" dur="500" fill="hold"/>
                                        <p:tgtEl>
                                          <p:spTgt spid="1214466">
                                            <p:txEl>
                                              <p:pRg st="7" end="7"/>
                                            </p:txEl>
                                          </p:spTgt>
                                        </p:tgtEl>
                                        <p:attrNameLst>
                                          <p:attrName>ppt_h</p:attrName>
                                        </p:attrNameLst>
                                      </p:cBhvr>
                                      <p:tavLst>
                                        <p:tav tm="0">
                                          <p:val>
                                            <p:strVal val="2/3*#ppt_h"/>
                                          </p:val>
                                        </p:tav>
                                        <p:tav tm="100000">
                                          <p:val>
                                            <p:strVal val="#ppt_h"/>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3" presetClass="entr" presetSubtype="272" fill="hold" grpId="0" nodeType="clickEffect">
                                  <p:stCondLst>
                                    <p:cond delay="0"/>
                                  </p:stCondLst>
                                  <p:childTnLst>
                                    <p:set>
                                      <p:cBhvr>
                                        <p:cTn id="48" dur="1" fill="hold">
                                          <p:stCondLst>
                                            <p:cond delay="0"/>
                                          </p:stCondLst>
                                        </p:cTn>
                                        <p:tgtEl>
                                          <p:spTgt spid="1214466">
                                            <p:txEl>
                                              <p:pRg st="8" end="8"/>
                                            </p:txEl>
                                          </p:spTgt>
                                        </p:tgtEl>
                                        <p:attrNameLst>
                                          <p:attrName>style.visibility</p:attrName>
                                        </p:attrNameLst>
                                      </p:cBhvr>
                                      <p:to>
                                        <p:strVal val="visible"/>
                                      </p:to>
                                    </p:set>
                                    <p:anim calcmode="lin" valueType="num">
                                      <p:cBhvr>
                                        <p:cTn id="49" dur="500" fill="hold"/>
                                        <p:tgtEl>
                                          <p:spTgt spid="1214466">
                                            <p:txEl>
                                              <p:pRg st="8" end="8"/>
                                            </p:txEl>
                                          </p:spTgt>
                                        </p:tgtEl>
                                        <p:attrNameLst>
                                          <p:attrName>ppt_w</p:attrName>
                                        </p:attrNameLst>
                                      </p:cBhvr>
                                      <p:tavLst>
                                        <p:tav tm="0">
                                          <p:val>
                                            <p:strVal val="2/3*#ppt_w"/>
                                          </p:val>
                                        </p:tav>
                                        <p:tav tm="100000">
                                          <p:val>
                                            <p:strVal val="#ppt_w"/>
                                          </p:val>
                                        </p:tav>
                                      </p:tavLst>
                                    </p:anim>
                                    <p:anim calcmode="lin" valueType="num">
                                      <p:cBhvr>
                                        <p:cTn id="50" dur="500" fill="hold"/>
                                        <p:tgtEl>
                                          <p:spTgt spid="1214466">
                                            <p:txEl>
                                              <p:pRg st="8" end="8"/>
                                            </p:txEl>
                                          </p:spTgt>
                                        </p:tgtEl>
                                        <p:attrNameLst>
                                          <p:attrName>ppt_h</p:attrName>
                                        </p:attrNameLst>
                                      </p:cBhvr>
                                      <p:tavLst>
                                        <p:tav tm="0">
                                          <p:val>
                                            <p:strVal val="2/3*#ppt_h"/>
                                          </p:val>
                                        </p:tav>
                                        <p:tav tm="100000">
                                          <p:val>
                                            <p:strVal val="#ppt_h"/>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3" presetClass="entr" presetSubtype="272" fill="hold" grpId="0" nodeType="clickEffect">
                                  <p:stCondLst>
                                    <p:cond delay="0"/>
                                  </p:stCondLst>
                                  <p:childTnLst>
                                    <p:set>
                                      <p:cBhvr>
                                        <p:cTn id="54" dur="1" fill="hold">
                                          <p:stCondLst>
                                            <p:cond delay="0"/>
                                          </p:stCondLst>
                                        </p:cTn>
                                        <p:tgtEl>
                                          <p:spTgt spid="1214466">
                                            <p:txEl>
                                              <p:pRg st="9" end="9"/>
                                            </p:txEl>
                                          </p:spTgt>
                                        </p:tgtEl>
                                        <p:attrNameLst>
                                          <p:attrName>style.visibility</p:attrName>
                                        </p:attrNameLst>
                                      </p:cBhvr>
                                      <p:to>
                                        <p:strVal val="visible"/>
                                      </p:to>
                                    </p:set>
                                    <p:anim calcmode="lin" valueType="num">
                                      <p:cBhvr>
                                        <p:cTn id="55" dur="500" fill="hold"/>
                                        <p:tgtEl>
                                          <p:spTgt spid="1214466">
                                            <p:txEl>
                                              <p:pRg st="9" end="9"/>
                                            </p:txEl>
                                          </p:spTgt>
                                        </p:tgtEl>
                                        <p:attrNameLst>
                                          <p:attrName>ppt_w</p:attrName>
                                        </p:attrNameLst>
                                      </p:cBhvr>
                                      <p:tavLst>
                                        <p:tav tm="0">
                                          <p:val>
                                            <p:strVal val="2/3*#ppt_w"/>
                                          </p:val>
                                        </p:tav>
                                        <p:tav tm="100000">
                                          <p:val>
                                            <p:strVal val="#ppt_w"/>
                                          </p:val>
                                        </p:tav>
                                      </p:tavLst>
                                    </p:anim>
                                    <p:anim calcmode="lin" valueType="num">
                                      <p:cBhvr>
                                        <p:cTn id="56" dur="500" fill="hold"/>
                                        <p:tgtEl>
                                          <p:spTgt spid="1214466">
                                            <p:txEl>
                                              <p:pRg st="9" end="9"/>
                                            </p:txEl>
                                          </p:spTgt>
                                        </p:tgtEl>
                                        <p:attrNameLst>
                                          <p:attrName>ppt_h</p:attrName>
                                        </p:attrNameLst>
                                      </p:cBhvr>
                                      <p:tavLst>
                                        <p:tav tm="0">
                                          <p:val>
                                            <p:strVal val="2/3*#ppt_h"/>
                                          </p:val>
                                        </p:tav>
                                        <p:tav tm="100000">
                                          <p:val>
                                            <p:strVal val="#ppt_h"/>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3" presetClass="entr" presetSubtype="272" fill="hold" grpId="0" nodeType="clickEffect">
                                  <p:stCondLst>
                                    <p:cond delay="0"/>
                                  </p:stCondLst>
                                  <p:childTnLst>
                                    <p:set>
                                      <p:cBhvr>
                                        <p:cTn id="60" dur="1" fill="hold">
                                          <p:stCondLst>
                                            <p:cond delay="0"/>
                                          </p:stCondLst>
                                        </p:cTn>
                                        <p:tgtEl>
                                          <p:spTgt spid="1214466">
                                            <p:txEl>
                                              <p:pRg st="11" end="11"/>
                                            </p:txEl>
                                          </p:spTgt>
                                        </p:tgtEl>
                                        <p:attrNameLst>
                                          <p:attrName>style.visibility</p:attrName>
                                        </p:attrNameLst>
                                      </p:cBhvr>
                                      <p:to>
                                        <p:strVal val="visible"/>
                                      </p:to>
                                    </p:set>
                                    <p:anim calcmode="lin" valueType="num">
                                      <p:cBhvr>
                                        <p:cTn id="61" dur="500" fill="hold"/>
                                        <p:tgtEl>
                                          <p:spTgt spid="1214466">
                                            <p:txEl>
                                              <p:pRg st="11" end="11"/>
                                            </p:txEl>
                                          </p:spTgt>
                                        </p:tgtEl>
                                        <p:attrNameLst>
                                          <p:attrName>ppt_w</p:attrName>
                                        </p:attrNameLst>
                                      </p:cBhvr>
                                      <p:tavLst>
                                        <p:tav tm="0">
                                          <p:val>
                                            <p:strVal val="2/3*#ppt_w"/>
                                          </p:val>
                                        </p:tav>
                                        <p:tav tm="100000">
                                          <p:val>
                                            <p:strVal val="#ppt_w"/>
                                          </p:val>
                                        </p:tav>
                                      </p:tavLst>
                                    </p:anim>
                                    <p:anim calcmode="lin" valueType="num">
                                      <p:cBhvr>
                                        <p:cTn id="62" dur="500" fill="hold"/>
                                        <p:tgtEl>
                                          <p:spTgt spid="1214466">
                                            <p:txEl>
                                              <p:pRg st="11" end="11"/>
                                            </p:txEl>
                                          </p:spTgt>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4466" grpId="0" build="p" autoUpdateAnimBg="0"/>
    </p:bldLst>
  </p:timing>
</p:sld>
</file>

<file path=ppt/slides/slide2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4418" name="Rectangle 2">
            <a:extLst>
              <a:ext uri="{FF2B5EF4-FFF2-40B4-BE49-F238E27FC236}">
                <a16:creationId xmlns:a16="http://schemas.microsoft.com/office/drawing/2014/main" id="{57E8E45E-B165-4A76-9277-D5CF7C1AA1B1}"/>
              </a:ext>
            </a:extLst>
          </p:cNvPr>
          <p:cNvSpPr>
            <a:spLocks noChangeArrowheads="1"/>
          </p:cNvSpPr>
          <p:nvPr/>
        </p:nvSpPr>
        <p:spPr bwMode="auto">
          <a:xfrm>
            <a:off x="6057900" y="1057276"/>
            <a:ext cx="4457700" cy="944563"/>
          </a:xfrm>
          <a:prstGeom prst="rect">
            <a:avLst/>
          </a:prstGeom>
          <a:solidFill>
            <a:schemeClr val="folHlink"/>
          </a:solidFill>
          <a:ln w="38100">
            <a:solidFill>
              <a:schemeClr val="bg1"/>
            </a:solidFill>
            <a:miter lim="800000"/>
            <a:headEnd/>
            <a:tailEnd/>
          </a:ln>
          <a:effectLst/>
        </p:spPr>
        <p:txBody>
          <a:bodyPr anchor="ctr"/>
          <a:lstStyle/>
          <a:p>
            <a:pPr algn="ctr" fontAlgn="base">
              <a:spcBef>
                <a:spcPct val="20000"/>
              </a:spcBef>
              <a:spcAft>
                <a:spcPct val="0"/>
              </a:spcAft>
              <a:defRPr/>
            </a:pPr>
            <a:r>
              <a:rPr lang="en-US" sz="3200" b="1">
                <a:solidFill>
                  <a:srgbClr val="000000"/>
                </a:solidFill>
                <a:effectLst>
                  <a:outerShdw blurRad="38100" dist="38100" dir="2700000" algn="tl">
                    <a:srgbClr val="FFFFFF"/>
                  </a:outerShdw>
                </a:effectLst>
                <a:latin typeface="Comic Sans MS" pitchFamily="66" charset="0"/>
              </a:rPr>
              <a:t>Praise God!</a:t>
            </a:r>
          </a:p>
        </p:txBody>
      </p:sp>
      <p:sp>
        <p:nvSpPr>
          <p:cNvPr id="444419" name="Rectangle 3">
            <a:extLst>
              <a:ext uri="{FF2B5EF4-FFF2-40B4-BE49-F238E27FC236}">
                <a16:creationId xmlns:a16="http://schemas.microsoft.com/office/drawing/2014/main" id="{5887D089-004C-40C4-B0D3-15E2737966C3}"/>
              </a:ext>
            </a:extLst>
          </p:cNvPr>
          <p:cNvSpPr>
            <a:spLocks noChangeArrowheads="1"/>
          </p:cNvSpPr>
          <p:nvPr/>
        </p:nvSpPr>
        <p:spPr bwMode="auto">
          <a:xfrm>
            <a:off x="1600200" y="1057276"/>
            <a:ext cx="4457700" cy="944563"/>
          </a:xfrm>
          <a:prstGeom prst="rect">
            <a:avLst/>
          </a:prstGeom>
          <a:solidFill>
            <a:srgbClr val="FF0F21"/>
          </a:solidFill>
          <a:ln w="38100">
            <a:solidFill>
              <a:schemeClr val="bg1"/>
            </a:solidFill>
            <a:miter lim="800000"/>
            <a:headEnd/>
            <a:tailEnd/>
          </a:ln>
          <a:effectLst/>
        </p:spPr>
        <p:txBody>
          <a:bodyPr anchor="ctr"/>
          <a:lstStyle/>
          <a:p>
            <a:pPr algn="ctr" fontAlgn="base">
              <a:spcBef>
                <a:spcPct val="20000"/>
              </a:spcBef>
              <a:spcAft>
                <a:spcPct val="0"/>
              </a:spcAft>
              <a:defRPr/>
            </a:pPr>
            <a:r>
              <a:rPr lang="en-US" sz="3200" b="1">
                <a:solidFill>
                  <a:srgbClr val="000000"/>
                </a:solidFill>
                <a:effectLst>
                  <a:outerShdw blurRad="38100" dist="38100" dir="2700000" algn="tl">
                    <a:srgbClr val="FFFFFF"/>
                  </a:outerShdw>
                </a:effectLst>
                <a:latin typeface="Comic Sans MS" pitchFamily="66" charset="0"/>
              </a:rPr>
              <a:t>Happy Moment</a:t>
            </a:r>
          </a:p>
        </p:txBody>
      </p:sp>
      <p:sp>
        <p:nvSpPr>
          <p:cNvPr id="444420" name="Rectangle 4">
            <a:extLst>
              <a:ext uri="{FF2B5EF4-FFF2-40B4-BE49-F238E27FC236}">
                <a16:creationId xmlns:a16="http://schemas.microsoft.com/office/drawing/2014/main" id="{E263F8FD-D3B7-43D0-9221-FF098E1080F4}"/>
              </a:ext>
            </a:extLst>
          </p:cNvPr>
          <p:cNvSpPr>
            <a:spLocks noChangeArrowheads="1"/>
          </p:cNvSpPr>
          <p:nvPr/>
        </p:nvSpPr>
        <p:spPr bwMode="auto">
          <a:xfrm>
            <a:off x="6057900" y="5811838"/>
            <a:ext cx="4457700" cy="944562"/>
          </a:xfrm>
          <a:prstGeom prst="rect">
            <a:avLst/>
          </a:prstGeom>
          <a:solidFill>
            <a:schemeClr val="folHlink"/>
          </a:solidFill>
          <a:ln w="38100">
            <a:solidFill>
              <a:schemeClr val="bg1"/>
            </a:solidFill>
            <a:miter lim="800000"/>
            <a:headEnd/>
            <a:tailEnd/>
          </a:ln>
          <a:effectLst/>
        </p:spPr>
        <p:txBody>
          <a:bodyPr anchor="ctr"/>
          <a:lstStyle/>
          <a:p>
            <a:pPr algn="ctr" fontAlgn="base">
              <a:spcBef>
                <a:spcPct val="20000"/>
              </a:spcBef>
              <a:spcAft>
                <a:spcPct val="0"/>
              </a:spcAft>
              <a:defRPr/>
            </a:pPr>
            <a:r>
              <a:rPr lang="en-US" sz="3200" b="1">
                <a:solidFill>
                  <a:srgbClr val="000000"/>
                </a:solidFill>
                <a:effectLst>
                  <a:outerShdw blurRad="38100" dist="38100" dir="2700000" algn="tl">
                    <a:srgbClr val="FFFFFF"/>
                  </a:outerShdw>
                </a:effectLst>
                <a:latin typeface="Comic Sans MS" pitchFamily="66" charset="0"/>
              </a:rPr>
              <a:t>Thank God!</a:t>
            </a:r>
          </a:p>
        </p:txBody>
      </p:sp>
      <p:sp>
        <p:nvSpPr>
          <p:cNvPr id="444421" name="Rectangle 5">
            <a:extLst>
              <a:ext uri="{FF2B5EF4-FFF2-40B4-BE49-F238E27FC236}">
                <a16:creationId xmlns:a16="http://schemas.microsoft.com/office/drawing/2014/main" id="{4D601E63-0B6E-42E4-B330-619641BB5CD3}"/>
              </a:ext>
            </a:extLst>
          </p:cNvPr>
          <p:cNvSpPr>
            <a:spLocks noChangeArrowheads="1"/>
          </p:cNvSpPr>
          <p:nvPr/>
        </p:nvSpPr>
        <p:spPr bwMode="auto">
          <a:xfrm>
            <a:off x="1600200" y="5811838"/>
            <a:ext cx="4457700" cy="944562"/>
          </a:xfrm>
          <a:prstGeom prst="rect">
            <a:avLst/>
          </a:prstGeom>
          <a:solidFill>
            <a:srgbClr val="FF0F21"/>
          </a:solidFill>
          <a:ln w="38100">
            <a:solidFill>
              <a:schemeClr val="bg1"/>
            </a:solidFill>
            <a:miter lim="800000"/>
            <a:headEnd/>
            <a:tailEnd/>
          </a:ln>
          <a:effectLst/>
        </p:spPr>
        <p:txBody>
          <a:bodyPr anchor="ctr"/>
          <a:lstStyle/>
          <a:p>
            <a:pPr algn="ctr" fontAlgn="base">
              <a:spcBef>
                <a:spcPct val="20000"/>
              </a:spcBef>
              <a:spcAft>
                <a:spcPct val="0"/>
              </a:spcAft>
              <a:defRPr/>
            </a:pPr>
            <a:r>
              <a:rPr lang="en-US" sz="3200" b="1">
                <a:solidFill>
                  <a:srgbClr val="000000"/>
                </a:solidFill>
                <a:effectLst>
                  <a:outerShdw blurRad="38100" dist="38100" dir="2700000" algn="tl">
                    <a:srgbClr val="FFFFFF"/>
                  </a:outerShdw>
                </a:effectLst>
                <a:latin typeface="Comic Sans MS" pitchFamily="66" charset="0"/>
              </a:rPr>
              <a:t>Every Moment</a:t>
            </a:r>
            <a:r>
              <a:rPr lang="en-US" sz="2800" b="1">
                <a:solidFill>
                  <a:srgbClr val="000000"/>
                </a:solidFill>
                <a:latin typeface="Comic Sans MS" pitchFamily="66" charset="0"/>
              </a:rPr>
              <a:t> </a:t>
            </a:r>
          </a:p>
        </p:txBody>
      </p:sp>
      <p:sp>
        <p:nvSpPr>
          <p:cNvPr id="444422" name="Rectangle 6">
            <a:extLst>
              <a:ext uri="{FF2B5EF4-FFF2-40B4-BE49-F238E27FC236}">
                <a16:creationId xmlns:a16="http://schemas.microsoft.com/office/drawing/2014/main" id="{D2F4CB22-E286-4E4D-AF39-C6FC9BD9D72B}"/>
              </a:ext>
            </a:extLst>
          </p:cNvPr>
          <p:cNvSpPr>
            <a:spLocks noChangeArrowheads="1"/>
          </p:cNvSpPr>
          <p:nvPr/>
        </p:nvSpPr>
        <p:spPr bwMode="auto">
          <a:xfrm>
            <a:off x="6096000" y="4876801"/>
            <a:ext cx="4457700" cy="904875"/>
          </a:xfrm>
          <a:prstGeom prst="rect">
            <a:avLst/>
          </a:prstGeom>
          <a:solidFill>
            <a:schemeClr val="folHlink"/>
          </a:solidFill>
          <a:ln w="38100">
            <a:solidFill>
              <a:schemeClr val="bg1"/>
            </a:solidFill>
            <a:miter lim="800000"/>
            <a:headEnd/>
            <a:tailEnd/>
          </a:ln>
          <a:effectLst/>
        </p:spPr>
        <p:txBody>
          <a:bodyPr anchor="ctr"/>
          <a:lstStyle/>
          <a:p>
            <a:pPr algn="ctr" fontAlgn="base">
              <a:spcBef>
                <a:spcPct val="20000"/>
              </a:spcBef>
              <a:spcAft>
                <a:spcPct val="0"/>
              </a:spcAft>
              <a:defRPr/>
            </a:pPr>
            <a:r>
              <a:rPr lang="en-US" sz="3200" b="1">
                <a:solidFill>
                  <a:srgbClr val="000000"/>
                </a:solidFill>
                <a:effectLst>
                  <a:outerShdw blurRad="38100" dist="38100" dir="2700000" algn="tl">
                    <a:srgbClr val="FFFFFF"/>
                  </a:outerShdw>
                </a:effectLst>
                <a:latin typeface="Comic Sans MS" pitchFamily="66" charset="0"/>
              </a:rPr>
              <a:t>Let God!</a:t>
            </a:r>
          </a:p>
        </p:txBody>
      </p:sp>
      <p:sp>
        <p:nvSpPr>
          <p:cNvPr id="444423" name="Rectangle 7">
            <a:extLst>
              <a:ext uri="{FF2B5EF4-FFF2-40B4-BE49-F238E27FC236}">
                <a16:creationId xmlns:a16="http://schemas.microsoft.com/office/drawing/2014/main" id="{A70B792C-C635-4419-B59A-68D3DCFCA5AA}"/>
              </a:ext>
            </a:extLst>
          </p:cNvPr>
          <p:cNvSpPr>
            <a:spLocks noChangeArrowheads="1"/>
          </p:cNvSpPr>
          <p:nvPr/>
        </p:nvSpPr>
        <p:spPr bwMode="auto">
          <a:xfrm>
            <a:off x="1600200" y="4906964"/>
            <a:ext cx="4457700" cy="904875"/>
          </a:xfrm>
          <a:prstGeom prst="rect">
            <a:avLst/>
          </a:prstGeom>
          <a:solidFill>
            <a:srgbClr val="FF0F21"/>
          </a:solidFill>
          <a:ln w="38100">
            <a:solidFill>
              <a:schemeClr val="bg1"/>
            </a:solidFill>
            <a:miter lim="800000"/>
            <a:headEnd/>
            <a:tailEnd/>
          </a:ln>
          <a:effectLst/>
        </p:spPr>
        <p:txBody>
          <a:bodyPr anchor="ctr"/>
          <a:lstStyle/>
          <a:p>
            <a:pPr algn="ctr" fontAlgn="base">
              <a:spcBef>
                <a:spcPct val="20000"/>
              </a:spcBef>
              <a:spcAft>
                <a:spcPct val="0"/>
              </a:spcAft>
              <a:defRPr/>
            </a:pPr>
            <a:r>
              <a:rPr lang="en-US" sz="3200" b="1">
                <a:solidFill>
                  <a:srgbClr val="000000"/>
                </a:solidFill>
                <a:effectLst>
                  <a:outerShdw blurRad="38100" dist="38100" dir="2700000" algn="tl">
                    <a:srgbClr val="FFFFFF"/>
                  </a:outerShdw>
                </a:effectLst>
                <a:latin typeface="Comic Sans MS" pitchFamily="66" charset="0"/>
              </a:rPr>
              <a:t>Public Moment</a:t>
            </a:r>
          </a:p>
        </p:txBody>
      </p:sp>
      <p:sp>
        <p:nvSpPr>
          <p:cNvPr id="444424" name="Rectangle 8">
            <a:extLst>
              <a:ext uri="{FF2B5EF4-FFF2-40B4-BE49-F238E27FC236}">
                <a16:creationId xmlns:a16="http://schemas.microsoft.com/office/drawing/2014/main" id="{901EFFEA-58DA-4737-9600-32BEA8F845E8}"/>
              </a:ext>
            </a:extLst>
          </p:cNvPr>
          <p:cNvSpPr>
            <a:spLocks noChangeArrowheads="1"/>
          </p:cNvSpPr>
          <p:nvPr/>
        </p:nvSpPr>
        <p:spPr bwMode="auto">
          <a:xfrm>
            <a:off x="6057900" y="3984625"/>
            <a:ext cx="4457700" cy="922338"/>
          </a:xfrm>
          <a:prstGeom prst="rect">
            <a:avLst/>
          </a:prstGeom>
          <a:solidFill>
            <a:schemeClr val="folHlink"/>
          </a:solidFill>
          <a:ln w="38100">
            <a:solidFill>
              <a:schemeClr val="bg1"/>
            </a:solidFill>
            <a:miter lim="800000"/>
            <a:headEnd/>
            <a:tailEnd/>
          </a:ln>
          <a:effectLst/>
        </p:spPr>
        <p:txBody>
          <a:bodyPr anchor="ctr"/>
          <a:lstStyle/>
          <a:p>
            <a:pPr algn="ctr" fontAlgn="base">
              <a:spcBef>
                <a:spcPct val="20000"/>
              </a:spcBef>
              <a:spcAft>
                <a:spcPct val="0"/>
              </a:spcAft>
              <a:defRPr/>
            </a:pPr>
            <a:r>
              <a:rPr lang="en-US" sz="3200" b="1">
                <a:solidFill>
                  <a:srgbClr val="000000"/>
                </a:solidFill>
                <a:effectLst>
                  <a:outerShdw blurRad="38100" dist="38100" dir="2700000" algn="tl">
                    <a:srgbClr val="FFFFFF"/>
                  </a:outerShdw>
                </a:effectLst>
                <a:latin typeface="Comic Sans MS" pitchFamily="66" charset="0"/>
              </a:rPr>
              <a:t>Worship God!</a:t>
            </a:r>
          </a:p>
        </p:txBody>
      </p:sp>
      <p:sp>
        <p:nvSpPr>
          <p:cNvPr id="444425" name="Rectangle 9">
            <a:extLst>
              <a:ext uri="{FF2B5EF4-FFF2-40B4-BE49-F238E27FC236}">
                <a16:creationId xmlns:a16="http://schemas.microsoft.com/office/drawing/2014/main" id="{8FF190A5-AB28-497F-ADC2-2E3CC6C0FFE4}"/>
              </a:ext>
            </a:extLst>
          </p:cNvPr>
          <p:cNvSpPr>
            <a:spLocks noChangeArrowheads="1"/>
          </p:cNvSpPr>
          <p:nvPr/>
        </p:nvSpPr>
        <p:spPr bwMode="auto">
          <a:xfrm>
            <a:off x="1600200" y="3984625"/>
            <a:ext cx="4457700" cy="922338"/>
          </a:xfrm>
          <a:prstGeom prst="rect">
            <a:avLst/>
          </a:prstGeom>
          <a:solidFill>
            <a:srgbClr val="FF0F21"/>
          </a:solidFill>
          <a:ln w="38100">
            <a:solidFill>
              <a:schemeClr val="bg1"/>
            </a:solidFill>
            <a:miter lim="800000"/>
            <a:headEnd/>
            <a:tailEnd/>
          </a:ln>
          <a:effectLst/>
        </p:spPr>
        <p:txBody>
          <a:bodyPr anchor="ctr"/>
          <a:lstStyle/>
          <a:p>
            <a:pPr algn="ctr" fontAlgn="base">
              <a:spcBef>
                <a:spcPct val="20000"/>
              </a:spcBef>
              <a:spcAft>
                <a:spcPct val="0"/>
              </a:spcAft>
              <a:defRPr/>
            </a:pPr>
            <a:r>
              <a:rPr lang="en-US" sz="3200" b="1">
                <a:solidFill>
                  <a:srgbClr val="000000"/>
                </a:solidFill>
                <a:effectLst>
                  <a:outerShdw blurRad="38100" dist="38100" dir="2700000" algn="tl">
                    <a:srgbClr val="FFFFFF"/>
                  </a:outerShdw>
                </a:effectLst>
                <a:latin typeface="Comic Sans MS" pitchFamily="66" charset="0"/>
              </a:rPr>
              <a:t>Quiet Moment</a:t>
            </a:r>
          </a:p>
        </p:txBody>
      </p:sp>
      <p:sp>
        <p:nvSpPr>
          <p:cNvPr id="444426" name="Rectangle 10">
            <a:extLst>
              <a:ext uri="{FF2B5EF4-FFF2-40B4-BE49-F238E27FC236}">
                <a16:creationId xmlns:a16="http://schemas.microsoft.com/office/drawing/2014/main" id="{A4E5ECA3-2337-4B5D-8FEF-C7D370151B40}"/>
              </a:ext>
            </a:extLst>
          </p:cNvPr>
          <p:cNvSpPr>
            <a:spLocks noChangeArrowheads="1"/>
          </p:cNvSpPr>
          <p:nvPr/>
        </p:nvSpPr>
        <p:spPr bwMode="auto">
          <a:xfrm>
            <a:off x="6057900" y="3078163"/>
            <a:ext cx="4457700" cy="906462"/>
          </a:xfrm>
          <a:prstGeom prst="rect">
            <a:avLst/>
          </a:prstGeom>
          <a:solidFill>
            <a:schemeClr val="folHlink"/>
          </a:solidFill>
          <a:ln w="38100">
            <a:solidFill>
              <a:schemeClr val="bg1"/>
            </a:solidFill>
            <a:miter lim="800000"/>
            <a:headEnd/>
            <a:tailEnd/>
          </a:ln>
          <a:effectLst/>
        </p:spPr>
        <p:txBody>
          <a:bodyPr anchor="ctr"/>
          <a:lstStyle/>
          <a:p>
            <a:pPr algn="ctr" fontAlgn="base">
              <a:spcBef>
                <a:spcPct val="20000"/>
              </a:spcBef>
              <a:spcAft>
                <a:spcPct val="0"/>
              </a:spcAft>
              <a:defRPr/>
            </a:pPr>
            <a:r>
              <a:rPr lang="en-US" sz="3200" b="1">
                <a:solidFill>
                  <a:srgbClr val="000000"/>
                </a:solidFill>
                <a:effectLst>
                  <a:outerShdw blurRad="38100" dist="38100" dir="2700000" algn="tl">
                    <a:srgbClr val="FFFFFF"/>
                  </a:outerShdw>
                </a:effectLst>
                <a:latin typeface="Comic Sans MS" pitchFamily="66" charset="0"/>
              </a:rPr>
              <a:t>Trust God!</a:t>
            </a:r>
          </a:p>
        </p:txBody>
      </p:sp>
      <p:sp>
        <p:nvSpPr>
          <p:cNvPr id="444427" name="Rectangle 11">
            <a:extLst>
              <a:ext uri="{FF2B5EF4-FFF2-40B4-BE49-F238E27FC236}">
                <a16:creationId xmlns:a16="http://schemas.microsoft.com/office/drawing/2014/main" id="{472610E0-1B80-4BCB-BCD2-81800BA4BD6A}"/>
              </a:ext>
            </a:extLst>
          </p:cNvPr>
          <p:cNvSpPr>
            <a:spLocks noChangeArrowheads="1"/>
          </p:cNvSpPr>
          <p:nvPr/>
        </p:nvSpPr>
        <p:spPr bwMode="auto">
          <a:xfrm>
            <a:off x="1600200" y="3078163"/>
            <a:ext cx="4457700" cy="906462"/>
          </a:xfrm>
          <a:prstGeom prst="rect">
            <a:avLst/>
          </a:prstGeom>
          <a:solidFill>
            <a:srgbClr val="FF0F21"/>
          </a:solidFill>
          <a:ln w="38100">
            <a:solidFill>
              <a:schemeClr val="bg1"/>
            </a:solidFill>
            <a:miter lim="800000"/>
            <a:headEnd/>
            <a:tailEnd/>
          </a:ln>
          <a:effectLst/>
        </p:spPr>
        <p:txBody>
          <a:bodyPr anchor="ctr"/>
          <a:lstStyle/>
          <a:p>
            <a:pPr algn="ctr" fontAlgn="base">
              <a:spcBef>
                <a:spcPct val="20000"/>
              </a:spcBef>
              <a:spcAft>
                <a:spcPct val="0"/>
              </a:spcAft>
              <a:defRPr/>
            </a:pPr>
            <a:r>
              <a:rPr lang="en-US" sz="3200" b="1">
                <a:solidFill>
                  <a:srgbClr val="000000"/>
                </a:solidFill>
                <a:effectLst>
                  <a:outerShdw blurRad="38100" dist="38100" dir="2700000" algn="tl">
                    <a:srgbClr val="FFFFFF"/>
                  </a:outerShdw>
                </a:effectLst>
                <a:latin typeface="Comic Sans MS" pitchFamily="66" charset="0"/>
              </a:rPr>
              <a:t>Painful Moment</a:t>
            </a:r>
            <a:r>
              <a:rPr lang="en-US" sz="2800" b="1">
                <a:solidFill>
                  <a:srgbClr val="000000"/>
                </a:solidFill>
                <a:latin typeface="Comic Sans MS" pitchFamily="66" charset="0"/>
              </a:rPr>
              <a:t> </a:t>
            </a:r>
          </a:p>
        </p:txBody>
      </p:sp>
      <p:sp>
        <p:nvSpPr>
          <p:cNvPr id="444428" name="Rectangle 12">
            <a:extLst>
              <a:ext uri="{FF2B5EF4-FFF2-40B4-BE49-F238E27FC236}">
                <a16:creationId xmlns:a16="http://schemas.microsoft.com/office/drawing/2014/main" id="{74A39F93-B0DF-4330-A07B-77330034A7C5}"/>
              </a:ext>
            </a:extLst>
          </p:cNvPr>
          <p:cNvSpPr>
            <a:spLocks noChangeArrowheads="1"/>
          </p:cNvSpPr>
          <p:nvPr/>
        </p:nvSpPr>
        <p:spPr bwMode="auto">
          <a:xfrm>
            <a:off x="6057900" y="2001839"/>
            <a:ext cx="4457700" cy="1076325"/>
          </a:xfrm>
          <a:prstGeom prst="rect">
            <a:avLst/>
          </a:prstGeom>
          <a:solidFill>
            <a:schemeClr val="folHlink"/>
          </a:solidFill>
          <a:ln w="38100">
            <a:solidFill>
              <a:schemeClr val="bg1"/>
            </a:solidFill>
            <a:miter lim="800000"/>
            <a:headEnd/>
            <a:tailEnd/>
          </a:ln>
          <a:effectLst/>
        </p:spPr>
        <p:txBody>
          <a:bodyPr anchor="ctr"/>
          <a:lstStyle/>
          <a:p>
            <a:pPr algn="ctr" fontAlgn="base">
              <a:spcBef>
                <a:spcPct val="20000"/>
              </a:spcBef>
              <a:spcAft>
                <a:spcPct val="0"/>
              </a:spcAft>
              <a:defRPr/>
            </a:pPr>
            <a:r>
              <a:rPr lang="en-US" sz="3200" b="1">
                <a:solidFill>
                  <a:srgbClr val="000000"/>
                </a:solidFill>
                <a:effectLst>
                  <a:outerShdw blurRad="38100" dist="38100" dir="2700000" algn="tl">
                    <a:srgbClr val="FFFFFF"/>
                  </a:outerShdw>
                </a:effectLst>
                <a:latin typeface="Comic Sans MS" pitchFamily="66" charset="0"/>
              </a:rPr>
              <a:t>Seek God!</a:t>
            </a:r>
          </a:p>
        </p:txBody>
      </p:sp>
      <p:sp>
        <p:nvSpPr>
          <p:cNvPr id="444429" name="Rectangle 13">
            <a:extLst>
              <a:ext uri="{FF2B5EF4-FFF2-40B4-BE49-F238E27FC236}">
                <a16:creationId xmlns:a16="http://schemas.microsoft.com/office/drawing/2014/main" id="{2C707DEA-87FF-4CC7-AF1E-18F0BC3419C6}"/>
              </a:ext>
            </a:extLst>
          </p:cNvPr>
          <p:cNvSpPr>
            <a:spLocks noChangeArrowheads="1"/>
          </p:cNvSpPr>
          <p:nvPr/>
        </p:nvSpPr>
        <p:spPr bwMode="auto">
          <a:xfrm>
            <a:off x="1600200" y="2001839"/>
            <a:ext cx="4457700" cy="1076325"/>
          </a:xfrm>
          <a:prstGeom prst="rect">
            <a:avLst/>
          </a:prstGeom>
          <a:solidFill>
            <a:srgbClr val="FF0F21"/>
          </a:solidFill>
          <a:ln w="38100">
            <a:solidFill>
              <a:schemeClr val="bg1"/>
            </a:solidFill>
            <a:miter lim="800000"/>
            <a:headEnd/>
            <a:tailEnd/>
          </a:ln>
          <a:effectLst/>
        </p:spPr>
        <p:txBody>
          <a:bodyPr anchor="ctr"/>
          <a:lstStyle/>
          <a:p>
            <a:pPr algn="ctr" fontAlgn="base">
              <a:spcBef>
                <a:spcPct val="20000"/>
              </a:spcBef>
              <a:spcAft>
                <a:spcPct val="0"/>
              </a:spcAft>
              <a:defRPr/>
            </a:pPr>
            <a:r>
              <a:rPr lang="en-US" sz="3200" b="1">
                <a:solidFill>
                  <a:srgbClr val="000000"/>
                </a:solidFill>
                <a:effectLst>
                  <a:outerShdw blurRad="38100" dist="38100" dir="2700000" algn="tl">
                    <a:srgbClr val="FFFFFF"/>
                  </a:outerShdw>
                </a:effectLst>
                <a:latin typeface="Comic Sans MS" pitchFamily="66" charset="0"/>
              </a:rPr>
              <a:t>Difficult Moment</a:t>
            </a:r>
          </a:p>
        </p:txBody>
      </p:sp>
      <p:sp>
        <p:nvSpPr>
          <p:cNvPr id="444430" name="Rectangle 14">
            <a:extLst>
              <a:ext uri="{FF2B5EF4-FFF2-40B4-BE49-F238E27FC236}">
                <a16:creationId xmlns:a16="http://schemas.microsoft.com/office/drawing/2014/main" id="{22F20D4E-6351-4CEB-B174-FE231E7578DB}"/>
              </a:ext>
            </a:extLst>
          </p:cNvPr>
          <p:cNvSpPr>
            <a:spLocks noChangeArrowheads="1"/>
          </p:cNvSpPr>
          <p:nvPr/>
        </p:nvSpPr>
        <p:spPr bwMode="auto">
          <a:xfrm>
            <a:off x="6057900" y="152401"/>
            <a:ext cx="4457700" cy="904875"/>
          </a:xfrm>
          <a:prstGeom prst="rect">
            <a:avLst/>
          </a:prstGeom>
          <a:solidFill>
            <a:schemeClr val="accent1"/>
          </a:solidFill>
          <a:ln w="38100">
            <a:solidFill>
              <a:schemeClr val="bg1"/>
            </a:solidFill>
            <a:miter lim="800000"/>
            <a:headEnd/>
            <a:tailEnd/>
          </a:ln>
          <a:effectLst/>
        </p:spPr>
        <p:txBody>
          <a:bodyPr anchor="ctr"/>
          <a:lstStyle/>
          <a:p>
            <a:pPr algn="ctr" fontAlgn="base">
              <a:spcBef>
                <a:spcPct val="20000"/>
              </a:spcBef>
              <a:spcAft>
                <a:spcPct val="0"/>
              </a:spcAft>
              <a:defRPr/>
            </a:pPr>
            <a:r>
              <a:rPr lang="en-US" sz="3600" b="1">
                <a:solidFill>
                  <a:srgbClr val="000000"/>
                </a:solidFill>
                <a:effectLst>
                  <a:outerShdw blurRad="38100" dist="38100" dir="2700000" algn="tl">
                    <a:srgbClr val="FFFFFF"/>
                  </a:outerShdw>
                </a:effectLst>
                <a:latin typeface="Comic Sans MS" pitchFamily="66" charset="0"/>
              </a:rPr>
              <a:t>Action Taken</a:t>
            </a:r>
          </a:p>
        </p:txBody>
      </p:sp>
      <p:sp>
        <p:nvSpPr>
          <p:cNvPr id="444431" name="Rectangle 15">
            <a:extLst>
              <a:ext uri="{FF2B5EF4-FFF2-40B4-BE49-F238E27FC236}">
                <a16:creationId xmlns:a16="http://schemas.microsoft.com/office/drawing/2014/main" id="{707B76A5-4D5E-4332-AFE0-038687F04A2A}"/>
              </a:ext>
            </a:extLst>
          </p:cNvPr>
          <p:cNvSpPr>
            <a:spLocks noChangeArrowheads="1"/>
          </p:cNvSpPr>
          <p:nvPr/>
        </p:nvSpPr>
        <p:spPr bwMode="auto">
          <a:xfrm>
            <a:off x="1600200" y="152401"/>
            <a:ext cx="4457700" cy="904875"/>
          </a:xfrm>
          <a:prstGeom prst="rect">
            <a:avLst/>
          </a:prstGeom>
          <a:solidFill>
            <a:srgbClr val="FBFF0E"/>
          </a:solidFill>
          <a:ln w="38100">
            <a:solidFill>
              <a:schemeClr val="bg1"/>
            </a:solidFill>
            <a:miter lim="800000"/>
            <a:headEnd/>
            <a:tailEnd/>
          </a:ln>
          <a:effectLst/>
        </p:spPr>
        <p:txBody>
          <a:bodyPr anchor="ctr"/>
          <a:lstStyle/>
          <a:p>
            <a:pPr algn="ctr" fontAlgn="base">
              <a:spcBef>
                <a:spcPct val="20000"/>
              </a:spcBef>
              <a:spcAft>
                <a:spcPct val="0"/>
              </a:spcAft>
              <a:defRPr/>
            </a:pPr>
            <a:r>
              <a:rPr lang="en-US" sz="3600" b="1">
                <a:solidFill>
                  <a:srgbClr val="000000"/>
                </a:solidFill>
                <a:effectLst>
                  <a:outerShdw blurRad="38100" dist="38100" dir="2700000" algn="tl">
                    <a:srgbClr val="FFFFFF"/>
                  </a:outerShdw>
                </a:effectLst>
                <a:latin typeface="Comic Sans MS" pitchFamily="66" charset="0"/>
              </a:rPr>
              <a:t>Situation Faced</a:t>
            </a:r>
          </a:p>
        </p:txBody>
      </p:sp>
      <p:sp>
        <p:nvSpPr>
          <p:cNvPr id="684048" name="Line 16">
            <a:extLst>
              <a:ext uri="{FF2B5EF4-FFF2-40B4-BE49-F238E27FC236}">
                <a16:creationId xmlns:a16="http://schemas.microsoft.com/office/drawing/2014/main" id="{BFC90644-0FAB-4864-9DB8-59656BA04FB0}"/>
              </a:ext>
            </a:extLst>
          </p:cNvPr>
          <p:cNvSpPr>
            <a:spLocks noChangeShapeType="1"/>
          </p:cNvSpPr>
          <p:nvPr/>
        </p:nvSpPr>
        <p:spPr bwMode="auto">
          <a:xfrm>
            <a:off x="1600200" y="152400"/>
            <a:ext cx="8915400" cy="0"/>
          </a:xfrm>
          <a:prstGeom prst="line">
            <a:avLst/>
          </a:prstGeom>
          <a:noFill/>
          <a:ln w="38100" cap="sq">
            <a:solidFill>
              <a:schemeClr val="bg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000">
              <a:solidFill>
                <a:srgbClr val="000000"/>
              </a:solidFill>
              <a:latin typeface="Storybook" pitchFamily="2" charset="0"/>
            </a:endParaRPr>
          </a:p>
        </p:txBody>
      </p:sp>
      <p:sp>
        <p:nvSpPr>
          <p:cNvPr id="684049" name="Line 17">
            <a:extLst>
              <a:ext uri="{FF2B5EF4-FFF2-40B4-BE49-F238E27FC236}">
                <a16:creationId xmlns:a16="http://schemas.microsoft.com/office/drawing/2014/main" id="{80E2F888-F511-4CFD-9FF4-18D7D7A9F977}"/>
              </a:ext>
            </a:extLst>
          </p:cNvPr>
          <p:cNvSpPr>
            <a:spLocks noChangeShapeType="1"/>
          </p:cNvSpPr>
          <p:nvPr/>
        </p:nvSpPr>
        <p:spPr bwMode="auto">
          <a:xfrm>
            <a:off x="1600200" y="2001838"/>
            <a:ext cx="891540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000">
              <a:solidFill>
                <a:srgbClr val="000000"/>
              </a:solidFill>
              <a:latin typeface="Storybook" pitchFamily="2" charset="0"/>
            </a:endParaRPr>
          </a:p>
        </p:txBody>
      </p:sp>
      <p:sp>
        <p:nvSpPr>
          <p:cNvPr id="684050" name="Line 18">
            <a:extLst>
              <a:ext uri="{FF2B5EF4-FFF2-40B4-BE49-F238E27FC236}">
                <a16:creationId xmlns:a16="http://schemas.microsoft.com/office/drawing/2014/main" id="{493B42AF-9E8A-42DC-B48C-A8F2386A48ED}"/>
              </a:ext>
            </a:extLst>
          </p:cNvPr>
          <p:cNvSpPr>
            <a:spLocks noChangeShapeType="1"/>
          </p:cNvSpPr>
          <p:nvPr/>
        </p:nvSpPr>
        <p:spPr bwMode="auto">
          <a:xfrm>
            <a:off x="1600200" y="3078163"/>
            <a:ext cx="891540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000">
              <a:solidFill>
                <a:srgbClr val="000000"/>
              </a:solidFill>
              <a:latin typeface="Storybook" pitchFamily="2" charset="0"/>
            </a:endParaRPr>
          </a:p>
        </p:txBody>
      </p:sp>
      <p:sp>
        <p:nvSpPr>
          <p:cNvPr id="684051" name="Line 19">
            <a:extLst>
              <a:ext uri="{FF2B5EF4-FFF2-40B4-BE49-F238E27FC236}">
                <a16:creationId xmlns:a16="http://schemas.microsoft.com/office/drawing/2014/main" id="{264F4497-0DC9-47FF-997B-B7EB3A2261D0}"/>
              </a:ext>
            </a:extLst>
          </p:cNvPr>
          <p:cNvSpPr>
            <a:spLocks noChangeShapeType="1"/>
          </p:cNvSpPr>
          <p:nvPr/>
        </p:nvSpPr>
        <p:spPr bwMode="auto">
          <a:xfrm>
            <a:off x="1600200" y="3984625"/>
            <a:ext cx="891540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000">
              <a:solidFill>
                <a:srgbClr val="000000"/>
              </a:solidFill>
              <a:latin typeface="Storybook" pitchFamily="2" charset="0"/>
            </a:endParaRPr>
          </a:p>
        </p:txBody>
      </p:sp>
      <p:sp>
        <p:nvSpPr>
          <p:cNvPr id="684052" name="Line 20">
            <a:extLst>
              <a:ext uri="{FF2B5EF4-FFF2-40B4-BE49-F238E27FC236}">
                <a16:creationId xmlns:a16="http://schemas.microsoft.com/office/drawing/2014/main" id="{BEA70C3B-C1D5-48A0-97A5-43FBD2EB5D0A}"/>
              </a:ext>
            </a:extLst>
          </p:cNvPr>
          <p:cNvSpPr>
            <a:spLocks noChangeShapeType="1"/>
          </p:cNvSpPr>
          <p:nvPr/>
        </p:nvSpPr>
        <p:spPr bwMode="auto">
          <a:xfrm>
            <a:off x="1600200" y="4906963"/>
            <a:ext cx="891540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000">
              <a:solidFill>
                <a:srgbClr val="000000"/>
              </a:solidFill>
              <a:latin typeface="Storybook" pitchFamily="2" charset="0"/>
            </a:endParaRPr>
          </a:p>
        </p:txBody>
      </p:sp>
      <p:sp>
        <p:nvSpPr>
          <p:cNvPr id="684053" name="Line 21">
            <a:extLst>
              <a:ext uri="{FF2B5EF4-FFF2-40B4-BE49-F238E27FC236}">
                <a16:creationId xmlns:a16="http://schemas.microsoft.com/office/drawing/2014/main" id="{5C26475A-86D8-49BE-B9E0-F1F6DE633DEF}"/>
              </a:ext>
            </a:extLst>
          </p:cNvPr>
          <p:cNvSpPr>
            <a:spLocks noChangeShapeType="1"/>
          </p:cNvSpPr>
          <p:nvPr/>
        </p:nvSpPr>
        <p:spPr bwMode="auto">
          <a:xfrm>
            <a:off x="1600200" y="6756400"/>
            <a:ext cx="8915400" cy="0"/>
          </a:xfrm>
          <a:prstGeom prst="line">
            <a:avLst/>
          </a:prstGeom>
          <a:noFill/>
          <a:ln w="38100" cap="sq">
            <a:solidFill>
              <a:schemeClr val="bg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000">
              <a:solidFill>
                <a:srgbClr val="000000"/>
              </a:solidFill>
              <a:latin typeface="Storybook" pitchFamily="2" charset="0"/>
            </a:endParaRPr>
          </a:p>
        </p:txBody>
      </p:sp>
      <p:sp>
        <p:nvSpPr>
          <p:cNvPr id="684054" name="Line 22">
            <a:extLst>
              <a:ext uri="{FF2B5EF4-FFF2-40B4-BE49-F238E27FC236}">
                <a16:creationId xmlns:a16="http://schemas.microsoft.com/office/drawing/2014/main" id="{1825168E-3358-4DA5-9B64-BA9F19263837}"/>
              </a:ext>
            </a:extLst>
          </p:cNvPr>
          <p:cNvSpPr>
            <a:spLocks noChangeShapeType="1"/>
          </p:cNvSpPr>
          <p:nvPr/>
        </p:nvSpPr>
        <p:spPr bwMode="auto">
          <a:xfrm>
            <a:off x="1600200" y="152400"/>
            <a:ext cx="0" cy="6604000"/>
          </a:xfrm>
          <a:prstGeom prst="line">
            <a:avLst/>
          </a:prstGeom>
          <a:noFill/>
          <a:ln w="38100" cap="sq">
            <a:solidFill>
              <a:schemeClr val="bg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000">
              <a:solidFill>
                <a:srgbClr val="000000"/>
              </a:solidFill>
              <a:latin typeface="Storybook" pitchFamily="2" charset="0"/>
            </a:endParaRPr>
          </a:p>
        </p:txBody>
      </p:sp>
      <p:sp>
        <p:nvSpPr>
          <p:cNvPr id="684055" name="Line 23">
            <a:extLst>
              <a:ext uri="{FF2B5EF4-FFF2-40B4-BE49-F238E27FC236}">
                <a16:creationId xmlns:a16="http://schemas.microsoft.com/office/drawing/2014/main" id="{15789631-5918-4B5D-AFEA-813475EF8D03}"/>
              </a:ext>
            </a:extLst>
          </p:cNvPr>
          <p:cNvSpPr>
            <a:spLocks noChangeShapeType="1"/>
          </p:cNvSpPr>
          <p:nvPr/>
        </p:nvSpPr>
        <p:spPr bwMode="auto">
          <a:xfrm>
            <a:off x="6057900" y="152400"/>
            <a:ext cx="0" cy="66040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000">
              <a:solidFill>
                <a:srgbClr val="000000"/>
              </a:solidFill>
              <a:latin typeface="Storybook" pitchFamily="2" charset="0"/>
            </a:endParaRPr>
          </a:p>
        </p:txBody>
      </p:sp>
      <p:sp>
        <p:nvSpPr>
          <p:cNvPr id="684056" name="Line 24">
            <a:extLst>
              <a:ext uri="{FF2B5EF4-FFF2-40B4-BE49-F238E27FC236}">
                <a16:creationId xmlns:a16="http://schemas.microsoft.com/office/drawing/2014/main" id="{99957EAE-C0E5-4EFE-A501-2A6089A1D3CE}"/>
              </a:ext>
            </a:extLst>
          </p:cNvPr>
          <p:cNvSpPr>
            <a:spLocks noChangeShapeType="1"/>
          </p:cNvSpPr>
          <p:nvPr/>
        </p:nvSpPr>
        <p:spPr bwMode="auto">
          <a:xfrm>
            <a:off x="10515600" y="152400"/>
            <a:ext cx="0" cy="6604000"/>
          </a:xfrm>
          <a:prstGeom prst="line">
            <a:avLst/>
          </a:prstGeom>
          <a:noFill/>
          <a:ln w="38100" cap="sq">
            <a:solidFill>
              <a:schemeClr val="bg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000">
              <a:solidFill>
                <a:srgbClr val="000000"/>
              </a:solidFill>
              <a:latin typeface="Storybook" pitchFamily="2" charset="0"/>
            </a:endParaRPr>
          </a:p>
        </p:txBody>
      </p:sp>
      <p:sp>
        <p:nvSpPr>
          <p:cNvPr id="684057" name="Line 25">
            <a:extLst>
              <a:ext uri="{FF2B5EF4-FFF2-40B4-BE49-F238E27FC236}">
                <a16:creationId xmlns:a16="http://schemas.microsoft.com/office/drawing/2014/main" id="{D5414397-EDF9-46EC-8EAB-B9F002834607}"/>
              </a:ext>
            </a:extLst>
          </p:cNvPr>
          <p:cNvSpPr>
            <a:spLocks noChangeShapeType="1"/>
          </p:cNvSpPr>
          <p:nvPr/>
        </p:nvSpPr>
        <p:spPr bwMode="auto">
          <a:xfrm>
            <a:off x="1600200" y="5811838"/>
            <a:ext cx="891540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000">
              <a:solidFill>
                <a:srgbClr val="000000"/>
              </a:solidFill>
              <a:latin typeface="Storybook" pitchFamily="2" charset="0"/>
            </a:endParaRPr>
          </a:p>
        </p:txBody>
      </p:sp>
      <p:sp>
        <p:nvSpPr>
          <p:cNvPr id="684058" name="Line 26">
            <a:extLst>
              <a:ext uri="{FF2B5EF4-FFF2-40B4-BE49-F238E27FC236}">
                <a16:creationId xmlns:a16="http://schemas.microsoft.com/office/drawing/2014/main" id="{F6E05293-43E6-4089-AFD2-65E32AE187CF}"/>
              </a:ext>
            </a:extLst>
          </p:cNvPr>
          <p:cNvSpPr>
            <a:spLocks noChangeShapeType="1"/>
          </p:cNvSpPr>
          <p:nvPr/>
        </p:nvSpPr>
        <p:spPr bwMode="auto">
          <a:xfrm>
            <a:off x="1600200" y="1057275"/>
            <a:ext cx="891540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n-US" sz="2000">
              <a:solidFill>
                <a:srgbClr val="000000"/>
              </a:solidFill>
              <a:latin typeface="Storybook" pitchFamily="2" charset="0"/>
            </a:endParaRPr>
          </a:p>
        </p:txBody>
      </p:sp>
    </p:spTree>
  </p:cSld>
  <p:clrMapOvr>
    <a:masterClrMapping/>
  </p:clrMapOvr>
  <p:transition>
    <p:rand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44419"/>
                                        </p:tgtEl>
                                        <p:attrNameLst>
                                          <p:attrName>style.visibility</p:attrName>
                                        </p:attrNameLst>
                                      </p:cBhvr>
                                      <p:to>
                                        <p:strVal val="visible"/>
                                      </p:to>
                                    </p:set>
                                    <p:anim calcmode="lin" valueType="num">
                                      <p:cBhvr>
                                        <p:cTn id="7" dur="1000" fill="hold"/>
                                        <p:tgtEl>
                                          <p:spTgt spid="444419"/>
                                        </p:tgtEl>
                                        <p:attrNameLst>
                                          <p:attrName>ppt_w</p:attrName>
                                        </p:attrNameLst>
                                      </p:cBhvr>
                                      <p:tavLst>
                                        <p:tav tm="0">
                                          <p:val>
                                            <p:fltVal val="0"/>
                                          </p:val>
                                        </p:tav>
                                        <p:tav tm="100000">
                                          <p:val>
                                            <p:strVal val="#ppt_w"/>
                                          </p:val>
                                        </p:tav>
                                      </p:tavLst>
                                    </p:anim>
                                    <p:anim calcmode="lin" valueType="num">
                                      <p:cBhvr>
                                        <p:cTn id="8" dur="1000" fill="hold"/>
                                        <p:tgtEl>
                                          <p:spTgt spid="444419"/>
                                        </p:tgtEl>
                                        <p:attrNameLst>
                                          <p:attrName>ppt_h</p:attrName>
                                        </p:attrNameLst>
                                      </p:cBhvr>
                                      <p:tavLst>
                                        <p:tav tm="0">
                                          <p:val>
                                            <p:fltVal val="0"/>
                                          </p:val>
                                        </p:tav>
                                        <p:tav tm="100000">
                                          <p:val>
                                            <p:strVal val="#ppt_h"/>
                                          </p:val>
                                        </p:tav>
                                      </p:tavLst>
                                    </p:anim>
                                    <p:anim calcmode="lin" valueType="num">
                                      <p:cBhvr>
                                        <p:cTn id="9" dur="1000" fill="hold"/>
                                        <p:tgtEl>
                                          <p:spTgt spid="44441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444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444418"/>
                                        </p:tgtEl>
                                        <p:attrNameLst>
                                          <p:attrName>style.visibility</p:attrName>
                                        </p:attrNameLst>
                                      </p:cBhvr>
                                      <p:to>
                                        <p:strVal val="visible"/>
                                      </p:to>
                                    </p:set>
                                    <p:anim calcmode="lin" valueType="num">
                                      <p:cBhvr>
                                        <p:cTn id="15" dur="1000" fill="hold"/>
                                        <p:tgtEl>
                                          <p:spTgt spid="444418"/>
                                        </p:tgtEl>
                                        <p:attrNameLst>
                                          <p:attrName>ppt_w</p:attrName>
                                        </p:attrNameLst>
                                      </p:cBhvr>
                                      <p:tavLst>
                                        <p:tav tm="0">
                                          <p:val>
                                            <p:fltVal val="0"/>
                                          </p:val>
                                        </p:tav>
                                        <p:tav tm="100000">
                                          <p:val>
                                            <p:strVal val="#ppt_w"/>
                                          </p:val>
                                        </p:tav>
                                      </p:tavLst>
                                    </p:anim>
                                    <p:anim calcmode="lin" valueType="num">
                                      <p:cBhvr>
                                        <p:cTn id="16" dur="1000" fill="hold"/>
                                        <p:tgtEl>
                                          <p:spTgt spid="444418"/>
                                        </p:tgtEl>
                                        <p:attrNameLst>
                                          <p:attrName>ppt_h</p:attrName>
                                        </p:attrNameLst>
                                      </p:cBhvr>
                                      <p:tavLst>
                                        <p:tav tm="0">
                                          <p:val>
                                            <p:fltVal val="0"/>
                                          </p:val>
                                        </p:tav>
                                        <p:tav tm="100000">
                                          <p:val>
                                            <p:strVal val="#ppt_h"/>
                                          </p:val>
                                        </p:tav>
                                      </p:tavLst>
                                    </p:anim>
                                    <p:anim calcmode="lin" valueType="num">
                                      <p:cBhvr>
                                        <p:cTn id="17" dur="1000" fill="hold"/>
                                        <p:tgtEl>
                                          <p:spTgt spid="444418"/>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4441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444429"/>
                                        </p:tgtEl>
                                        <p:attrNameLst>
                                          <p:attrName>style.visibility</p:attrName>
                                        </p:attrNameLst>
                                      </p:cBhvr>
                                      <p:to>
                                        <p:strVal val="visible"/>
                                      </p:to>
                                    </p:set>
                                    <p:anim calcmode="lin" valueType="num">
                                      <p:cBhvr>
                                        <p:cTn id="23" dur="1000" fill="hold"/>
                                        <p:tgtEl>
                                          <p:spTgt spid="444429"/>
                                        </p:tgtEl>
                                        <p:attrNameLst>
                                          <p:attrName>ppt_w</p:attrName>
                                        </p:attrNameLst>
                                      </p:cBhvr>
                                      <p:tavLst>
                                        <p:tav tm="0">
                                          <p:val>
                                            <p:fltVal val="0"/>
                                          </p:val>
                                        </p:tav>
                                        <p:tav tm="100000">
                                          <p:val>
                                            <p:strVal val="#ppt_w"/>
                                          </p:val>
                                        </p:tav>
                                      </p:tavLst>
                                    </p:anim>
                                    <p:anim calcmode="lin" valueType="num">
                                      <p:cBhvr>
                                        <p:cTn id="24" dur="1000" fill="hold"/>
                                        <p:tgtEl>
                                          <p:spTgt spid="444429"/>
                                        </p:tgtEl>
                                        <p:attrNameLst>
                                          <p:attrName>ppt_h</p:attrName>
                                        </p:attrNameLst>
                                      </p:cBhvr>
                                      <p:tavLst>
                                        <p:tav tm="0">
                                          <p:val>
                                            <p:fltVal val="0"/>
                                          </p:val>
                                        </p:tav>
                                        <p:tav tm="100000">
                                          <p:val>
                                            <p:strVal val="#ppt_h"/>
                                          </p:val>
                                        </p:tav>
                                      </p:tavLst>
                                    </p:anim>
                                    <p:anim calcmode="lin" valueType="num">
                                      <p:cBhvr>
                                        <p:cTn id="25" dur="1000" fill="hold"/>
                                        <p:tgtEl>
                                          <p:spTgt spid="444429"/>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44442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444428"/>
                                        </p:tgtEl>
                                        <p:attrNameLst>
                                          <p:attrName>style.visibility</p:attrName>
                                        </p:attrNameLst>
                                      </p:cBhvr>
                                      <p:to>
                                        <p:strVal val="visible"/>
                                      </p:to>
                                    </p:set>
                                    <p:anim calcmode="lin" valueType="num">
                                      <p:cBhvr>
                                        <p:cTn id="31" dur="1000" fill="hold"/>
                                        <p:tgtEl>
                                          <p:spTgt spid="444428"/>
                                        </p:tgtEl>
                                        <p:attrNameLst>
                                          <p:attrName>ppt_w</p:attrName>
                                        </p:attrNameLst>
                                      </p:cBhvr>
                                      <p:tavLst>
                                        <p:tav tm="0">
                                          <p:val>
                                            <p:fltVal val="0"/>
                                          </p:val>
                                        </p:tav>
                                        <p:tav tm="100000">
                                          <p:val>
                                            <p:strVal val="#ppt_w"/>
                                          </p:val>
                                        </p:tav>
                                      </p:tavLst>
                                    </p:anim>
                                    <p:anim calcmode="lin" valueType="num">
                                      <p:cBhvr>
                                        <p:cTn id="32" dur="1000" fill="hold"/>
                                        <p:tgtEl>
                                          <p:spTgt spid="444428"/>
                                        </p:tgtEl>
                                        <p:attrNameLst>
                                          <p:attrName>ppt_h</p:attrName>
                                        </p:attrNameLst>
                                      </p:cBhvr>
                                      <p:tavLst>
                                        <p:tav tm="0">
                                          <p:val>
                                            <p:fltVal val="0"/>
                                          </p:val>
                                        </p:tav>
                                        <p:tav tm="100000">
                                          <p:val>
                                            <p:strVal val="#ppt_h"/>
                                          </p:val>
                                        </p:tav>
                                      </p:tavLst>
                                    </p:anim>
                                    <p:anim calcmode="lin" valueType="num">
                                      <p:cBhvr>
                                        <p:cTn id="33" dur="1000" fill="hold"/>
                                        <p:tgtEl>
                                          <p:spTgt spid="444428"/>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44442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444427"/>
                                        </p:tgtEl>
                                        <p:attrNameLst>
                                          <p:attrName>style.visibility</p:attrName>
                                        </p:attrNameLst>
                                      </p:cBhvr>
                                      <p:to>
                                        <p:strVal val="visible"/>
                                      </p:to>
                                    </p:set>
                                    <p:anim calcmode="lin" valueType="num">
                                      <p:cBhvr>
                                        <p:cTn id="39" dur="1000" fill="hold"/>
                                        <p:tgtEl>
                                          <p:spTgt spid="444427"/>
                                        </p:tgtEl>
                                        <p:attrNameLst>
                                          <p:attrName>ppt_w</p:attrName>
                                        </p:attrNameLst>
                                      </p:cBhvr>
                                      <p:tavLst>
                                        <p:tav tm="0">
                                          <p:val>
                                            <p:fltVal val="0"/>
                                          </p:val>
                                        </p:tav>
                                        <p:tav tm="100000">
                                          <p:val>
                                            <p:strVal val="#ppt_w"/>
                                          </p:val>
                                        </p:tav>
                                      </p:tavLst>
                                    </p:anim>
                                    <p:anim calcmode="lin" valueType="num">
                                      <p:cBhvr>
                                        <p:cTn id="40" dur="1000" fill="hold"/>
                                        <p:tgtEl>
                                          <p:spTgt spid="444427"/>
                                        </p:tgtEl>
                                        <p:attrNameLst>
                                          <p:attrName>ppt_h</p:attrName>
                                        </p:attrNameLst>
                                      </p:cBhvr>
                                      <p:tavLst>
                                        <p:tav tm="0">
                                          <p:val>
                                            <p:fltVal val="0"/>
                                          </p:val>
                                        </p:tav>
                                        <p:tav tm="100000">
                                          <p:val>
                                            <p:strVal val="#ppt_h"/>
                                          </p:val>
                                        </p:tav>
                                      </p:tavLst>
                                    </p:anim>
                                    <p:anim calcmode="lin" valueType="num">
                                      <p:cBhvr>
                                        <p:cTn id="41" dur="1000" fill="hold"/>
                                        <p:tgtEl>
                                          <p:spTgt spid="444427"/>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44442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15" presetClass="entr" presetSubtype="0" fill="hold" grpId="0" nodeType="clickEffect">
                                  <p:stCondLst>
                                    <p:cond delay="0"/>
                                  </p:stCondLst>
                                  <p:childTnLst>
                                    <p:set>
                                      <p:cBhvr>
                                        <p:cTn id="46" dur="1" fill="hold">
                                          <p:stCondLst>
                                            <p:cond delay="0"/>
                                          </p:stCondLst>
                                        </p:cTn>
                                        <p:tgtEl>
                                          <p:spTgt spid="444426"/>
                                        </p:tgtEl>
                                        <p:attrNameLst>
                                          <p:attrName>style.visibility</p:attrName>
                                        </p:attrNameLst>
                                      </p:cBhvr>
                                      <p:to>
                                        <p:strVal val="visible"/>
                                      </p:to>
                                    </p:set>
                                    <p:anim calcmode="lin" valueType="num">
                                      <p:cBhvr>
                                        <p:cTn id="47" dur="1000" fill="hold"/>
                                        <p:tgtEl>
                                          <p:spTgt spid="444426"/>
                                        </p:tgtEl>
                                        <p:attrNameLst>
                                          <p:attrName>ppt_w</p:attrName>
                                        </p:attrNameLst>
                                      </p:cBhvr>
                                      <p:tavLst>
                                        <p:tav tm="0">
                                          <p:val>
                                            <p:fltVal val="0"/>
                                          </p:val>
                                        </p:tav>
                                        <p:tav tm="100000">
                                          <p:val>
                                            <p:strVal val="#ppt_w"/>
                                          </p:val>
                                        </p:tav>
                                      </p:tavLst>
                                    </p:anim>
                                    <p:anim calcmode="lin" valueType="num">
                                      <p:cBhvr>
                                        <p:cTn id="48" dur="1000" fill="hold"/>
                                        <p:tgtEl>
                                          <p:spTgt spid="444426"/>
                                        </p:tgtEl>
                                        <p:attrNameLst>
                                          <p:attrName>ppt_h</p:attrName>
                                        </p:attrNameLst>
                                      </p:cBhvr>
                                      <p:tavLst>
                                        <p:tav tm="0">
                                          <p:val>
                                            <p:fltVal val="0"/>
                                          </p:val>
                                        </p:tav>
                                        <p:tav tm="100000">
                                          <p:val>
                                            <p:strVal val="#ppt_h"/>
                                          </p:val>
                                        </p:tav>
                                      </p:tavLst>
                                    </p:anim>
                                    <p:anim calcmode="lin" valueType="num">
                                      <p:cBhvr>
                                        <p:cTn id="49" dur="1000" fill="hold"/>
                                        <p:tgtEl>
                                          <p:spTgt spid="444426"/>
                                        </p:tgtEl>
                                        <p:attrNameLst>
                                          <p:attrName>ppt_x</p:attrName>
                                        </p:attrNameLst>
                                      </p:cBhvr>
                                      <p:tavLst>
                                        <p:tav tm="0" fmla="#ppt_x+(cos(-2*pi*(1-$))*-#ppt_x-sin(-2*pi*(1-$))*(1-#ppt_y))*(1-$)">
                                          <p:val>
                                            <p:fltVal val="0"/>
                                          </p:val>
                                        </p:tav>
                                        <p:tav tm="100000">
                                          <p:val>
                                            <p:fltVal val="1"/>
                                          </p:val>
                                        </p:tav>
                                      </p:tavLst>
                                    </p:anim>
                                    <p:anim calcmode="lin" valueType="num">
                                      <p:cBhvr>
                                        <p:cTn id="50" dur="1000" fill="hold"/>
                                        <p:tgtEl>
                                          <p:spTgt spid="44442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15" presetClass="entr" presetSubtype="0" fill="hold" grpId="0" nodeType="clickEffect">
                                  <p:stCondLst>
                                    <p:cond delay="0"/>
                                  </p:stCondLst>
                                  <p:childTnLst>
                                    <p:set>
                                      <p:cBhvr>
                                        <p:cTn id="54" dur="1" fill="hold">
                                          <p:stCondLst>
                                            <p:cond delay="0"/>
                                          </p:stCondLst>
                                        </p:cTn>
                                        <p:tgtEl>
                                          <p:spTgt spid="444425"/>
                                        </p:tgtEl>
                                        <p:attrNameLst>
                                          <p:attrName>style.visibility</p:attrName>
                                        </p:attrNameLst>
                                      </p:cBhvr>
                                      <p:to>
                                        <p:strVal val="visible"/>
                                      </p:to>
                                    </p:set>
                                    <p:anim calcmode="lin" valueType="num">
                                      <p:cBhvr>
                                        <p:cTn id="55" dur="1000" fill="hold"/>
                                        <p:tgtEl>
                                          <p:spTgt spid="444425"/>
                                        </p:tgtEl>
                                        <p:attrNameLst>
                                          <p:attrName>ppt_w</p:attrName>
                                        </p:attrNameLst>
                                      </p:cBhvr>
                                      <p:tavLst>
                                        <p:tav tm="0">
                                          <p:val>
                                            <p:fltVal val="0"/>
                                          </p:val>
                                        </p:tav>
                                        <p:tav tm="100000">
                                          <p:val>
                                            <p:strVal val="#ppt_w"/>
                                          </p:val>
                                        </p:tav>
                                      </p:tavLst>
                                    </p:anim>
                                    <p:anim calcmode="lin" valueType="num">
                                      <p:cBhvr>
                                        <p:cTn id="56" dur="1000" fill="hold"/>
                                        <p:tgtEl>
                                          <p:spTgt spid="444425"/>
                                        </p:tgtEl>
                                        <p:attrNameLst>
                                          <p:attrName>ppt_h</p:attrName>
                                        </p:attrNameLst>
                                      </p:cBhvr>
                                      <p:tavLst>
                                        <p:tav tm="0">
                                          <p:val>
                                            <p:fltVal val="0"/>
                                          </p:val>
                                        </p:tav>
                                        <p:tav tm="100000">
                                          <p:val>
                                            <p:strVal val="#ppt_h"/>
                                          </p:val>
                                        </p:tav>
                                      </p:tavLst>
                                    </p:anim>
                                    <p:anim calcmode="lin" valueType="num">
                                      <p:cBhvr>
                                        <p:cTn id="57" dur="1000" fill="hold"/>
                                        <p:tgtEl>
                                          <p:spTgt spid="444425"/>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44442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15" presetClass="entr" presetSubtype="0" fill="hold" grpId="0" nodeType="clickEffect">
                                  <p:stCondLst>
                                    <p:cond delay="0"/>
                                  </p:stCondLst>
                                  <p:childTnLst>
                                    <p:set>
                                      <p:cBhvr>
                                        <p:cTn id="62" dur="1" fill="hold">
                                          <p:stCondLst>
                                            <p:cond delay="0"/>
                                          </p:stCondLst>
                                        </p:cTn>
                                        <p:tgtEl>
                                          <p:spTgt spid="444424"/>
                                        </p:tgtEl>
                                        <p:attrNameLst>
                                          <p:attrName>style.visibility</p:attrName>
                                        </p:attrNameLst>
                                      </p:cBhvr>
                                      <p:to>
                                        <p:strVal val="visible"/>
                                      </p:to>
                                    </p:set>
                                    <p:anim calcmode="lin" valueType="num">
                                      <p:cBhvr>
                                        <p:cTn id="63" dur="1000" fill="hold"/>
                                        <p:tgtEl>
                                          <p:spTgt spid="444424"/>
                                        </p:tgtEl>
                                        <p:attrNameLst>
                                          <p:attrName>ppt_w</p:attrName>
                                        </p:attrNameLst>
                                      </p:cBhvr>
                                      <p:tavLst>
                                        <p:tav tm="0">
                                          <p:val>
                                            <p:fltVal val="0"/>
                                          </p:val>
                                        </p:tav>
                                        <p:tav tm="100000">
                                          <p:val>
                                            <p:strVal val="#ppt_w"/>
                                          </p:val>
                                        </p:tav>
                                      </p:tavLst>
                                    </p:anim>
                                    <p:anim calcmode="lin" valueType="num">
                                      <p:cBhvr>
                                        <p:cTn id="64" dur="1000" fill="hold"/>
                                        <p:tgtEl>
                                          <p:spTgt spid="444424"/>
                                        </p:tgtEl>
                                        <p:attrNameLst>
                                          <p:attrName>ppt_h</p:attrName>
                                        </p:attrNameLst>
                                      </p:cBhvr>
                                      <p:tavLst>
                                        <p:tav tm="0">
                                          <p:val>
                                            <p:fltVal val="0"/>
                                          </p:val>
                                        </p:tav>
                                        <p:tav tm="100000">
                                          <p:val>
                                            <p:strVal val="#ppt_h"/>
                                          </p:val>
                                        </p:tav>
                                      </p:tavLst>
                                    </p:anim>
                                    <p:anim calcmode="lin" valueType="num">
                                      <p:cBhvr>
                                        <p:cTn id="65" dur="1000" fill="hold"/>
                                        <p:tgtEl>
                                          <p:spTgt spid="444424"/>
                                        </p:tgtEl>
                                        <p:attrNameLst>
                                          <p:attrName>ppt_x</p:attrName>
                                        </p:attrNameLst>
                                      </p:cBhvr>
                                      <p:tavLst>
                                        <p:tav tm="0" fmla="#ppt_x+(cos(-2*pi*(1-$))*-#ppt_x-sin(-2*pi*(1-$))*(1-#ppt_y))*(1-$)">
                                          <p:val>
                                            <p:fltVal val="0"/>
                                          </p:val>
                                        </p:tav>
                                        <p:tav tm="100000">
                                          <p:val>
                                            <p:fltVal val="1"/>
                                          </p:val>
                                        </p:tav>
                                      </p:tavLst>
                                    </p:anim>
                                    <p:anim calcmode="lin" valueType="num">
                                      <p:cBhvr>
                                        <p:cTn id="66" dur="1000" fill="hold"/>
                                        <p:tgtEl>
                                          <p:spTgt spid="44442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67" fill="hold" nodeType="clickPar">
                      <p:stCondLst>
                        <p:cond delay="indefinite"/>
                      </p:stCondLst>
                      <p:childTnLst>
                        <p:par>
                          <p:cTn id="68" fill="hold" nodeType="withGroup">
                            <p:stCondLst>
                              <p:cond delay="0"/>
                            </p:stCondLst>
                            <p:childTnLst>
                              <p:par>
                                <p:cTn id="69" presetID="15" presetClass="entr" presetSubtype="0" fill="hold" grpId="0" nodeType="clickEffect">
                                  <p:stCondLst>
                                    <p:cond delay="0"/>
                                  </p:stCondLst>
                                  <p:childTnLst>
                                    <p:set>
                                      <p:cBhvr>
                                        <p:cTn id="70" dur="1" fill="hold">
                                          <p:stCondLst>
                                            <p:cond delay="0"/>
                                          </p:stCondLst>
                                        </p:cTn>
                                        <p:tgtEl>
                                          <p:spTgt spid="444423"/>
                                        </p:tgtEl>
                                        <p:attrNameLst>
                                          <p:attrName>style.visibility</p:attrName>
                                        </p:attrNameLst>
                                      </p:cBhvr>
                                      <p:to>
                                        <p:strVal val="visible"/>
                                      </p:to>
                                    </p:set>
                                    <p:anim calcmode="lin" valueType="num">
                                      <p:cBhvr>
                                        <p:cTn id="71" dur="1000" fill="hold"/>
                                        <p:tgtEl>
                                          <p:spTgt spid="444423"/>
                                        </p:tgtEl>
                                        <p:attrNameLst>
                                          <p:attrName>ppt_w</p:attrName>
                                        </p:attrNameLst>
                                      </p:cBhvr>
                                      <p:tavLst>
                                        <p:tav tm="0">
                                          <p:val>
                                            <p:fltVal val="0"/>
                                          </p:val>
                                        </p:tav>
                                        <p:tav tm="100000">
                                          <p:val>
                                            <p:strVal val="#ppt_w"/>
                                          </p:val>
                                        </p:tav>
                                      </p:tavLst>
                                    </p:anim>
                                    <p:anim calcmode="lin" valueType="num">
                                      <p:cBhvr>
                                        <p:cTn id="72" dur="1000" fill="hold"/>
                                        <p:tgtEl>
                                          <p:spTgt spid="444423"/>
                                        </p:tgtEl>
                                        <p:attrNameLst>
                                          <p:attrName>ppt_h</p:attrName>
                                        </p:attrNameLst>
                                      </p:cBhvr>
                                      <p:tavLst>
                                        <p:tav tm="0">
                                          <p:val>
                                            <p:fltVal val="0"/>
                                          </p:val>
                                        </p:tav>
                                        <p:tav tm="100000">
                                          <p:val>
                                            <p:strVal val="#ppt_h"/>
                                          </p:val>
                                        </p:tav>
                                      </p:tavLst>
                                    </p:anim>
                                    <p:anim calcmode="lin" valueType="num">
                                      <p:cBhvr>
                                        <p:cTn id="73" dur="1000" fill="hold"/>
                                        <p:tgtEl>
                                          <p:spTgt spid="444423"/>
                                        </p:tgtEl>
                                        <p:attrNameLst>
                                          <p:attrName>ppt_x</p:attrName>
                                        </p:attrNameLst>
                                      </p:cBhvr>
                                      <p:tavLst>
                                        <p:tav tm="0" fmla="#ppt_x+(cos(-2*pi*(1-$))*-#ppt_x-sin(-2*pi*(1-$))*(1-#ppt_y))*(1-$)">
                                          <p:val>
                                            <p:fltVal val="0"/>
                                          </p:val>
                                        </p:tav>
                                        <p:tav tm="100000">
                                          <p:val>
                                            <p:fltVal val="1"/>
                                          </p:val>
                                        </p:tav>
                                      </p:tavLst>
                                    </p:anim>
                                    <p:anim calcmode="lin" valueType="num">
                                      <p:cBhvr>
                                        <p:cTn id="74" dur="1000" fill="hold"/>
                                        <p:tgtEl>
                                          <p:spTgt spid="444423"/>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75" fill="hold" nodeType="clickPar">
                      <p:stCondLst>
                        <p:cond delay="indefinite"/>
                      </p:stCondLst>
                      <p:childTnLst>
                        <p:par>
                          <p:cTn id="76" fill="hold" nodeType="withGroup">
                            <p:stCondLst>
                              <p:cond delay="0"/>
                            </p:stCondLst>
                            <p:childTnLst>
                              <p:par>
                                <p:cTn id="77" presetID="15" presetClass="entr" presetSubtype="0" fill="hold" grpId="0" nodeType="clickEffect">
                                  <p:stCondLst>
                                    <p:cond delay="0"/>
                                  </p:stCondLst>
                                  <p:childTnLst>
                                    <p:set>
                                      <p:cBhvr>
                                        <p:cTn id="78" dur="1" fill="hold">
                                          <p:stCondLst>
                                            <p:cond delay="0"/>
                                          </p:stCondLst>
                                        </p:cTn>
                                        <p:tgtEl>
                                          <p:spTgt spid="444422"/>
                                        </p:tgtEl>
                                        <p:attrNameLst>
                                          <p:attrName>style.visibility</p:attrName>
                                        </p:attrNameLst>
                                      </p:cBhvr>
                                      <p:to>
                                        <p:strVal val="visible"/>
                                      </p:to>
                                    </p:set>
                                    <p:anim calcmode="lin" valueType="num">
                                      <p:cBhvr>
                                        <p:cTn id="79" dur="1000" fill="hold"/>
                                        <p:tgtEl>
                                          <p:spTgt spid="444422"/>
                                        </p:tgtEl>
                                        <p:attrNameLst>
                                          <p:attrName>ppt_w</p:attrName>
                                        </p:attrNameLst>
                                      </p:cBhvr>
                                      <p:tavLst>
                                        <p:tav tm="0">
                                          <p:val>
                                            <p:fltVal val="0"/>
                                          </p:val>
                                        </p:tav>
                                        <p:tav tm="100000">
                                          <p:val>
                                            <p:strVal val="#ppt_w"/>
                                          </p:val>
                                        </p:tav>
                                      </p:tavLst>
                                    </p:anim>
                                    <p:anim calcmode="lin" valueType="num">
                                      <p:cBhvr>
                                        <p:cTn id="80" dur="1000" fill="hold"/>
                                        <p:tgtEl>
                                          <p:spTgt spid="444422"/>
                                        </p:tgtEl>
                                        <p:attrNameLst>
                                          <p:attrName>ppt_h</p:attrName>
                                        </p:attrNameLst>
                                      </p:cBhvr>
                                      <p:tavLst>
                                        <p:tav tm="0">
                                          <p:val>
                                            <p:fltVal val="0"/>
                                          </p:val>
                                        </p:tav>
                                        <p:tav tm="100000">
                                          <p:val>
                                            <p:strVal val="#ppt_h"/>
                                          </p:val>
                                        </p:tav>
                                      </p:tavLst>
                                    </p:anim>
                                    <p:anim calcmode="lin" valueType="num">
                                      <p:cBhvr>
                                        <p:cTn id="81" dur="1000" fill="hold"/>
                                        <p:tgtEl>
                                          <p:spTgt spid="444422"/>
                                        </p:tgtEl>
                                        <p:attrNameLst>
                                          <p:attrName>ppt_x</p:attrName>
                                        </p:attrNameLst>
                                      </p:cBhvr>
                                      <p:tavLst>
                                        <p:tav tm="0" fmla="#ppt_x+(cos(-2*pi*(1-$))*-#ppt_x-sin(-2*pi*(1-$))*(1-#ppt_y))*(1-$)">
                                          <p:val>
                                            <p:fltVal val="0"/>
                                          </p:val>
                                        </p:tav>
                                        <p:tav tm="100000">
                                          <p:val>
                                            <p:fltVal val="1"/>
                                          </p:val>
                                        </p:tav>
                                      </p:tavLst>
                                    </p:anim>
                                    <p:anim calcmode="lin" valueType="num">
                                      <p:cBhvr>
                                        <p:cTn id="82" dur="1000" fill="hold"/>
                                        <p:tgtEl>
                                          <p:spTgt spid="4444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3" fill="hold" nodeType="clickPar">
                      <p:stCondLst>
                        <p:cond delay="indefinite"/>
                      </p:stCondLst>
                      <p:childTnLst>
                        <p:par>
                          <p:cTn id="84" fill="hold" nodeType="withGroup">
                            <p:stCondLst>
                              <p:cond delay="0"/>
                            </p:stCondLst>
                            <p:childTnLst>
                              <p:par>
                                <p:cTn id="85" presetID="15" presetClass="entr" presetSubtype="0" fill="hold" grpId="0" nodeType="clickEffect">
                                  <p:stCondLst>
                                    <p:cond delay="0"/>
                                  </p:stCondLst>
                                  <p:childTnLst>
                                    <p:set>
                                      <p:cBhvr>
                                        <p:cTn id="86" dur="1" fill="hold">
                                          <p:stCondLst>
                                            <p:cond delay="0"/>
                                          </p:stCondLst>
                                        </p:cTn>
                                        <p:tgtEl>
                                          <p:spTgt spid="444421"/>
                                        </p:tgtEl>
                                        <p:attrNameLst>
                                          <p:attrName>style.visibility</p:attrName>
                                        </p:attrNameLst>
                                      </p:cBhvr>
                                      <p:to>
                                        <p:strVal val="visible"/>
                                      </p:to>
                                    </p:set>
                                    <p:anim calcmode="lin" valueType="num">
                                      <p:cBhvr>
                                        <p:cTn id="87" dur="1000" fill="hold"/>
                                        <p:tgtEl>
                                          <p:spTgt spid="444421"/>
                                        </p:tgtEl>
                                        <p:attrNameLst>
                                          <p:attrName>ppt_w</p:attrName>
                                        </p:attrNameLst>
                                      </p:cBhvr>
                                      <p:tavLst>
                                        <p:tav tm="0">
                                          <p:val>
                                            <p:fltVal val="0"/>
                                          </p:val>
                                        </p:tav>
                                        <p:tav tm="100000">
                                          <p:val>
                                            <p:strVal val="#ppt_w"/>
                                          </p:val>
                                        </p:tav>
                                      </p:tavLst>
                                    </p:anim>
                                    <p:anim calcmode="lin" valueType="num">
                                      <p:cBhvr>
                                        <p:cTn id="88" dur="1000" fill="hold"/>
                                        <p:tgtEl>
                                          <p:spTgt spid="444421"/>
                                        </p:tgtEl>
                                        <p:attrNameLst>
                                          <p:attrName>ppt_h</p:attrName>
                                        </p:attrNameLst>
                                      </p:cBhvr>
                                      <p:tavLst>
                                        <p:tav tm="0">
                                          <p:val>
                                            <p:fltVal val="0"/>
                                          </p:val>
                                        </p:tav>
                                        <p:tav tm="100000">
                                          <p:val>
                                            <p:strVal val="#ppt_h"/>
                                          </p:val>
                                        </p:tav>
                                      </p:tavLst>
                                    </p:anim>
                                    <p:anim calcmode="lin" valueType="num">
                                      <p:cBhvr>
                                        <p:cTn id="89" dur="1000" fill="hold"/>
                                        <p:tgtEl>
                                          <p:spTgt spid="444421"/>
                                        </p:tgtEl>
                                        <p:attrNameLst>
                                          <p:attrName>ppt_x</p:attrName>
                                        </p:attrNameLst>
                                      </p:cBhvr>
                                      <p:tavLst>
                                        <p:tav tm="0" fmla="#ppt_x+(cos(-2*pi*(1-$))*-#ppt_x-sin(-2*pi*(1-$))*(1-#ppt_y))*(1-$)">
                                          <p:val>
                                            <p:fltVal val="0"/>
                                          </p:val>
                                        </p:tav>
                                        <p:tav tm="100000">
                                          <p:val>
                                            <p:fltVal val="1"/>
                                          </p:val>
                                        </p:tav>
                                      </p:tavLst>
                                    </p:anim>
                                    <p:anim calcmode="lin" valueType="num">
                                      <p:cBhvr>
                                        <p:cTn id="90" dur="1000" fill="hold"/>
                                        <p:tgtEl>
                                          <p:spTgt spid="44442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91" fill="hold" nodeType="clickPar">
                      <p:stCondLst>
                        <p:cond delay="indefinite"/>
                      </p:stCondLst>
                      <p:childTnLst>
                        <p:par>
                          <p:cTn id="92" fill="hold" nodeType="withGroup">
                            <p:stCondLst>
                              <p:cond delay="0"/>
                            </p:stCondLst>
                            <p:childTnLst>
                              <p:par>
                                <p:cTn id="93" presetID="15" presetClass="entr" presetSubtype="0" fill="hold" grpId="0" nodeType="clickEffect">
                                  <p:stCondLst>
                                    <p:cond delay="0"/>
                                  </p:stCondLst>
                                  <p:childTnLst>
                                    <p:set>
                                      <p:cBhvr>
                                        <p:cTn id="94" dur="1" fill="hold">
                                          <p:stCondLst>
                                            <p:cond delay="0"/>
                                          </p:stCondLst>
                                        </p:cTn>
                                        <p:tgtEl>
                                          <p:spTgt spid="444420"/>
                                        </p:tgtEl>
                                        <p:attrNameLst>
                                          <p:attrName>style.visibility</p:attrName>
                                        </p:attrNameLst>
                                      </p:cBhvr>
                                      <p:to>
                                        <p:strVal val="visible"/>
                                      </p:to>
                                    </p:set>
                                    <p:anim calcmode="lin" valueType="num">
                                      <p:cBhvr>
                                        <p:cTn id="95" dur="1000" fill="hold"/>
                                        <p:tgtEl>
                                          <p:spTgt spid="444420"/>
                                        </p:tgtEl>
                                        <p:attrNameLst>
                                          <p:attrName>ppt_w</p:attrName>
                                        </p:attrNameLst>
                                      </p:cBhvr>
                                      <p:tavLst>
                                        <p:tav tm="0">
                                          <p:val>
                                            <p:fltVal val="0"/>
                                          </p:val>
                                        </p:tav>
                                        <p:tav tm="100000">
                                          <p:val>
                                            <p:strVal val="#ppt_w"/>
                                          </p:val>
                                        </p:tav>
                                      </p:tavLst>
                                    </p:anim>
                                    <p:anim calcmode="lin" valueType="num">
                                      <p:cBhvr>
                                        <p:cTn id="96" dur="1000" fill="hold"/>
                                        <p:tgtEl>
                                          <p:spTgt spid="444420"/>
                                        </p:tgtEl>
                                        <p:attrNameLst>
                                          <p:attrName>ppt_h</p:attrName>
                                        </p:attrNameLst>
                                      </p:cBhvr>
                                      <p:tavLst>
                                        <p:tav tm="0">
                                          <p:val>
                                            <p:fltVal val="0"/>
                                          </p:val>
                                        </p:tav>
                                        <p:tav tm="100000">
                                          <p:val>
                                            <p:strVal val="#ppt_h"/>
                                          </p:val>
                                        </p:tav>
                                      </p:tavLst>
                                    </p:anim>
                                    <p:anim calcmode="lin" valueType="num">
                                      <p:cBhvr>
                                        <p:cTn id="97" dur="1000" fill="hold"/>
                                        <p:tgtEl>
                                          <p:spTgt spid="444420"/>
                                        </p:tgtEl>
                                        <p:attrNameLst>
                                          <p:attrName>ppt_x</p:attrName>
                                        </p:attrNameLst>
                                      </p:cBhvr>
                                      <p:tavLst>
                                        <p:tav tm="0" fmla="#ppt_x+(cos(-2*pi*(1-$))*-#ppt_x-sin(-2*pi*(1-$))*(1-#ppt_y))*(1-$)">
                                          <p:val>
                                            <p:fltVal val="0"/>
                                          </p:val>
                                        </p:tav>
                                        <p:tav tm="100000">
                                          <p:val>
                                            <p:fltVal val="1"/>
                                          </p:val>
                                        </p:tav>
                                      </p:tavLst>
                                    </p:anim>
                                    <p:anim calcmode="lin" valueType="num">
                                      <p:cBhvr>
                                        <p:cTn id="98" dur="1000" fill="hold"/>
                                        <p:tgtEl>
                                          <p:spTgt spid="444420"/>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18" grpId="0" animBg="1" autoUpdateAnimBg="0"/>
      <p:bldP spid="444419" grpId="0" animBg="1" autoUpdateAnimBg="0"/>
      <p:bldP spid="444420" grpId="0" animBg="1" autoUpdateAnimBg="0"/>
      <p:bldP spid="444421" grpId="0" animBg="1" autoUpdateAnimBg="0"/>
      <p:bldP spid="444422" grpId="0" animBg="1" autoUpdateAnimBg="0"/>
      <p:bldP spid="444423" grpId="0" animBg="1" autoUpdateAnimBg="0"/>
      <p:bldP spid="444424" grpId="0" animBg="1" autoUpdateAnimBg="0"/>
      <p:bldP spid="444425" grpId="0" animBg="1" autoUpdateAnimBg="0"/>
      <p:bldP spid="444426" grpId="0" animBg="1" autoUpdateAnimBg="0"/>
      <p:bldP spid="444427" grpId="0" animBg="1" autoUpdateAnimBg="0"/>
      <p:bldP spid="444428" grpId="0" animBg="1" autoUpdateAnimBg="0"/>
      <p:bldP spid="444429" grpId="0" animBg="1" autoUpdateAnimBg="0"/>
    </p:bld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5538" name="Picture 1" descr="dying.jpg">
            <a:extLst>
              <a:ext uri="{FF2B5EF4-FFF2-40B4-BE49-F238E27FC236}">
                <a16:creationId xmlns:a16="http://schemas.microsoft.com/office/drawing/2014/main" id="{F81F9BD1-443D-4D7B-8BBF-C7FDAF97415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ln>
            <a:solidFill>
              <a:srgbClr val="3399FF"/>
            </a:solidFill>
          </a:ln>
        </p:spPr>
        <p:txBody>
          <a:bodyPr/>
          <a:lstStyle/>
          <a:p>
            <a:r>
              <a:rPr lang="en-US" b="1" dirty="0"/>
              <a:t>Goes does exist</a:t>
            </a:r>
          </a:p>
          <a:p>
            <a:r>
              <a:rPr lang="en-US" b="1" dirty="0"/>
              <a:t>God is omniscient </a:t>
            </a:r>
            <a:r>
              <a:rPr lang="en-US" sz="2400" i="1" dirty="0"/>
              <a:t>(“all-knowing”)</a:t>
            </a:r>
            <a:endParaRPr lang="en-US" i="1" dirty="0"/>
          </a:p>
          <a:p>
            <a:r>
              <a:rPr lang="en-US" b="1" dirty="0"/>
              <a:t>God is omnipresent </a:t>
            </a:r>
            <a:r>
              <a:rPr lang="en-US" sz="2400" i="1" dirty="0"/>
              <a:t>(“always present”)</a:t>
            </a:r>
            <a:endParaRPr lang="en-US" i="1" dirty="0"/>
          </a:p>
          <a:p>
            <a:r>
              <a:rPr lang="en-US" b="1" dirty="0"/>
              <a:t>God is omnipotent </a:t>
            </a:r>
            <a:r>
              <a:rPr lang="en-US" sz="2400" i="1" dirty="0"/>
              <a:t>(“all-powerful”)</a:t>
            </a:r>
            <a:endParaRPr lang="en-US" i="1" dirty="0"/>
          </a:p>
          <a:p>
            <a:r>
              <a:rPr lang="en-US" b="1" dirty="0"/>
              <a:t>God is </a:t>
            </a:r>
            <a:r>
              <a:rPr lang="en-US" b="1" dirty="0" err="1"/>
              <a:t>omnibenevolent</a:t>
            </a:r>
            <a:r>
              <a:rPr lang="en-US" b="1" dirty="0"/>
              <a:t> </a:t>
            </a:r>
            <a:r>
              <a:rPr lang="en-US" sz="2400" i="1" dirty="0"/>
              <a:t>(“all-good”)</a:t>
            </a:r>
            <a:endParaRPr lang="en-US" i="1" dirty="0"/>
          </a:p>
          <a:p>
            <a:r>
              <a:rPr lang="en-US" b="1" dirty="0"/>
              <a:t>The Bible is the Word of God</a:t>
            </a:r>
          </a:p>
          <a:p>
            <a:r>
              <a:rPr lang="en-US" b="1" dirty="0"/>
              <a:t>God desires us to know Him</a:t>
            </a:r>
          </a:p>
        </p:txBody>
      </p:sp>
      <p:sp>
        <p:nvSpPr>
          <p:cNvPr id="3" name="Title 2"/>
          <p:cNvSpPr>
            <a:spLocks noGrp="1"/>
          </p:cNvSpPr>
          <p:nvPr>
            <p:ph type="title"/>
          </p:nvPr>
        </p:nvSpPr>
        <p:spPr>
          <a:solidFill>
            <a:srgbClr val="B2FF4D"/>
          </a:solidFill>
          <a:ln>
            <a:solidFill>
              <a:srgbClr val="FF9900"/>
            </a:solidFill>
          </a:ln>
        </p:spPr>
        <p:txBody>
          <a:bodyPr/>
          <a:lstStyle/>
          <a:p>
            <a:r>
              <a:rPr lang="en-US" dirty="0"/>
              <a:t>PRESUPPOSITIONS</a:t>
            </a:r>
          </a:p>
        </p:txBody>
      </p:sp>
      <p:grpSp>
        <p:nvGrpSpPr>
          <p:cNvPr id="4" name="Group 3"/>
          <p:cNvGrpSpPr>
            <a:grpSpLocks noChangeAspect="1"/>
          </p:cNvGrpSpPr>
          <p:nvPr/>
        </p:nvGrpSpPr>
        <p:grpSpPr>
          <a:xfrm>
            <a:off x="9220200" y="4038600"/>
            <a:ext cx="1447800" cy="2774950"/>
            <a:chOff x="7543800" y="3657600"/>
            <a:chExt cx="1600200" cy="3200400"/>
          </a:xfrm>
          <a:effectLst>
            <a:outerShdw blurRad="50800" dist="38100" dir="18900000" algn="bl" rotWithShape="0">
              <a:prstClr val="black">
                <a:alpha val="40000"/>
              </a:prstClr>
            </a:outerShdw>
          </a:effectLst>
        </p:grpSpPr>
        <p:pic>
          <p:nvPicPr>
            <p:cNvPr id="5" name="Picture 2" descr="C:\Users\John\Dropbox\Dalraida\QuestionsAboutGod\orange man thinking question.jpg"/>
            <p:cNvPicPr>
              <a:picLocks noChangeAspect="1" noChangeArrowheads="1"/>
            </p:cNvPicPr>
            <p:nvPr/>
          </p:nvPicPr>
          <p:blipFill>
            <a:blip r:embed="rId2" cstate="print">
              <a:clrChange>
                <a:clrFrom>
                  <a:srgbClr val="FEFEFE"/>
                </a:clrFrom>
                <a:clrTo>
                  <a:srgbClr val="FEFEFE">
                    <a:alpha val="0"/>
                  </a:srgbClr>
                </a:clrTo>
              </a:clrChange>
            </a:blip>
            <a:srcRect l="24190" t="37976" r="27431"/>
            <a:stretch>
              <a:fillRect/>
            </a:stretch>
          </p:blipFill>
          <p:spPr bwMode="auto">
            <a:xfrm>
              <a:off x="7543800" y="4800600"/>
              <a:ext cx="1600200" cy="2057400"/>
            </a:xfrm>
            <a:prstGeom prst="rect">
              <a:avLst/>
            </a:prstGeom>
            <a:noFill/>
          </p:spPr>
        </p:pic>
        <p:pic>
          <p:nvPicPr>
            <p:cNvPr id="6" name="Picture 2" descr="C:\Users\John\Dropbox\Dalraida\QuestionsAboutGod\orange man thinking question.jpg"/>
            <p:cNvPicPr>
              <a:picLocks noChangeAspect="1" noChangeArrowheads="1"/>
            </p:cNvPicPr>
            <p:nvPr/>
          </p:nvPicPr>
          <p:blipFill>
            <a:blip r:embed="rId2" cstate="print">
              <a:clrChange>
                <a:clrFrom>
                  <a:srgbClr val="FEFEFE"/>
                </a:clrFrom>
                <a:clrTo>
                  <a:srgbClr val="FEFEFE">
                    <a:alpha val="0"/>
                  </a:srgbClr>
                </a:clrTo>
              </a:clrChange>
            </a:blip>
            <a:srcRect l="24190" r="27431" b="62024"/>
            <a:stretch>
              <a:fillRect/>
            </a:stretch>
          </p:blipFill>
          <p:spPr bwMode="auto">
            <a:xfrm>
              <a:off x="7772400" y="3657600"/>
              <a:ext cx="1066800" cy="1259681"/>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p:cTn id="14" dur="500" fill="hold"/>
                                        <p:tgtEl>
                                          <p:spTgt spid="2">
                                            <p:bg/>
                                          </p:spTgt>
                                        </p:tgtEl>
                                        <p:attrNameLst>
                                          <p:attrName>ppt_x</p:attrName>
                                        </p:attrNameLst>
                                      </p:cBhvr>
                                      <p:tavLst>
                                        <p:tav tm="0">
                                          <p:val>
                                            <p:strVal val="#ppt_x"/>
                                          </p:val>
                                        </p:tav>
                                        <p:tav tm="100000">
                                          <p:val>
                                            <p:strVal val="#ppt_x"/>
                                          </p:val>
                                        </p:tav>
                                      </p:tavLst>
                                    </p:anim>
                                    <p:anim calcmode="lin" valueType="num">
                                      <p:cBhvr>
                                        <p:cTn id="15" dur="500" fill="hold"/>
                                        <p:tgtEl>
                                          <p:spTgt spid="2">
                                            <p:bg/>
                                          </p:spTgt>
                                        </p:tgtEl>
                                        <p:attrNameLst>
                                          <p:attrName>ppt_y</p:attrName>
                                        </p:attrNameLst>
                                      </p:cBhvr>
                                      <p:tavLst>
                                        <p:tav tm="0">
                                          <p:val>
                                            <p:strVal val="#ppt_y-#ppt_h/2"/>
                                          </p:val>
                                        </p:tav>
                                        <p:tav tm="100000">
                                          <p:val>
                                            <p:strVal val="#ppt_y"/>
                                          </p:val>
                                        </p:tav>
                                      </p:tavLst>
                                    </p:anim>
                                    <p:anim calcmode="lin" valueType="num">
                                      <p:cBhvr>
                                        <p:cTn id="16" dur="500" fill="hold"/>
                                        <p:tgtEl>
                                          <p:spTgt spid="2">
                                            <p:bg/>
                                          </p:spTgt>
                                        </p:tgtEl>
                                        <p:attrNameLst>
                                          <p:attrName>ppt_w</p:attrName>
                                        </p:attrNameLst>
                                      </p:cBhvr>
                                      <p:tavLst>
                                        <p:tav tm="0">
                                          <p:val>
                                            <p:strVal val="#ppt_w"/>
                                          </p:val>
                                        </p:tav>
                                        <p:tav tm="100000">
                                          <p:val>
                                            <p:strVal val="#ppt_w"/>
                                          </p:val>
                                        </p:tav>
                                      </p:tavLst>
                                    </p:anim>
                                    <p:anim calcmode="lin" valueType="num">
                                      <p:cBhvr>
                                        <p:cTn id="17"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fade">
                                      <p:cBhvr>
                                        <p:cTn id="27" dur="500"/>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fade">
                                      <p:cBhvr>
                                        <p:cTn id="32" dur="500"/>
                                        <p:tgtEl>
                                          <p:spTgt spid="2">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3" end="3"/>
                                            </p:txEl>
                                          </p:spTgt>
                                        </p:tgtEl>
                                        <p:attrNameLst>
                                          <p:attrName>style.visibility</p:attrName>
                                        </p:attrNameLst>
                                      </p:cBhvr>
                                      <p:to>
                                        <p:strVal val="visible"/>
                                      </p:to>
                                    </p:set>
                                    <p:animEffect transition="in" filter="fade">
                                      <p:cBhvr>
                                        <p:cTn id="37" dur="500"/>
                                        <p:tgtEl>
                                          <p:spTgt spid="2">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4" end="4"/>
                                            </p:txEl>
                                          </p:spTgt>
                                        </p:tgtEl>
                                        <p:attrNameLst>
                                          <p:attrName>style.visibility</p:attrName>
                                        </p:attrNameLst>
                                      </p:cBhvr>
                                      <p:to>
                                        <p:strVal val="visible"/>
                                      </p:to>
                                    </p:set>
                                    <p:animEffect transition="in" filter="fade">
                                      <p:cBhvr>
                                        <p:cTn id="42" dur="500"/>
                                        <p:tgtEl>
                                          <p:spTgt spid="2">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txEl>
                                              <p:pRg st="5" end="5"/>
                                            </p:txEl>
                                          </p:spTgt>
                                        </p:tgtEl>
                                        <p:attrNameLst>
                                          <p:attrName>style.visibility</p:attrName>
                                        </p:attrNameLst>
                                      </p:cBhvr>
                                      <p:to>
                                        <p:strVal val="visible"/>
                                      </p:to>
                                    </p:set>
                                    <p:animEffect transition="in" filter="fade">
                                      <p:cBhvr>
                                        <p:cTn id="47" dur="500"/>
                                        <p:tgtEl>
                                          <p:spTgt spid="2">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
                                            <p:txEl>
                                              <p:pRg st="6" end="6"/>
                                            </p:txEl>
                                          </p:spTgt>
                                        </p:tgtEl>
                                        <p:attrNameLst>
                                          <p:attrName>style.visibility</p:attrName>
                                        </p:attrNameLst>
                                      </p:cBhvr>
                                      <p:to>
                                        <p:strVal val="visible"/>
                                      </p:to>
                                    </p:set>
                                    <p:animEffect transition="in" filter="fade">
                                      <p:cBhvr>
                                        <p:cTn id="5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62" name="Picture 2" descr="00A4936F">
            <a:extLst>
              <a:ext uri="{FF2B5EF4-FFF2-40B4-BE49-F238E27FC236}">
                <a16:creationId xmlns:a16="http://schemas.microsoft.com/office/drawing/2014/main" id="{655FB0AD-2EB6-48B3-BA25-6C8CEFA0BD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75043" name="Rectangle 3">
            <a:extLst>
              <a:ext uri="{FF2B5EF4-FFF2-40B4-BE49-F238E27FC236}">
                <a16:creationId xmlns:a16="http://schemas.microsoft.com/office/drawing/2014/main" id="{BDD3D1A9-F07B-4B1C-82D1-D2194F5BC90D}"/>
              </a:ext>
            </a:extLst>
          </p:cNvPr>
          <p:cNvSpPr>
            <a:spLocks noChangeArrowheads="1"/>
          </p:cNvSpPr>
          <p:nvPr/>
        </p:nvSpPr>
        <p:spPr bwMode="auto">
          <a:xfrm>
            <a:off x="1703388" y="333376"/>
            <a:ext cx="8382000" cy="587375"/>
          </a:xfrm>
          <a:prstGeom prst="rect">
            <a:avLst/>
          </a:prstGeom>
          <a:noFill/>
          <a:ln w="9525">
            <a:noFill/>
            <a:miter lim="800000"/>
            <a:headEnd/>
            <a:tailEnd/>
          </a:ln>
          <a:effectLst/>
        </p:spPr>
        <p:txBody>
          <a:bodyPr>
            <a:spAutoFit/>
          </a:bodyPr>
          <a:lstStyle/>
          <a:p>
            <a:pPr fontAlgn="base">
              <a:spcBef>
                <a:spcPct val="0"/>
              </a:spcBef>
              <a:spcAft>
                <a:spcPct val="0"/>
              </a:spcAft>
              <a:defRPr/>
            </a:pPr>
            <a:r>
              <a:rPr lang="fr-FR" sz="1600" b="1">
                <a:solidFill>
                  <a:srgbClr val="FFFFFF"/>
                </a:solidFill>
                <a:effectLst>
                  <a:outerShdw blurRad="38100" dist="38100" dir="2700000" algn="tl">
                    <a:srgbClr val="C0C0C0"/>
                  </a:outerShdw>
                </a:effectLst>
                <a:latin typeface="Verdana" pitchFamily="34" charset="0"/>
              </a:rPr>
              <a:t>We convince ourselves that life will be better once we are married, have a baby, then another.</a:t>
            </a:r>
            <a:endParaRPr lang="fr-FR" sz="1600" noProof="1">
              <a:solidFill>
                <a:srgbClr val="FFFFFF"/>
              </a:solidFill>
              <a:latin typeface="Verdana" pitchFamily="34" charset="0"/>
            </a:endParaRPr>
          </a:p>
        </p:txBody>
      </p:sp>
      <p:sp>
        <p:nvSpPr>
          <p:cNvPr id="2775044" name="Text Box 4">
            <a:extLst>
              <a:ext uri="{FF2B5EF4-FFF2-40B4-BE49-F238E27FC236}">
                <a16:creationId xmlns:a16="http://schemas.microsoft.com/office/drawing/2014/main" id="{CF122C36-D312-401F-A34B-8E97F97AE3E2}"/>
              </a:ext>
            </a:extLst>
          </p:cNvPr>
          <p:cNvSpPr txBox="1">
            <a:spLocks noChangeArrowheads="1"/>
          </p:cNvSpPr>
          <p:nvPr/>
        </p:nvSpPr>
        <p:spPr bwMode="auto">
          <a:xfrm>
            <a:off x="2279650" y="1125539"/>
            <a:ext cx="5761038" cy="835025"/>
          </a:xfrm>
          <a:prstGeom prst="rect">
            <a:avLst/>
          </a:prstGeom>
          <a:noFill/>
          <a:ln w="9525">
            <a:noFill/>
            <a:miter lim="800000"/>
            <a:headEnd/>
            <a:tailEnd/>
          </a:ln>
          <a:effectLst/>
        </p:spPr>
        <p:txBody>
          <a:bodyPr>
            <a:spAutoFit/>
          </a:bodyPr>
          <a:lstStyle/>
          <a:p>
            <a:pPr fontAlgn="base">
              <a:spcBef>
                <a:spcPct val="0"/>
              </a:spcBef>
              <a:spcAft>
                <a:spcPct val="0"/>
              </a:spcAft>
              <a:defRPr/>
            </a:pPr>
            <a:r>
              <a:rPr lang="fr-FR" sz="1600" b="1">
                <a:solidFill>
                  <a:srgbClr val="FFFFFF"/>
                </a:solidFill>
                <a:effectLst>
                  <a:outerShdw blurRad="38100" dist="38100" dir="2700000" algn="tl">
                    <a:srgbClr val="C0C0C0"/>
                  </a:outerShdw>
                </a:effectLst>
                <a:latin typeface="Verdana" pitchFamily="34" charset="0"/>
              </a:rPr>
              <a:t>Then we get frustrated because our children are not old enough, and that all will be well when they are older.</a:t>
            </a:r>
            <a:endParaRPr lang="fr-FR" sz="1600" noProof="1">
              <a:solidFill>
                <a:srgbClr val="000000"/>
              </a:solidFill>
              <a:latin typeface="Verdana" pitchFamily="34" charset="0"/>
            </a:endParaRPr>
          </a:p>
        </p:txBody>
      </p:sp>
      <p:sp>
        <p:nvSpPr>
          <p:cNvPr id="2775045" name="Text Box 5">
            <a:extLst>
              <a:ext uri="{FF2B5EF4-FFF2-40B4-BE49-F238E27FC236}">
                <a16:creationId xmlns:a16="http://schemas.microsoft.com/office/drawing/2014/main" id="{6FAA525F-1B2D-4F7B-BB16-E7784FBBF47E}"/>
              </a:ext>
            </a:extLst>
          </p:cNvPr>
          <p:cNvSpPr txBox="1">
            <a:spLocks noChangeArrowheads="1"/>
          </p:cNvSpPr>
          <p:nvPr/>
        </p:nvSpPr>
        <p:spPr bwMode="auto">
          <a:xfrm>
            <a:off x="3503614" y="2205039"/>
            <a:ext cx="4884737" cy="1082675"/>
          </a:xfrm>
          <a:prstGeom prst="rect">
            <a:avLst/>
          </a:prstGeom>
          <a:noFill/>
          <a:ln w="9525">
            <a:noFill/>
            <a:miter lim="800000"/>
            <a:headEnd/>
            <a:tailEnd/>
          </a:ln>
          <a:effectLst/>
        </p:spPr>
        <p:txBody>
          <a:bodyPr>
            <a:spAutoFit/>
          </a:bodyPr>
          <a:lstStyle/>
          <a:p>
            <a:pPr fontAlgn="base">
              <a:spcBef>
                <a:spcPct val="0"/>
              </a:spcBef>
              <a:spcAft>
                <a:spcPct val="0"/>
              </a:spcAft>
              <a:defRPr/>
            </a:pPr>
            <a:r>
              <a:rPr lang="fr-FR" sz="1600" b="1">
                <a:solidFill>
                  <a:srgbClr val="FFFFFF"/>
                </a:solidFill>
                <a:effectLst>
                  <a:outerShdw blurRad="38100" dist="38100" dir="2700000" algn="tl">
                    <a:srgbClr val="C0C0C0"/>
                  </a:outerShdw>
                </a:effectLst>
                <a:latin typeface="Verdana" pitchFamily="34" charset="0"/>
              </a:rPr>
              <a:t>Then we are frustrated because they reach adolescence and we must deal with them. Surely we’ll be happier when they grow out of the teen years.</a:t>
            </a:r>
            <a:r>
              <a:rPr lang="fr-FR" sz="1600">
                <a:solidFill>
                  <a:srgbClr val="FFFFFF"/>
                </a:solidFill>
                <a:latin typeface="Verdana" pitchFamily="34" charset="0"/>
              </a:rPr>
              <a:t> </a:t>
            </a:r>
            <a:endParaRPr lang="fr-FR" sz="1600" noProof="1">
              <a:solidFill>
                <a:srgbClr val="FFFFFF"/>
              </a:solidFill>
              <a:latin typeface="Verdana" pitchFamily="34" charset="0"/>
            </a:endParaRPr>
          </a:p>
        </p:txBody>
      </p:sp>
      <p:sp>
        <p:nvSpPr>
          <p:cNvPr id="2775046" name="Text Box 6">
            <a:extLst>
              <a:ext uri="{FF2B5EF4-FFF2-40B4-BE49-F238E27FC236}">
                <a16:creationId xmlns:a16="http://schemas.microsoft.com/office/drawing/2014/main" id="{CDB4C984-0A8E-4BFE-958D-FB58584B19FC}"/>
              </a:ext>
            </a:extLst>
          </p:cNvPr>
          <p:cNvSpPr txBox="1">
            <a:spLocks noChangeArrowheads="1"/>
          </p:cNvSpPr>
          <p:nvPr/>
        </p:nvSpPr>
        <p:spPr bwMode="auto">
          <a:xfrm>
            <a:off x="1703388" y="3716339"/>
            <a:ext cx="7848600" cy="835025"/>
          </a:xfrm>
          <a:prstGeom prst="rect">
            <a:avLst/>
          </a:prstGeom>
          <a:noFill/>
          <a:ln w="9525">
            <a:noFill/>
            <a:miter lim="800000"/>
            <a:headEnd/>
            <a:tailEnd/>
          </a:ln>
          <a:effectLst/>
        </p:spPr>
        <p:txBody>
          <a:bodyPr>
            <a:spAutoFit/>
          </a:bodyPr>
          <a:lstStyle/>
          <a:p>
            <a:pPr fontAlgn="base">
              <a:spcBef>
                <a:spcPct val="0"/>
              </a:spcBef>
              <a:spcAft>
                <a:spcPct val="0"/>
              </a:spcAft>
              <a:defRPr/>
            </a:pPr>
            <a:r>
              <a:rPr lang="fr-FR" sz="1600" b="1">
                <a:solidFill>
                  <a:srgbClr val="FFFFFF"/>
                </a:solidFill>
                <a:effectLst>
                  <a:outerShdw blurRad="38100" dist="38100" dir="2700000" algn="tl">
                    <a:srgbClr val="C0C0C0"/>
                  </a:outerShdw>
                </a:effectLst>
                <a:latin typeface="Verdana" pitchFamily="34" charset="0"/>
              </a:rPr>
              <a:t>We tell ourselves our life will be better when our spouse gets his/her act together, when we have a nicer car, when we can take a vacation, when we finally retire.</a:t>
            </a:r>
            <a:endParaRPr lang="fr-FR" sz="1600" noProof="1">
              <a:solidFill>
                <a:srgbClr val="FFFFFF"/>
              </a:solidFill>
              <a:latin typeface="Verdana" pitchFamily="34" charset="0"/>
            </a:endParaRPr>
          </a:p>
        </p:txBody>
      </p:sp>
      <p:sp>
        <p:nvSpPr>
          <p:cNvPr id="2775047" name="Text Box 7">
            <a:extLst>
              <a:ext uri="{FF2B5EF4-FFF2-40B4-BE49-F238E27FC236}">
                <a16:creationId xmlns:a16="http://schemas.microsoft.com/office/drawing/2014/main" id="{B51F933C-040A-4A77-9444-73F564AE1CFD}"/>
              </a:ext>
            </a:extLst>
          </p:cNvPr>
          <p:cNvSpPr txBox="1">
            <a:spLocks noChangeArrowheads="1"/>
          </p:cNvSpPr>
          <p:nvPr/>
        </p:nvSpPr>
        <p:spPr bwMode="auto">
          <a:xfrm>
            <a:off x="2351089" y="5013326"/>
            <a:ext cx="8167687" cy="1082675"/>
          </a:xfrm>
          <a:prstGeom prst="rect">
            <a:avLst/>
          </a:prstGeom>
          <a:noFill/>
          <a:ln w="9525">
            <a:noFill/>
            <a:miter lim="800000"/>
            <a:headEnd/>
            <a:tailEnd/>
          </a:ln>
          <a:effectLst/>
        </p:spPr>
        <p:txBody>
          <a:bodyPr>
            <a:spAutoFit/>
          </a:bodyPr>
          <a:lstStyle/>
          <a:p>
            <a:pPr fontAlgn="base">
              <a:spcBef>
                <a:spcPct val="0"/>
              </a:spcBef>
              <a:spcAft>
                <a:spcPct val="0"/>
              </a:spcAft>
              <a:defRPr/>
            </a:pPr>
            <a:r>
              <a:rPr lang="fr-FR" sz="1600" b="1">
                <a:solidFill>
                  <a:srgbClr val="FFFFFF"/>
                </a:solidFill>
                <a:effectLst>
                  <a:outerShdw blurRad="38100" dist="38100" dir="2700000" algn="tl">
                    <a:srgbClr val="C0C0C0"/>
                  </a:outerShdw>
                </a:effectLst>
                <a:latin typeface="Verdana" pitchFamily="34" charset="0"/>
              </a:rPr>
              <a:t>The truth is that there is no better time to be happy than right now. </a:t>
            </a:r>
          </a:p>
          <a:p>
            <a:pPr fontAlgn="base">
              <a:spcBef>
                <a:spcPct val="0"/>
              </a:spcBef>
              <a:spcAft>
                <a:spcPct val="0"/>
              </a:spcAft>
              <a:defRPr/>
            </a:pPr>
            <a:r>
              <a:rPr lang="fr-FR" sz="1600" b="1">
                <a:solidFill>
                  <a:srgbClr val="FFFFFF"/>
                </a:solidFill>
                <a:effectLst>
                  <a:outerShdw blurRad="38100" dist="38100" dir="2700000" algn="tl">
                    <a:srgbClr val="C0C0C0"/>
                  </a:outerShdw>
                </a:effectLst>
                <a:latin typeface="Verdana" pitchFamily="34" charset="0"/>
              </a:rPr>
              <a:t>If not, then when? </a:t>
            </a:r>
          </a:p>
          <a:p>
            <a:pPr fontAlgn="base">
              <a:spcBef>
                <a:spcPct val="0"/>
              </a:spcBef>
              <a:spcAft>
                <a:spcPct val="0"/>
              </a:spcAft>
              <a:defRPr/>
            </a:pPr>
            <a:r>
              <a:rPr lang="fr-FR" sz="1600" b="1">
                <a:solidFill>
                  <a:srgbClr val="FFFFFF"/>
                </a:solidFill>
                <a:effectLst>
                  <a:outerShdw blurRad="38100" dist="38100" dir="2700000" algn="tl">
                    <a:srgbClr val="C0C0C0"/>
                  </a:outerShdw>
                </a:effectLst>
                <a:latin typeface="Verdana" pitchFamily="34" charset="0"/>
              </a:rPr>
              <a:t>Your life will always be full of challenges. It is better to admit as much and to decide to be happy in spite of it all.</a:t>
            </a:r>
            <a:endParaRPr lang="fr-FR" sz="1600" b="1" noProof="1">
              <a:solidFill>
                <a:srgbClr val="FFFFFF"/>
              </a:solidFill>
              <a:effectLst>
                <a:outerShdw blurRad="38100" dist="38100" dir="2700000" algn="tl">
                  <a:srgbClr val="C0C0C0"/>
                </a:outerShdw>
              </a:effectLst>
              <a:latin typeface="Verdana" pitchFamily="34" charset="0"/>
            </a:endParaRPr>
          </a:p>
        </p:txBody>
      </p:sp>
    </p:spTree>
  </p:cSld>
  <p:clrMapOvr>
    <a:masterClrMapping/>
  </p:clrMapOvr>
  <p:transition spd="slow">
    <p:sndAc>
      <p:stSnd loop="1">
        <p:snd r:embed="rId3" name="Chopin - Tristesse (piano).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775043"/>
                                        </p:tgtEl>
                                        <p:attrNameLst>
                                          <p:attrName>style.visibility</p:attrName>
                                        </p:attrNameLst>
                                      </p:cBhvr>
                                      <p:to>
                                        <p:strVal val="visible"/>
                                      </p:to>
                                    </p:set>
                                    <p:animEffect transition="in" filter="dissolve">
                                      <p:cBhvr>
                                        <p:cTn id="7" dur="500"/>
                                        <p:tgtEl>
                                          <p:spTgt spid="277504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2775044"/>
                                        </p:tgtEl>
                                        <p:attrNameLst>
                                          <p:attrName>style.visibility</p:attrName>
                                        </p:attrNameLst>
                                      </p:cBhvr>
                                      <p:to>
                                        <p:strVal val="visible"/>
                                      </p:to>
                                    </p:set>
                                    <p:animEffect transition="in" filter="dissolve">
                                      <p:cBhvr>
                                        <p:cTn id="12" dur="500"/>
                                        <p:tgtEl>
                                          <p:spTgt spid="277504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775045"/>
                                        </p:tgtEl>
                                        <p:attrNameLst>
                                          <p:attrName>style.visibility</p:attrName>
                                        </p:attrNameLst>
                                      </p:cBhvr>
                                      <p:to>
                                        <p:strVal val="visible"/>
                                      </p:to>
                                    </p:set>
                                    <p:animEffect transition="in" filter="dissolve">
                                      <p:cBhvr>
                                        <p:cTn id="17" dur="500"/>
                                        <p:tgtEl>
                                          <p:spTgt spid="277504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2775046"/>
                                        </p:tgtEl>
                                        <p:attrNameLst>
                                          <p:attrName>style.visibility</p:attrName>
                                        </p:attrNameLst>
                                      </p:cBhvr>
                                      <p:to>
                                        <p:strVal val="visible"/>
                                      </p:to>
                                    </p:set>
                                    <p:animEffect transition="in" filter="dissolve">
                                      <p:cBhvr>
                                        <p:cTn id="22" dur="500"/>
                                        <p:tgtEl>
                                          <p:spTgt spid="277504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2775047"/>
                                        </p:tgtEl>
                                        <p:attrNameLst>
                                          <p:attrName>style.visibility</p:attrName>
                                        </p:attrNameLst>
                                      </p:cBhvr>
                                      <p:to>
                                        <p:strVal val="visible"/>
                                      </p:to>
                                    </p:set>
                                    <p:animEffect transition="in" filter="dissolve">
                                      <p:cBhvr>
                                        <p:cTn id="27" dur="500"/>
                                        <p:tgtEl>
                                          <p:spTgt spid="27750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5043" grpId="0" autoUpdateAnimBg="0"/>
      <p:bldP spid="2775044" grpId="0" autoUpdateAnimBg="0"/>
      <p:bldP spid="2775045" grpId="0" autoUpdateAnimBg="0"/>
      <p:bldP spid="2775046" grpId="0" autoUpdateAnimBg="0"/>
      <p:bldP spid="2775047" grpId="0" autoUpdateAnimBg="0"/>
    </p:bld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7586" name="Picture 2" descr="00A49371">
            <a:extLst>
              <a:ext uri="{FF2B5EF4-FFF2-40B4-BE49-F238E27FC236}">
                <a16:creationId xmlns:a16="http://schemas.microsoft.com/office/drawing/2014/main" id="{E763719A-6BAA-4F39-9D03-D4956B626B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77091" name="Rectangle 3">
            <a:extLst>
              <a:ext uri="{FF2B5EF4-FFF2-40B4-BE49-F238E27FC236}">
                <a16:creationId xmlns:a16="http://schemas.microsoft.com/office/drawing/2014/main" id="{8AE91392-9C0D-48D3-8CAF-A10F022619D6}"/>
              </a:ext>
            </a:extLst>
          </p:cNvPr>
          <p:cNvSpPr>
            <a:spLocks noChangeArrowheads="1"/>
          </p:cNvSpPr>
          <p:nvPr/>
        </p:nvSpPr>
        <p:spPr bwMode="auto">
          <a:xfrm>
            <a:off x="1919289" y="476251"/>
            <a:ext cx="7583487" cy="1577975"/>
          </a:xfrm>
          <a:prstGeom prst="rect">
            <a:avLst/>
          </a:prstGeom>
          <a:noFill/>
          <a:ln w="9525">
            <a:noFill/>
            <a:miter lim="800000"/>
            <a:headEnd/>
            <a:tailEnd/>
          </a:ln>
          <a:effectLst/>
        </p:spPr>
        <p:txBody>
          <a:bodyPr>
            <a:spAutoFit/>
          </a:bodyPr>
          <a:lstStyle/>
          <a:p>
            <a:pPr fontAlgn="base">
              <a:spcBef>
                <a:spcPct val="0"/>
              </a:spcBef>
              <a:spcAft>
                <a:spcPct val="0"/>
              </a:spcAft>
              <a:defRPr/>
            </a:pPr>
            <a:r>
              <a:rPr lang="fr-FR" sz="1600" b="1">
                <a:solidFill>
                  <a:srgbClr val="FFFFFF"/>
                </a:solidFill>
                <a:effectLst>
                  <a:outerShdw blurRad="38100" dist="38100" dir="2700000" algn="tl">
                    <a:srgbClr val="C0C0C0"/>
                  </a:outerShdw>
                </a:effectLst>
                <a:latin typeface="Verdana" pitchFamily="34" charset="0"/>
              </a:rPr>
              <a:t>For the longest time, it seemed that life was about to start. Real life. </a:t>
            </a:r>
          </a:p>
          <a:p>
            <a:pPr fontAlgn="base">
              <a:spcBef>
                <a:spcPct val="0"/>
              </a:spcBef>
              <a:spcAft>
                <a:spcPct val="0"/>
              </a:spcAft>
              <a:defRPr/>
            </a:pPr>
            <a:r>
              <a:rPr lang="fr-FR" sz="1600" b="1">
                <a:solidFill>
                  <a:srgbClr val="FFFFFF"/>
                </a:solidFill>
                <a:effectLst>
                  <a:outerShdw blurRad="38100" dist="38100" dir="2700000" algn="tl">
                    <a:srgbClr val="C0C0C0"/>
                  </a:outerShdw>
                </a:effectLst>
                <a:latin typeface="Verdana" pitchFamily="34" charset="0"/>
              </a:rPr>
              <a:t>But there was always some obstacle along the way, an ordeal to get through, some work to be finished, some time to be given, a bill to be paid. Then life would start. </a:t>
            </a:r>
          </a:p>
          <a:p>
            <a:pPr fontAlgn="base">
              <a:spcBef>
                <a:spcPct val="0"/>
              </a:spcBef>
              <a:spcAft>
                <a:spcPct val="0"/>
              </a:spcAft>
              <a:defRPr/>
            </a:pPr>
            <a:r>
              <a:rPr lang="fr-FR" sz="1600" b="1">
                <a:solidFill>
                  <a:srgbClr val="FFFFFF"/>
                </a:solidFill>
                <a:effectLst>
                  <a:outerShdw blurRad="38100" dist="38100" dir="2700000" algn="tl">
                    <a:srgbClr val="C0C0C0"/>
                  </a:outerShdw>
                </a:effectLst>
                <a:latin typeface="Verdana" pitchFamily="34" charset="0"/>
              </a:rPr>
              <a:t>I finally came to understand that those obstacles were life.</a:t>
            </a:r>
            <a:endParaRPr lang="fr-FR" sz="1600" b="1" noProof="1">
              <a:solidFill>
                <a:srgbClr val="FFFFFF"/>
              </a:solidFill>
              <a:effectLst>
                <a:outerShdw blurRad="38100" dist="38100" dir="2700000" algn="tl">
                  <a:srgbClr val="C0C0C0"/>
                </a:outerShdw>
              </a:effectLst>
              <a:latin typeface="Verdana" pitchFamily="34" charset="0"/>
            </a:endParaRPr>
          </a:p>
        </p:txBody>
      </p:sp>
      <p:sp>
        <p:nvSpPr>
          <p:cNvPr id="2777092" name="Text Box 4">
            <a:extLst>
              <a:ext uri="{FF2B5EF4-FFF2-40B4-BE49-F238E27FC236}">
                <a16:creationId xmlns:a16="http://schemas.microsoft.com/office/drawing/2014/main" id="{41FEC53F-863A-4714-BD4F-FA9131AFAA7A}"/>
              </a:ext>
            </a:extLst>
          </p:cNvPr>
          <p:cNvSpPr txBox="1">
            <a:spLocks noChangeArrowheads="1"/>
          </p:cNvSpPr>
          <p:nvPr/>
        </p:nvSpPr>
        <p:spPr bwMode="auto">
          <a:xfrm>
            <a:off x="3863975" y="2636839"/>
            <a:ext cx="4465638" cy="1082675"/>
          </a:xfrm>
          <a:prstGeom prst="rect">
            <a:avLst/>
          </a:prstGeom>
          <a:noFill/>
          <a:ln w="9525">
            <a:noFill/>
            <a:miter lim="800000"/>
            <a:headEnd/>
            <a:tailEnd/>
          </a:ln>
          <a:effectLst/>
        </p:spPr>
        <p:txBody>
          <a:bodyPr>
            <a:spAutoFit/>
          </a:bodyPr>
          <a:lstStyle/>
          <a:p>
            <a:pPr fontAlgn="base">
              <a:spcBef>
                <a:spcPct val="0"/>
              </a:spcBef>
              <a:spcAft>
                <a:spcPct val="0"/>
              </a:spcAft>
              <a:defRPr/>
            </a:pPr>
            <a:r>
              <a:rPr lang="fr-FR" sz="1600" b="1">
                <a:solidFill>
                  <a:srgbClr val="FFFFFF"/>
                </a:solidFill>
                <a:effectLst>
                  <a:outerShdw blurRad="38100" dist="38100" dir="2700000" algn="tl">
                    <a:srgbClr val="C0C0C0"/>
                  </a:outerShdw>
                </a:effectLst>
                <a:latin typeface="Verdana" pitchFamily="34" charset="0"/>
              </a:rPr>
              <a:t>That point of view helped me see that there isn’t any road to happiness. </a:t>
            </a:r>
          </a:p>
          <a:p>
            <a:pPr fontAlgn="base">
              <a:spcBef>
                <a:spcPct val="0"/>
              </a:spcBef>
              <a:spcAft>
                <a:spcPct val="0"/>
              </a:spcAft>
              <a:defRPr/>
            </a:pPr>
            <a:r>
              <a:rPr lang="fr-FR" sz="1600" b="1">
                <a:solidFill>
                  <a:srgbClr val="FFFFFF"/>
                </a:solidFill>
                <a:effectLst>
                  <a:outerShdw blurRad="38100" dist="38100" dir="2700000" algn="tl">
                    <a:srgbClr val="C0C0C0"/>
                  </a:outerShdw>
                </a:effectLst>
                <a:latin typeface="Verdana" pitchFamily="34" charset="0"/>
              </a:rPr>
              <a:t>Happiness IS the road.</a:t>
            </a:r>
            <a:endParaRPr lang="fr-FR" sz="1600" b="1" noProof="1">
              <a:solidFill>
                <a:srgbClr val="FFFFFF"/>
              </a:solidFill>
              <a:effectLst>
                <a:outerShdw blurRad="38100" dist="38100" dir="2700000" algn="tl">
                  <a:srgbClr val="C0C0C0"/>
                </a:outerShdw>
              </a:effectLst>
              <a:latin typeface="Verdana" pitchFamily="34" charset="0"/>
            </a:endParaRPr>
          </a:p>
        </p:txBody>
      </p:sp>
      <p:sp>
        <p:nvSpPr>
          <p:cNvPr id="2777093" name="Text Box 5">
            <a:extLst>
              <a:ext uri="{FF2B5EF4-FFF2-40B4-BE49-F238E27FC236}">
                <a16:creationId xmlns:a16="http://schemas.microsoft.com/office/drawing/2014/main" id="{FF1E59BF-C4E0-4EF6-BC09-572F94797B12}"/>
              </a:ext>
            </a:extLst>
          </p:cNvPr>
          <p:cNvSpPr txBox="1">
            <a:spLocks noChangeArrowheads="1"/>
          </p:cNvSpPr>
          <p:nvPr/>
        </p:nvSpPr>
        <p:spPr bwMode="auto">
          <a:xfrm>
            <a:off x="1703389" y="4221164"/>
            <a:ext cx="8713787" cy="1825625"/>
          </a:xfrm>
          <a:prstGeom prst="rect">
            <a:avLst/>
          </a:prstGeom>
          <a:noFill/>
          <a:ln w="9525">
            <a:noFill/>
            <a:miter lim="800000"/>
            <a:headEnd/>
            <a:tailEnd/>
          </a:ln>
          <a:effectLst/>
        </p:spPr>
        <p:txBody>
          <a:bodyPr>
            <a:spAutoFit/>
          </a:bodyPr>
          <a:lstStyle/>
          <a:p>
            <a:pPr fontAlgn="base">
              <a:spcBef>
                <a:spcPct val="0"/>
              </a:spcBef>
              <a:spcAft>
                <a:spcPct val="0"/>
              </a:spcAft>
              <a:defRPr/>
            </a:pPr>
            <a:r>
              <a:rPr lang="fr-FR" sz="1600" b="1" dirty="0">
                <a:solidFill>
                  <a:srgbClr val="FFFFFF"/>
                </a:solidFill>
                <a:effectLst>
                  <a:outerShdw blurRad="38100" dist="38100" dir="2700000" algn="tl">
                    <a:srgbClr val="C0C0C0"/>
                  </a:outerShdw>
                </a:effectLst>
                <a:latin typeface="Verdana" pitchFamily="34" charset="0"/>
              </a:rPr>
              <a:t>So, </a:t>
            </a:r>
            <a:r>
              <a:rPr lang="fr-FR" sz="1600" b="1" dirty="0" err="1">
                <a:solidFill>
                  <a:srgbClr val="FFFFFF"/>
                </a:solidFill>
                <a:effectLst>
                  <a:outerShdw blurRad="38100" dist="38100" dir="2700000" algn="tl">
                    <a:srgbClr val="C0C0C0"/>
                  </a:outerShdw>
                </a:effectLst>
                <a:latin typeface="Verdana" pitchFamily="34" charset="0"/>
              </a:rPr>
              <a:t>enjoy</a:t>
            </a:r>
            <a:r>
              <a:rPr lang="fr-FR" sz="1600" b="1" dirty="0">
                <a:solidFill>
                  <a:srgbClr val="FFFFFF"/>
                </a:solidFill>
                <a:effectLst>
                  <a:outerShdw blurRad="38100" dist="38100" dir="2700000" algn="tl">
                    <a:srgbClr val="C0C0C0"/>
                  </a:outerShdw>
                </a:effectLst>
                <a:latin typeface="Verdana" pitchFamily="34" charset="0"/>
              </a:rPr>
              <a:t> </a:t>
            </a:r>
            <a:r>
              <a:rPr lang="fr-FR" sz="1600" b="1" dirty="0" err="1">
                <a:solidFill>
                  <a:srgbClr val="FFFFFF"/>
                </a:solidFill>
                <a:effectLst>
                  <a:outerShdw blurRad="38100" dist="38100" dir="2700000" algn="tl">
                    <a:srgbClr val="C0C0C0"/>
                  </a:outerShdw>
                </a:effectLst>
                <a:latin typeface="Verdana" pitchFamily="34" charset="0"/>
              </a:rPr>
              <a:t>every</a:t>
            </a:r>
            <a:r>
              <a:rPr lang="fr-FR" sz="1600" b="1" dirty="0">
                <a:solidFill>
                  <a:srgbClr val="FFFFFF"/>
                </a:solidFill>
                <a:effectLst>
                  <a:outerShdw blurRad="38100" dist="38100" dir="2700000" algn="tl">
                    <a:srgbClr val="C0C0C0"/>
                  </a:outerShdw>
                </a:effectLst>
                <a:latin typeface="Verdana" pitchFamily="34" charset="0"/>
              </a:rPr>
              <a:t> moment. </a:t>
            </a:r>
          </a:p>
          <a:p>
            <a:pPr fontAlgn="base">
              <a:spcBef>
                <a:spcPct val="0"/>
              </a:spcBef>
              <a:spcAft>
                <a:spcPct val="0"/>
              </a:spcAft>
              <a:defRPr/>
            </a:pPr>
            <a:r>
              <a:rPr lang="fr-FR" sz="1600" b="1" dirty="0">
                <a:solidFill>
                  <a:srgbClr val="FFFFFF"/>
                </a:solidFill>
                <a:effectLst>
                  <a:outerShdw blurRad="38100" dist="38100" dir="2700000" algn="tl">
                    <a:srgbClr val="C0C0C0"/>
                  </a:outerShdw>
                </a:effectLst>
                <a:latin typeface="Verdana" pitchFamily="34" charset="0"/>
              </a:rPr>
              <a:t>Stop </a:t>
            </a:r>
            <a:r>
              <a:rPr lang="fr-FR" sz="1600" b="1" dirty="0" err="1">
                <a:solidFill>
                  <a:srgbClr val="FFFFFF"/>
                </a:solidFill>
                <a:effectLst>
                  <a:outerShdw blurRad="38100" dist="38100" dir="2700000" algn="tl">
                    <a:srgbClr val="C0C0C0"/>
                  </a:outerShdw>
                </a:effectLst>
                <a:latin typeface="Verdana" pitchFamily="34" charset="0"/>
              </a:rPr>
              <a:t>waiting</a:t>
            </a:r>
            <a:r>
              <a:rPr lang="fr-FR" sz="1600" b="1" dirty="0">
                <a:solidFill>
                  <a:srgbClr val="FFFFFF"/>
                </a:solidFill>
                <a:effectLst>
                  <a:outerShdw blurRad="38100" dist="38100" dir="2700000" algn="tl">
                    <a:srgbClr val="C0C0C0"/>
                  </a:outerShdw>
                </a:effectLst>
                <a:latin typeface="Verdana" pitchFamily="34" charset="0"/>
              </a:rPr>
              <a:t> for </a:t>
            </a:r>
            <a:r>
              <a:rPr lang="fr-FR" sz="1600" b="1" dirty="0" err="1">
                <a:solidFill>
                  <a:srgbClr val="FFFFFF"/>
                </a:solidFill>
                <a:effectLst>
                  <a:outerShdw blurRad="38100" dist="38100" dir="2700000" algn="tl">
                    <a:srgbClr val="C0C0C0"/>
                  </a:outerShdw>
                </a:effectLst>
                <a:latin typeface="Verdana" pitchFamily="34" charset="0"/>
              </a:rPr>
              <a:t>school</a:t>
            </a:r>
            <a:r>
              <a:rPr lang="fr-FR" sz="1600" b="1" dirty="0">
                <a:solidFill>
                  <a:srgbClr val="FFFFFF"/>
                </a:solidFill>
                <a:effectLst>
                  <a:outerShdw blurRad="38100" dist="38100" dir="2700000" algn="tl">
                    <a:srgbClr val="C0C0C0"/>
                  </a:outerShdw>
                </a:effectLst>
                <a:latin typeface="Verdana" pitchFamily="34" charset="0"/>
              </a:rPr>
              <a:t> to end, for a return to </a:t>
            </a:r>
            <a:r>
              <a:rPr lang="fr-FR" sz="1600" b="1" dirty="0" err="1">
                <a:solidFill>
                  <a:srgbClr val="FFFFFF"/>
                </a:solidFill>
                <a:effectLst>
                  <a:outerShdw blurRad="38100" dist="38100" dir="2700000" algn="tl">
                    <a:srgbClr val="C0C0C0"/>
                  </a:outerShdw>
                </a:effectLst>
                <a:latin typeface="Verdana" pitchFamily="34" charset="0"/>
              </a:rPr>
              <a:t>school</a:t>
            </a:r>
            <a:r>
              <a:rPr lang="fr-FR" sz="1600" b="1" dirty="0">
                <a:solidFill>
                  <a:srgbClr val="FFFFFF"/>
                </a:solidFill>
                <a:effectLst>
                  <a:outerShdw blurRad="38100" dist="38100" dir="2700000" algn="tl">
                    <a:srgbClr val="C0C0C0"/>
                  </a:outerShdw>
                </a:effectLst>
                <a:latin typeface="Verdana" pitchFamily="34" charset="0"/>
              </a:rPr>
              <a:t>, to lose </a:t>
            </a:r>
            <a:r>
              <a:rPr lang="fr-FR" sz="1600" b="1" dirty="0" err="1">
                <a:solidFill>
                  <a:srgbClr val="FFFFFF"/>
                </a:solidFill>
                <a:effectLst>
                  <a:outerShdw blurRad="38100" dist="38100" dir="2700000" algn="tl">
                    <a:srgbClr val="C0C0C0"/>
                  </a:outerShdw>
                </a:effectLst>
                <a:latin typeface="Verdana" pitchFamily="34" charset="0"/>
              </a:rPr>
              <a:t>ten</a:t>
            </a:r>
            <a:r>
              <a:rPr lang="fr-FR" sz="1600" b="1" dirty="0">
                <a:solidFill>
                  <a:srgbClr val="FFFFFF"/>
                </a:solidFill>
                <a:effectLst>
                  <a:outerShdw blurRad="38100" dist="38100" dir="2700000" algn="tl">
                    <a:srgbClr val="C0C0C0"/>
                  </a:outerShdw>
                </a:effectLst>
                <a:latin typeface="Verdana" pitchFamily="34" charset="0"/>
              </a:rPr>
              <a:t> pounds, to gain </a:t>
            </a:r>
            <a:r>
              <a:rPr lang="fr-FR" sz="1600" b="1" dirty="0" err="1">
                <a:solidFill>
                  <a:srgbClr val="FFFFFF"/>
                </a:solidFill>
                <a:effectLst>
                  <a:outerShdw blurRad="38100" dist="38100" dir="2700000" algn="tl">
                    <a:srgbClr val="C0C0C0"/>
                  </a:outerShdw>
                </a:effectLst>
                <a:latin typeface="Verdana" pitchFamily="34" charset="0"/>
              </a:rPr>
              <a:t>ten</a:t>
            </a:r>
            <a:r>
              <a:rPr lang="fr-FR" sz="1600" b="1" dirty="0">
                <a:solidFill>
                  <a:srgbClr val="FFFFFF"/>
                </a:solidFill>
                <a:effectLst>
                  <a:outerShdw blurRad="38100" dist="38100" dir="2700000" algn="tl">
                    <a:srgbClr val="C0C0C0"/>
                  </a:outerShdw>
                </a:effectLst>
                <a:latin typeface="Verdana" pitchFamily="34" charset="0"/>
              </a:rPr>
              <a:t> pounds, for </a:t>
            </a:r>
            <a:r>
              <a:rPr lang="fr-FR" sz="1600" b="1" dirty="0" err="1">
                <a:solidFill>
                  <a:srgbClr val="FFFFFF"/>
                </a:solidFill>
                <a:effectLst>
                  <a:outerShdw blurRad="38100" dist="38100" dir="2700000" algn="tl">
                    <a:srgbClr val="C0C0C0"/>
                  </a:outerShdw>
                </a:effectLst>
                <a:latin typeface="Verdana" pitchFamily="34" charset="0"/>
              </a:rPr>
              <a:t>work</a:t>
            </a:r>
            <a:r>
              <a:rPr lang="fr-FR" sz="1600" b="1" dirty="0">
                <a:solidFill>
                  <a:srgbClr val="FFFFFF"/>
                </a:solidFill>
                <a:effectLst>
                  <a:outerShdw blurRad="38100" dist="38100" dir="2700000" algn="tl">
                    <a:srgbClr val="C0C0C0"/>
                  </a:outerShdw>
                </a:effectLst>
                <a:latin typeface="Verdana" pitchFamily="34" charset="0"/>
              </a:rPr>
              <a:t> to </a:t>
            </a:r>
            <a:r>
              <a:rPr lang="fr-FR" sz="1600" b="1" dirty="0" err="1">
                <a:solidFill>
                  <a:srgbClr val="FFFFFF"/>
                </a:solidFill>
                <a:effectLst>
                  <a:outerShdw blurRad="38100" dist="38100" dir="2700000" algn="tl">
                    <a:srgbClr val="C0C0C0"/>
                  </a:outerShdw>
                </a:effectLst>
                <a:latin typeface="Verdana" pitchFamily="34" charset="0"/>
              </a:rPr>
              <a:t>begin</a:t>
            </a:r>
            <a:r>
              <a:rPr lang="fr-FR" sz="1600" b="1" dirty="0">
                <a:solidFill>
                  <a:srgbClr val="FFFFFF"/>
                </a:solidFill>
                <a:effectLst>
                  <a:outerShdw blurRad="38100" dist="38100" dir="2700000" algn="tl">
                    <a:srgbClr val="C0C0C0"/>
                  </a:outerShdw>
                </a:effectLst>
                <a:latin typeface="Verdana" pitchFamily="34" charset="0"/>
              </a:rPr>
              <a:t>, to </a:t>
            </a:r>
            <a:r>
              <a:rPr lang="fr-FR" sz="1600" b="1" dirty="0" err="1">
                <a:solidFill>
                  <a:srgbClr val="FFFFFF"/>
                </a:solidFill>
                <a:effectLst>
                  <a:outerShdw blurRad="38100" dist="38100" dir="2700000" algn="tl">
                    <a:srgbClr val="C0C0C0"/>
                  </a:outerShdw>
                </a:effectLst>
                <a:latin typeface="Verdana" pitchFamily="34" charset="0"/>
              </a:rPr>
              <a:t>get</a:t>
            </a:r>
            <a:r>
              <a:rPr lang="fr-FR" sz="1600" b="1" dirty="0">
                <a:solidFill>
                  <a:srgbClr val="FFFFFF"/>
                </a:solidFill>
                <a:effectLst>
                  <a:outerShdw blurRad="38100" dist="38100" dir="2700000" algn="tl">
                    <a:srgbClr val="C0C0C0"/>
                  </a:outerShdw>
                </a:effectLst>
                <a:latin typeface="Verdana" pitchFamily="34" charset="0"/>
              </a:rPr>
              <a:t> </a:t>
            </a:r>
            <a:r>
              <a:rPr lang="fr-FR" sz="1600" b="1" dirty="0" err="1">
                <a:solidFill>
                  <a:srgbClr val="FFFFFF"/>
                </a:solidFill>
                <a:effectLst>
                  <a:outerShdw blurRad="38100" dist="38100" dir="2700000" algn="tl">
                    <a:srgbClr val="C0C0C0"/>
                  </a:outerShdw>
                </a:effectLst>
                <a:latin typeface="Verdana" pitchFamily="34" charset="0"/>
              </a:rPr>
              <a:t>married</a:t>
            </a:r>
            <a:r>
              <a:rPr lang="fr-FR" sz="1600" b="1" dirty="0">
                <a:solidFill>
                  <a:srgbClr val="FFFFFF"/>
                </a:solidFill>
                <a:effectLst>
                  <a:outerShdw blurRad="38100" dist="38100" dir="2700000" algn="tl">
                    <a:srgbClr val="C0C0C0"/>
                  </a:outerShdw>
                </a:effectLst>
                <a:latin typeface="Verdana" pitchFamily="34" charset="0"/>
              </a:rPr>
              <a:t>, for Friday </a:t>
            </a:r>
            <a:r>
              <a:rPr lang="fr-FR" sz="1600" b="1" dirty="0" err="1">
                <a:solidFill>
                  <a:srgbClr val="FFFFFF"/>
                </a:solidFill>
                <a:effectLst>
                  <a:outerShdw blurRad="38100" dist="38100" dir="2700000" algn="tl">
                    <a:srgbClr val="C0C0C0"/>
                  </a:outerShdw>
                </a:effectLst>
                <a:latin typeface="Verdana" pitchFamily="34" charset="0"/>
              </a:rPr>
              <a:t>evening</a:t>
            </a:r>
            <a:r>
              <a:rPr lang="fr-FR" sz="1600" b="1" dirty="0">
                <a:solidFill>
                  <a:srgbClr val="FFFFFF"/>
                </a:solidFill>
                <a:effectLst>
                  <a:outerShdw blurRad="38100" dist="38100" dir="2700000" algn="tl">
                    <a:srgbClr val="C0C0C0"/>
                  </a:outerShdw>
                </a:effectLst>
                <a:latin typeface="Verdana" pitchFamily="34" charset="0"/>
              </a:rPr>
              <a:t>, for Sunday </a:t>
            </a:r>
            <a:r>
              <a:rPr lang="fr-FR" sz="1600" b="1" dirty="0" err="1">
                <a:solidFill>
                  <a:srgbClr val="FFFFFF"/>
                </a:solidFill>
                <a:effectLst>
                  <a:outerShdw blurRad="38100" dist="38100" dir="2700000" algn="tl">
                    <a:srgbClr val="C0C0C0"/>
                  </a:outerShdw>
                </a:effectLst>
                <a:latin typeface="Verdana" pitchFamily="34" charset="0"/>
              </a:rPr>
              <a:t>morning</a:t>
            </a:r>
            <a:r>
              <a:rPr lang="fr-FR" sz="1600" b="1" dirty="0">
                <a:solidFill>
                  <a:srgbClr val="FFFFFF"/>
                </a:solidFill>
                <a:effectLst>
                  <a:outerShdw blurRad="38100" dist="38100" dir="2700000" algn="tl">
                    <a:srgbClr val="C0C0C0"/>
                  </a:outerShdw>
                </a:effectLst>
                <a:latin typeface="Verdana" pitchFamily="34" charset="0"/>
              </a:rPr>
              <a:t>, </a:t>
            </a:r>
            <a:r>
              <a:rPr lang="fr-FR" sz="1600" b="1" dirty="0" err="1">
                <a:solidFill>
                  <a:srgbClr val="FFFFFF"/>
                </a:solidFill>
                <a:effectLst>
                  <a:outerShdw blurRad="38100" dist="38100" dir="2700000" algn="tl">
                    <a:srgbClr val="C0C0C0"/>
                  </a:outerShdw>
                </a:effectLst>
                <a:latin typeface="Verdana" pitchFamily="34" charset="0"/>
              </a:rPr>
              <a:t>waiting</a:t>
            </a:r>
            <a:r>
              <a:rPr lang="fr-FR" sz="1600" b="1" dirty="0">
                <a:solidFill>
                  <a:srgbClr val="FFFFFF"/>
                </a:solidFill>
                <a:effectLst>
                  <a:outerShdw blurRad="38100" dist="38100" dir="2700000" algn="tl">
                    <a:srgbClr val="C0C0C0"/>
                  </a:outerShdw>
                </a:effectLst>
                <a:latin typeface="Verdana" pitchFamily="34" charset="0"/>
              </a:rPr>
              <a:t> for a new car, for </a:t>
            </a:r>
            <a:r>
              <a:rPr lang="fr-FR" sz="1600" b="1" dirty="0" err="1">
                <a:solidFill>
                  <a:srgbClr val="FFFFFF"/>
                </a:solidFill>
                <a:effectLst>
                  <a:outerShdw blurRad="38100" dist="38100" dir="2700000" algn="tl">
                    <a:srgbClr val="C0C0C0"/>
                  </a:outerShdw>
                </a:effectLst>
                <a:latin typeface="Verdana" pitchFamily="34" charset="0"/>
              </a:rPr>
              <a:t>your</a:t>
            </a:r>
            <a:r>
              <a:rPr lang="fr-FR" sz="1600" b="1" dirty="0">
                <a:solidFill>
                  <a:srgbClr val="FFFFFF"/>
                </a:solidFill>
                <a:effectLst>
                  <a:outerShdw blurRad="38100" dist="38100" dir="2700000" algn="tl">
                    <a:srgbClr val="C0C0C0"/>
                  </a:outerShdw>
                </a:effectLst>
                <a:latin typeface="Verdana" pitchFamily="34" charset="0"/>
              </a:rPr>
              <a:t> </a:t>
            </a:r>
            <a:r>
              <a:rPr lang="fr-FR" sz="1600" b="1" dirty="0" err="1">
                <a:solidFill>
                  <a:srgbClr val="FFFFFF"/>
                </a:solidFill>
                <a:effectLst>
                  <a:outerShdw blurRad="38100" dist="38100" dir="2700000" algn="tl">
                    <a:srgbClr val="C0C0C0"/>
                  </a:outerShdw>
                </a:effectLst>
                <a:latin typeface="Verdana" pitchFamily="34" charset="0"/>
              </a:rPr>
              <a:t>mortgage</a:t>
            </a:r>
            <a:r>
              <a:rPr lang="fr-FR" sz="1600" b="1" dirty="0">
                <a:solidFill>
                  <a:srgbClr val="FFFFFF"/>
                </a:solidFill>
                <a:effectLst>
                  <a:outerShdw blurRad="38100" dist="38100" dir="2700000" algn="tl">
                    <a:srgbClr val="C0C0C0"/>
                  </a:outerShdw>
                </a:effectLst>
                <a:latin typeface="Verdana" pitchFamily="34" charset="0"/>
              </a:rPr>
              <a:t> to </a:t>
            </a:r>
            <a:r>
              <a:rPr lang="fr-FR" sz="1600" b="1" dirty="0" err="1">
                <a:solidFill>
                  <a:srgbClr val="FFFFFF"/>
                </a:solidFill>
                <a:effectLst>
                  <a:outerShdw blurRad="38100" dist="38100" dir="2700000" algn="tl">
                    <a:srgbClr val="C0C0C0"/>
                  </a:outerShdw>
                </a:effectLst>
                <a:latin typeface="Verdana" pitchFamily="34" charset="0"/>
              </a:rPr>
              <a:t>be</a:t>
            </a:r>
            <a:r>
              <a:rPr lang="fr-FR" sz="1600" b="1" dirty="0">
                <a:solidFill>
                  <a:srgbClr val="FFFFFF"/>
                </a:solidFill>
                <a:effectLst>
                  <a:outerShdw blurRad="38100" dist="38100" dir="2700000" algn="tl">
                    <a:srgbClr val="C0C0C0"/>
                  </a:outerShdw>
                </a:effectLst>
                <a:latin typeface="Verdana" pitchFamily="34" charset="0"/>
              </a:rPr>
              <a:t> </a:t>
            </a:r>
            <a:r>
              <a:rPr lang="fr-FR" sz="1600" b="1" dirty="0" err="1">
                <a:solidFill>
                  <a:srgbClr val="FFFFFF"/>
                </a:solidFill>
                <a:effectLst>
                  <a:outerShdw blurRad="38100" dist="38100" dir="2700000" algn="tl">
                    <a:srgbClr val="C0C0C0"/>
                  </a:outerShdw>
                </a:effectLst>
                <a:latin typeface="Verdana" pitchFamily="34" charset="0"/>
              </a:rPr>
              <a:t>paid</a:t>
            </a:r>
            <a:r>
              <a:rPr lang="fr-FR" sz="1600" b="1" dirty="0">
                <a:solidFill>
                  <a:srgbClr val="FFFFFF"/>
                </a:solidFill>
                <a:effectLst>
                  <a:outerShdw blurRad="38100" dist="38100" dir="2700000" algn="tl">
                    <a:srgbClr val="C0C0C0"/>
                  </a:outerShdw>
                </a:effectLst>
                <a:latin typeface="Verdana" pitchFamily="34" charset="0"/>
              </a:rPr>
              <a:t> off, for </a:t>
            </a:r>
            <a:r>
              <a:rPr lang="fr-FR" sz="1600" b="1" dirty="0" err="1">
                <a:solidFill>
                  <a:srgbClr val="FFFFFF"/>
                </a:solidFill>
                <a:effectLst>
                  <a:outerShdw blurRad="38100" dist="38100" dir="2700000" algn="tl">
                    <a:srgbClr val="C0C0C0"/>
                  </a:outerShdw>
                </a:effectLst>
                <a:latin typeface="Verdana" pitchFamily="34" charset="0"/>
              </a:rPr>
              <a:t>spring</a:t>
            </a:r>
            <a:r>
              <a:rPr lang="fr-FR" sz="1600" b="1" dirty="0">
                <a:solidFill>
                  <a:srgbClr val="FFFFFF"/>
                </a:solidFill>
                <a:effectLst>
                  <a:outerShdw blurRad="38100" dist="38100" dir="2700000" algn="tl">
                    <a:srgbClr val="C0C0C0"/>
                  </a:outerShdw>
                </a:effectLst>
                <a:latin typeface="Verdana" pitchFamily="34" charset="0"/>
              </a:rPr>
              <a:t>, for </a:t>
            </a:r>
            <a:r>
              <a:rPr lang="fr-FR" sz="1600" b="1" dirty="0" err="1">
                <a:solidFill>
                  <a:srgbClr val="FFFFFF"/>
                </a:solidFill>
                <a:effectLst>
                  <a:outerShdw blurRad="38100" dist="38100" dir="2700000" algn="tl">
                    <a:srgbClr val="C0C0C0"/>
                  </a:outerShdw>
                </a:effectLst>
                <a:latin typeface="Verdana" pitchFamily="34" charset="0"/>
              </a:rPr>
              <a:t>summer</a:t>
            </a:r>
            <a:r>
              <a:rPr lang="fr-FR" sz="1600" b="1" dirty="0">
                <a:solidFill>
                  <a:srgbClr val="FFFFFF"/>
                </a:solidFill>
                <a:effectLst>
                  <a:outerShdw blurRad="38100" dist="38100" dir="2700000" algn="tl">
                    <a:srgbClr val="C0C0C0"/>
                  </a:outerShdw>
                </a:effectLst>
                <a:latin typeface="Verdana" pitchFamily="34" charset="0"/>
              </a:rPr>
              <a:t>, for </a:t>
            </a:r>
            <a:r>
              <a:rPr lang="fr-FR" sz="1600" b="1" dirty="0" err="1">
                <a:solidFill>
                  <a:srgbClr val="FFFFFF"/>
                </a:solidFill>
                <a:effectLst>
                  <a:outerShdw blurRad="38100" dist="38100" dir="2700000" algn="tl">
                    <a:srgbClr val="C0C0C0"/>
                  </a:outerShdw>
                </a:effectLst>
                <a:latin typeface="Verdana" pitchFamily="34" charset="0"/>
              </a:rPr>
              <a:t>fall</a:t>
            </a:r>
            <a:r>
              <a:rPr lang="fr-FR" sz="1600" b="1" dirty="0">
                <a:solidFill>
                  <a:srgbClr val="FFFFFF"/>
                </a:solidFill>
                <a:effectLst>
                  <a:outerShdw blurRad="38100" dist="38100" dir="2700000" algn="tl">
                    <a:srgbClr val="C0C0C0"/>
                  </a:outerShdw>
                </a:effectLst>
                <a:latin typeface="Verdana" pitchFamily="34" charset="0"/>
              </a:rPr>
              <a:t>, for </a:t>
            </a:r>
            <a:r>
              <a:rPr lang="fr-FR" sz="1600" b="1" dirty="0" err="1">
                <a:solidFill>
                  <a:srgbClr val="FFFFFF"/>
                </a:solidFill>
                <a:effectLst>
                  <a:outerShdw blurRad="38100" dist="38100" dir="2700000" algn="tl">
                    <a:srgbClr val="C0C0C0"/>
                  </a:outerShdw>
                </a:effectLst>
                <a:latin typeface="Verdana" pitchFamily="34" charset="0"/>
              </a:rPr>
              <a:t>winter</a:t>
            </a:r>
            <a:r>
              <a:rPr lang="fr-FR" sz="1600" b="1" dirty="0">
                <a:solidFill>
                  <a:srgbClr val="FFFFFF"/>
                </a:solidFill>
                <a:effectLst>
                  <a:outerShdw blurRad="38100" dist="38100" dir="2700000" algn="tl">
                    <a:srgbClr val="C0C0C0"/>
                  </a:outerShdw>
                </a:effectLst>
                <a:latin typeface="Verdana" pitchFamily="34" charset="0"/>
              </a:rPr>
              <a:t>, for the first or the </a:t>
            </a:r>
            <a:r>
              <a:rPr lang="fr-FR" sz="1600" b="1" dirty="0" err="1">
                <a:solidFill>
                  <a:srgbClr val="FFFFFF"/>
                </a:solidFill>
                <a:effectLst>
                  <a:outerShdw blurRad="38100" dist="38100" dir="2700000" algn="tl">
                    <a:srgbClr val="C0C0C0"/>
                  </a:outerShdw>
                </a:effectLst>
                <a:latin typeface="Verdana" pitchFamily="34" charset="0"/>
              </a:rPr>
              <a:t>fifteenth</a:t>
            </a:r>
            <a:r>
              <a:rPr lang="fr-FR" sz="1600" b="1" dirty="0">
                <a:solidFill>
                  <a:srgbClr val="FFFFFF"/>
                </a:solidFill>
                <a:effectLst>
                  <a:outerShdw blurRad="38100" dist="38100" dir="2700000" algn="tl">
                    <a:srgbClr val="C0C0C0"/>
                  </a:outerShdw>
                </a:effectLst>
                <a:latin typeface="Verdana" pitchFamily="34" charset="0"/>
              </a:rPr>
              <a:t> of the </a:t>
            </a:r>
            <a:r>
              <a:rPr lang="fr-FR" sz="1600" b="1" dirty="0" err="1">
                <a:solidFill>
                  <a:srgbClr val="FFFFFF"/>
                </a:solidFill>
                <a:effectLst>
                  <a:outerShdw blurRad="38100" dist="38100" dir="2700000" algn="tl">
                    <a:srgbClr val="C0C0C0"/>
                  </a:outerShdw>
                </a:effectLst>
                <a:latin typeface="Verdana" pitchFamily="34" charset="0"/>
              </a:rPr>
              <a:t>month</a:t>
            </a:r>
            <a:r>
              <a:rPr lang="fr-FR" sz="1600" b="1" dirty="0">
                <a:solidFill>
                  <a:srgbClr val="FFFFFF"/>
                </a:solidFill>
                <a:effectLst>
                  <a:outerShdw blurRad="38100" dist="38100" dir="2700000" algn="tl">
                    <a:srgbClr val="C0C0C0"/>
                  </a:outerShdw>
                </a:effectLst>
                <a:latin typeface="Verdana" pitchFamily="34" charset="0"/>
              </a:rPr>
              <a:t>, for </a:t>
            </a:r>
            <a:r>
              <a:rPr lang="fr-FR" sz="1600" b="1" dirty="0" err="1">
                <a:solidFill>
                  <a:srgbClr val="FFFFFF"/>
                </a:solidFill>
                <a:effectLst>
                  <a:outerShdw blurRad="38100" dist="38100" dir="2700000" algn="tl">
                    <a:srgbClr val="C0C0C0"/>
                  </a:outerShdw>
                </a:effectLst>
                <a:latin typeface="Verdana" pitchFamily="34" charset="0"/>
              </a:rPr>
              <a:t>your</a:t>
            </a:r>
            <a:r>
              <a:rPr lang="fr-FR" sz="1600" b="1" dirty="0">
                <a:solidFill>
                  <a:srgbClr val="FFFFFF"/>
                </a:solidFill>
                <a:effectLst>
                  <a:outerShdw blurRad="38100" dist="38100" dir="2700000" algn="tl">
                    <a:srgbClr val="C0C0C0"/>
                  </a:outerShdw>
                </a:effectLst>
                <a:latin typeface="Verdana" pitchFamily="34" charset="0"/>
              </a:rPr>
              <a:t> </a:t>
            </a:r>
            <a:r>
              <a:rPr lang="fr-FR" sz="1600" b="1" dirty="0" err="1">
                <a:solidFill>
                  <a:srgbClr val="FFFFFF"/>
                </a:solidFill>
                <a:effectLst>
                  <a:outerShdw blurRad="38100" dist="38100" dir="2700000" algn="tl">
                    <a:srgbClr val="C0C0C0"/>
                  </a:outerShdw>
                </a:effectLst>
                <a:latin typeface="Verdana" pitchFamily="34" charset="0"/>
              </a:rPr>
              <a:t>song</a:t>
            </a:r>
            <a:r>
              <a:rPr lang="fr-FR" sz="1600" b="1" dirty="0">
                <a:solidFill>
                  <a:srgbClr val="FFFFFF"/>
                </a:solidFill>
                <a:effectLst>
                  <a:outerShdw blurRad="38100" dist="38100" dir="2700000" algn="tl">
                    <a:srgbClr val="C0C0C0"/>
                  </a:outerShdw>
                </a:effectLst>
                <a:latin typeface="Verdana" pitchFamily="34" charset="0"/>
              </a:rPr>
              <a:t> to </a:t>
            </a:r>
            <a:r>
              <a:rPr lang="fr-FR" sz="1600" b="1" dirty="0" err="1">
                <a:solidFill>
                  <a:srgbClr val="FFFFFF"/>
                </a:solidFill>
                <a:effectLst>
                  <a:outerShdw blurRad="38100" dist="38100" dir="2700000" algn="tl">
                    <a:srgbClr val="C0C0C0"/>
                  </a:outerShdw>
                </a:effectLst>
                <a:latin typeface="Verdana" pitchFamily="34" charset="0"/>
              </a:rPr>
              <a:t>be</a:t>
            </a:r>
            <a:r>
              <a:rPr lang="fr-FR" sz="1600" b="1" dirty="0">
                <a:solidFill>
                  <a:srgbClr val="FFFFFF"/>
                </a:solidFill>
                <a:effectLst>
                  <a:outerShdw blurRad="38100" dist="38100" dir="2700000" algn="tl">
                    <a:srgbClr val="C0C0C0"/>
                  </a:outerShdw>
                </a:effectLst>
                <a:latin typeface="Verdana" pitchFamily="34" charset="0"/>
              </a:rPr>
              <a:t> </a:t>
            </a:r>
            <a:r>
              <a:rPr lang="fr-FR" sz="1600" b="1" dirty="0" err="1">
                <a:solidFill>
                  <a:srgbClr val="FFFFFF"/>
                </a:solidFill>
                <a:effectLst>
                  <a:outerShdw blurRad="38100" dist="38100" dir="2700000" algn="tl">
                    <a:srgbClr val="C0C0C0"/>
                  </a:outerShdw>
                </a:effectLst>
                <a:latin typeface="Verdana" pitchFamily="34" charset="0"/>
              </a:rPr>
              <a:t>played</a:t>
            </a:r>
            <a:r>
              <a:rPr lang="fr-FR" sz="1600" b="1" dirty="0">
                <a:solidFill>
                  <a:srgbClr val="FFFFFF"/>
                </a:solidFill>
                <a:effectLst>
                  <a:outerShdw blurRad="38100" dist="38100" dir="2700000" algn="tl">
                    <a:srgbClr val="C0C0C0"/>
                  </a:outerShdw>
                </a:effectLst>
                <a:latin typeface="Verdana" pitchFamily="34" charset="0"/>
              </a:rPr>
              <a:t> on the radio, to die, to </a:t>
            </a:r>
            <a:r>
              <a:rPr lang="fr-FR" sz="1600" b="1" dirty="0" err="1">
                <a:solidFill>
                  <a:srgbClr val="FFFFFF"/>
                </a:solidFill>
                <a:effectLst>
                  <a:outerShdw blurRad="38100" dist="38100" dir="2700000" algn="tl">
                    <a:srgbClr val="C0C0C0"/>
                  </a:outerShdw>
                </a:effectLst>
                <a:latin typeface="Verdana" pitchFamily="34" charset="0"/>
              </a:rPr>
              <a:t>be</a:t>
            </a:r>
            <a:r>
              <a:rPr lang="fr-FR" sz="1600" b="1" dirty="0">
                <a:solidFill>
                  <a:srgbClr val="FFFFFF"/>
                </a:solidFill>
                <a:effectLst>
                  <a:outerShdw blurRad="38100" dist="38100" dir="2700000" algn="tl">
                    <a:srgbClr val="C0C0C0"/>
                  </a:outerShdw>
                </a:effectLst>
                <a:latin typeface="Verdana" pitchFamily="34" charset="0"/>
              </a:rPr>
              <a:t> </a:t>
            </a:r>
            <a:r>
              <a:rPr lang="fr-FR" sz="1600" b="1" dirty="0" err="1">
                <a:solidFill>
                  <a:srgbClr val="FFFFFF"/>
                </a:solidFill>
                <a:effectLst>
                  <a:outerShdw blurRad="38100" dist="38100" dir="2700000" algn="tl">
                    <a:srgbClr val="C0C0C0"/>
                  </a:outerShdw>
                </a:effectLst>
                <a:latin typeface="Verdana" pitchFamily="34" charset="0"/>
              </a:rPr>
              <a:t>reborn</a:t>
            </a:r>
            <a:r>
              <a:rPr lang="fr-FR" sz="1600" b="1" dirty="0">
                <a:solidFill>
                  <a:srgbClr val="FFFFFF"/>
                </a:solidFill>
                <a:effectLst>
                  <a:outerShdw blurRad="38100" dist="38100" dir="2700000" algn="tl">
                    <a:srgbClr val="C0C0C0"/>
                  </a:outerShdw>
                </a:effectLst>
                <a:latin typeface="Verdana" pitchFamily="34" charset="0"/>
              </a:rPr>
              <a:t>… </a:t>
            </a:r>
            <a:r>
              <a:rPr lang="fr-FR" sz="1600" b="1" dirty="0" err="1">
                <a:solidFill>
                  <a:srgbClr val="FFFFFF"/>
                </a:solidFill>
                <a:effectLst>
                  <a:outerShdw blurRad="38100" dist="38100" dir="2700000" algn="tl">
                    <a:srgbClr val="C0C0C0"/>
                  </a:outerShdw>
                </a:effectLst>
                <a:latin typeface="Verdana" pitchFamily="34" charset="0"/>
              </a:rPr>
              <a:t>before</a:t>
            </a:r>
            <a:r>
              <a:rPr lang="fr-FR" sz="1600" b="1" dirty="0">
                <a:solidFill>
                  <a:srgbClr val="FFFFFF"/>
                </a:solidFill>
                <a:effectLst>
                  <a:outerShdw blurRad="38100" dist="38100" dir="2700000" algn="tl">
                    <a:srgbClr val="C0C0C0"/>
                  </a:outerShdw>
                </a:effectLst>
                <a:latin typeface="Verdana" pitchFamily="34" charset="0"/>
              </a:rPr>
              <a:t> </a:t>
            </a:r>
            <a:r>
              <a:rPr lang="fr-FR" sz="1600" b="1" dirty="0" err="1">
                <a:solidFill>
                  <a:srgbClr val="FFFFFF"/>
                </a:solidFill>
                <a:effectLst>
                  <a:outerShdw blurRad="38100" dist="38100" dir="2700000" algn="tl">
                    <a:srgbClr val="C0C0C0"/>
                  </a:outerShdw>
                </a:effectLst>
                <a:latin typeface="Verdana" pitchFamily="34" charset="0"/>
              </a:rPr>
              <a:t>deciding</a:t>
            </a:r>
            <a:r>
              <a:rPr lang="fr-FR" sz="1600" b="1" dirty="0">
                <a:solidFill>
                  <a:srgbClr val="FFFFFF"/>
                </a:solidFill>
                <a:effectLst>
                  <a:outerShdw blurRad="38100" dist="38100" dir="2700000" algn="tl">
                    <a:srgbClr val="C0C0C0"/>
                  </a:outerShdw>
                </a:effectLst>
                <a:latin typeface="Verdana" pitchFamily="34" charset="0"/>
              </a:rPr>
              <a:t> to </a:t>
            </a:r>
            <a:r>
              <a:rPr lang="fr-FR" sz="1600" b="1" dirty="0" err="1">
                <a:solidFill>
                  <a:srgbClr val="FFFFFF"/>
                </a:solidFill>
                <a:effectLst>
                  <a:outerShdw blurRad="38100" dist="38100" dir="2700000" algn="tl">
                    <a:srgbClr val="C0C0C0"/>
                  </a:outerShdw>
                </a:effectLst>
                <a:latin typeface="Verdana" pitchFamily="34" charset="0"/>
              </a:rPr>
              <a:t>be</a:t>
            </a:r>
            <a:r>
              <a:rPr lang="fr-FR" sz="1600" b="1" dirty="0">
                <a:solidFill>
                  <a:srgbClr val="FFFFFF"/>
                </a:solidFill>
                <a:effectLst>
                  <a:outerShdw blurRad="38100" dist="38100" dir="2700000" algn="tl">
                    <a:srgbClr val="C0C0C0"/>
                  </a:outerShdw>
                </a:effectLst>
                <a:latin typeface="Verdana" pitchFamily="34" charset="0"/>
              </a:rPr>
              <a:t> happy.</a:t>
            </a:r>
            <a:endParaRPr lang="it-IT" sz="1600" dirty="0">
              <a:solidFill>
                <a:srgbClr val="000000"/>
              </a:solidFill>
              <a:latin typeface="Verdana"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3" fill="hold" grpId="0" nodeType="clickEffect">
                                  <p:stCondLst>
                                    <p:cond delay="0"/>
                                  </p:stCondLst>
                                  <p:childTnLst>
                                    <p:set>
                                      <p:cBhvr>
                                        <p:cTn id="6" dur="1" fill="hold">
                                          <p:stCondLst>
                                            <p:cond delay="0"/>
                                          </p:stCondLst>
                                        </p:cTn>
                                        <p:tgtEl>
                                          <p:spTgt spid="2777091"/>
                                        </p:tgtEl>
                                        <p:attrNameLst>
                                          <p:attrName>style.visibility</p:attrName>
                                        </p:attrNameLst>
                                      </p:cBhvr>
                                      <p:to>
                                        <p:strVal val="visible"/>
                                      </p:to>
                                    </p:set>
                                    <p:animEffect transition="in" filter="strips(upRight)">
                                      <p:cBhvr>
                                        <p:cTn id="7" dur="500"/>
                                        <p:tgtEl>
                                          <p:spTgt spid="277709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3" fill="hold" grpId="0" nodeType="clickEffect">
                                  <p:stCondLst>
                                    <p:cond delay="0"/>
                                  </p:stCondLst>
                                  <p:childTnLst>
                                    <p:set>
                                      <p:cBhvr>
                                        <p:cTn id="11" dur="1" fill="hold">
                                          <p:stCondLst>
                                            <p:cond delay="0"/>
                                          </p:stCondLst>
                                        </p:cTn>
                                        <p:tgtEl>
                                          <p:spTgt spid="2777092"/>
                                        </p:tgtEl>
                                        <p:attrNameLst>
                                          <p:attrName>style.visibility</p:attrName>
                                        </p:attrNameLst>
                                      </p:cBhvr>
                                      <p:to>
                                        <p:strVal val="visible"/>
                                      </p:to>
                                    </p:set>
                                    <p:animEffect transition="in" filter="strips(upRight)">
                                      <p:cBhvr>
                                        <p:cTn id="12" dur="500"/>
                                        <p:tgtEl>
                                          <p:spTgt spid="2777092"/>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8" presetClass="entr" presetSubtype="3" fill="hold" grpId="0" nodeType="clickEffect">
                                  <p:stCondLst>
                                    <p:cond delay="0"/>
                                  </p:stCondLst>
                                  <p:childTnLst>
                                    <p:set>
                                      <p:cBhvr>
                                        <p:cTn id="16" dur="1" fill="hold">
                                          <p:stCondLst>
                                            <p:cond delay="0"/>
                                          </p:stCondLst>
                                        </p:cTn>
                                        <p:tgtEl>
                                          <p:spTgt spid="2777093"/>
                                        </p:tgtEl>
                                        <p:attrNameLst>
                                          <p:attrName>style.visibility</p:attrName>
                                        </p:attrNameLst>
                                      </p:cBhvr>
                                      <p:to>
                                        <p:strVal val="visible"/>
                                      </p:to>
                                    </p:set>
                                    <p:animEffect transition="in" filter="strips(upRight)">
                                      <p:cBhvr>
                                        <p:cTn id="17" dur="500"/>
                                        <p:tgtEl>
                                          <p:spTgt spid="27770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7091" grpId="0" autoUpdateAnimBg="0"/>
      <p:bldP spid="2777092" grpId="0" autoUpdateAnimBg="0"/>
      <p:bldP spid="2777093" grpId="0" autoUpdateAnimBg="0"/>
    </p:bld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8610" name="Picture 2">
            <a:extLst>
              <a:ext uri="{FF2B5EF4-FFF2-40B4-BE49-F238E27FC236}">
                <a16:creationId xmlns:a16="http://schemas.microsoft.com/office/drawing/2014/main" id="{020BCC32-60B9-4357-8B1D-BE492C7B6D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79139" name="Text Box 3">
            <a:extLst>
              <a:ext uri="{FF2B5EF4-FFF2-40B4-BE49-F238E27FC236}">
                <a16:creationId xmlns:a16="http://schemas.microsoft.com/office/drawing/2014/main" id="{865B9708-0233-4261-98AD-753F17BEE104}"/>
              </a:ext>
            </a:extLst>
          </p:cNvPr>
          <p:cNvSpPr txBox="1">
            <a:spLocks noChangeArrowheads="1"/>
          </p:cNvSpPr>
          <p:nvPr/>
        </p:nvSpPr>
        <p:spPr bwMode="auto">
          <a:xfrm>
            <a:off x="7462838" y="620714"/>
            <a:ext cx="3205162" cy="339725"/>
          </a:xfrm>
          <a:prstGeom prst="rect">
            <a:avLst/>
          </a:prstGeom>
          <a:noFill/>
          <a:ln w="9525">
            <a:noFill/>
            <a:miter lim="800000"/>
            <a:headEnd/>
            <a:tailEnd/>
          </a:ln>
          <a:effectLst/>
        </p:spPr>
        <p:txBody>
          <a:bodyPr>
            <a:spAutoFit/>
          </a:bodyPr>
          <a:lstStyle/>
          <a:p>
            <a:pPr fontAlgn="base">
              <a:spcBef>
                <a:spcPct val="0"/>
              </a:spcBef>
              <a:spcAft>
                <a:spcPct val="0"/>
              </a:spcAft>
              <a:defRPr/>
            </a:pPr>
            <a:endParaRPr lang="en-US" sz="1600" b="1" noProof="1">
              <a:solidFill>
                <a:srgbClr val="FFFFFF"/>
              </a:solidFill>
              <a:effectLst>
                <a:outerShdw blurRad="38100" dist="38100" dir="2700000" algn="tl">
                  <a:srgbClr val="C0C0C0"/>
                </a:outerShdw>
              </a:effectLst>
              <a:latin typeface="Verdana" pitchFamily="34" charset="0"/>
              <a:cs typeface="Times New Roman" pitchFamily="18" charset="0"/>
            </a:endParaRPr>
          </a:p>
        </p:txBody>
      </p:sp>
      <p:sp>
        <p:nvSpPr>
          <p:cNvPr id="2779140" name="Text Box 4">
            <a:extLst>
              <a:ext uri="{FF2B5EF4-FFF2-40B4-BE49-F238E27FC236}">
                <a16:creationId xmlns:a16="http://schemas.microsoft.com/office/drawing/2014/main" id="{C661DBFD-8305-46C7-8F08-3DF7A96AB28D}"/>
              </a:ext>
            </a:extLst>
          </p:cNvPr>
          <p:cNvSpPr txBox="1">
            <a:spLocks noChangeArrowheads="1"/>
          </p:cNvSpPr>
          <p:nvPr/>
        </p:nvSpPr>
        <p:spPr bwMode="auto">
          <a:xfrm>
            <a:off x="1847851" y="1773239"/>
            <a:ext cx="4824413" cy="339725"/>
          </a:xfrm>
          <a:prstGeom prst="rect">
            <a:avLst/>
          </a:prstGeom>
          <a:noFill/>
          <a:ln w="9525">
            <a:noFill/>
            <a:miter lim="800000"/>
            <a:headEnd/>
            <a:tailEnd/>
          </a:ln>
          <a:effectLst/>
        </p:spPr>
        <p:txBody>
          <a:bodyPr>
            <a:spAutoFit/>
          </a:bodyPr>
          <a:lstStyle/>
          <a:p>
            <a:pPr fontAlgn="base">
              <a:spcBef>
                <a:spcPct val="0"/>
              </a:spcBef>
              <a:spcAft>
                <a:spcPct val="0"/>
              </a:spcAft>
              <a:defRPr/>
            </a:pPr>
            <a:endParaRPr lang="en-US" sz="1600" b="1" noProof="1">
              <a:solidFill>
                <a:srgbClr val="FFFFFF"/>
              </a:solidFill>
              <a:effectLst>
                <a:outerShdw blurRad="38100" dist="38100" dir="2700000" algn="tl">
                  <a:srgbClr val="C0C0C0"/>
                </a:outerShdw>
              </a:effectLst>
              <a:latin typeface="Verdana" pitchFamily="34" charset="0"/>
            </a:endParaRPr>
          </a:p>
        </p:txBody>
      </p:sp>
      <p:sp>
        <p:nvSpPr>
          <p:cNvPr id="2779141" name="Text Box 5">
            <a:extLst>
              <a:ext uri="{FF2B5EF4-FFF2-40B4-BE49-F238E27FC236}">
                <a16:creationId xmlns:a16="http://schemas.microsoft.com/office/drawing/2014/main" id="{BF41FC8D-F9D1-4B42-BC8C-87A7442456B8}"/>
              </a:ext>
            </a:extLst>
          </p:cNvPr>
          <p:cNvSpPr txBox="1">
            <a:spLocks noChangeArrowheads="1"/>
          </p:cNvSpPr>
          <p:nvPr/>
        </p:nvSpPr>
        <p:spPr bwMode="auto">
          <a:xfrm>
            <a:off x="3276600" y="1600201"/>
            <a:ext cx="5545138" cy="1763713"/>
          </a:xfrm>
          <a:prstGeom prst="rect">
            <a:avLst/>
          </a:prstGeom>
          <a:noFill/>
          <a:ln w="9525">
            <a:noFill/>
            <a:miter lim="800000"/>
            <a:headEnd/>
            <a:tailEnd/>
          </a:ln>
          <a:effectLst/>
        </p:spPr>
        <p:txBody>
          <a:bodyPr>
            <a:spAutoFit/>
          </a:bodyPr>
          <a:lstStyle/>
          <a:p>
            <a:pPr algn="ctr" fontAlgn="base">
              <a:spcBef>
                <a:spcPct val="0"/>
              </a:spcBef>
              <a:spcAft>
                <a:spcPct val="0"/>
              </a:spcAft>
              <a:defRPr/>
            </a:pPr>
            <a:r>
              <a:rPr lang="fr-FR" sz="1600" b="1">
                <a:solidFill>
                  <a:srgbClr val="FF0000"/>
                </a:solidFill>
                <a:effectLst>
                  <a:outerShdw blurRad="38100" dist="38100" dir="2700000" algn="tl">
                    <a:srgbClr val="C0C0C0"/>
                  </a:outerShdw>
                </a:effectLst>
                <a:latin typeface="Verdana" pitchFamily="34" charset="0"/>
              </a:rPr>
              <a:t>Happiness is a voyage, not a destination.</a:t>
            </a:r>
          </a:p>
          <a:p>
            <a:pPr algn="ctr" fontAlgn="base">
              <a:spcBef>
                <a:spcPct val="0"/>
              </a:spcBef>
              <a:spcAft>
                <a:spcPct val="0"/>
              </a:spcAft>
              <a:defRPr/>
            </a:pPr>
            <a:r>
              <a:rPr lang="fr-FR" sz="1600" b="1">
                <a:solidFill>
                  <a:srgbClr val="FF0000"/>
                </a:solidFill>
                <a:effectLst>
                  <a:outerShdw blurRad="38100" dist="38100" dir="2700000" algn="tl">
                    <a:srgbClr val="C0C0C0"/>
                  </a:outerShdw>
                </a:effectLst>
                <a:latin typeface="Verdana" pitchFamily="34" charset="0"/>
              </a:rPr>
              <a:t> </a:t>
            </a:r>
          </a:p>
          <a:p>
            <a:pPr algn="ctr" fontAlgn="base">
              <a:spcBef>
                <a:spcPct val="0"/>
              </a:spcBef>
              <a:spcAft>
                <a:spcPct val="0"/>
              </a:spcAft>
              <a:defRPr/>
            </a:pPr>
            <a:r>
              <a:rPr lang="fr-FR" sz="1600" b="1">
                <a:solidFill>
                  <a:srgbClr val="FF0000"/>
                </a:solidFill>
                <a:effectLst>
                  <a:outerShdw blurRad="38100" dist="38100" dir="2700000" algn="tl">
                    <a:srgbClr val="C0C0C0"/>
                  </a:outerShdw>
                </a:effectLst>
                <a:latin typeface="Verdana" pitchFamily="34" charset="0"/>
              </a:rPr>
              <a:t> There is no better time to be happy than… NOW!</a:t>
            </a:r>
          </a:p>
          <a:p>
            <a:pPr algn="ctr" fontAlgn="base">
              <a:spcBef>
                <a:spcPct val="0"/>
              </a:spcBef>
              <a:spcAft>
                <a:spcPct val="0"/>
              </a:spcAft>
              <a:defRPr/>
            </a:pPr>
            <a:r>
              <a:rPr lang="fr-FR" sz="1600" b="1">
                <a:solidFill>
                  <a:srgbClr val="FF0000"/>
                </a:solidFill>
                <a:effectLst>
                  <a:outerShdw blurRad="38100" dist="38100" dir="2700000" algn="tl">
                    <a:srgbClr val="C0C0C0"/>
                  </a:outerShdw>
                </a:effectLst>
                <a:latin typeface="Verdana" pitchFamily="34" charset="0"/>
              </a:rPr>
              <a:t>Live and enjoy the moment.</a:t>
            </a:r>
          </a:p>
          <a:p>
            <a:pPr algn="ctr" fontAlgn="base">
              <a:spcBef>
                <a:spcPct val="0"/>
              </a:spcBef>
              <a:spcAft>
                <a:spcPct val="0"/>
              </a:spcAft>
              <a:defRPr/>
            </a:pPr>
            <a:endParaRPr lang="fr-FR" sz="1600" b="1">
              <a:solidFill>
                <a:srgbClr val="FF0000"/>
              </a:solidFill>
              <a:effectLst>
                <a:outerShdw blurRad="38100" dist="38100" dir="2700000" algn="tl">
                  <a:srgbClr val="C0C0C0"/>
                </a:outerShdw>
              </a:effectLst>
              <a:latin typeface="Verdana" pitchFamily="34" charset="0"/>
            </a:endParaRPr>
          </a:p>
          <a:p>
            <a:pPr algn="ctr" fontAlgn="base">
              <a:spcBef>
                <a:spcPct val="0"/>
              </a:spcBef>
              <a:spcAft>
                <a:spcPct val="0"/>
              </a:spcAft>
              <a:defRPr/>
            </a:pPr>
            <a:r>
              <a:rPr lang="fr-BE" sz="1200" b="1">
                <a:solidFill>
                  <a:srgbClr val="FF0000"/>
                </a:solidFill>
                <a:effectLst>
                  <a:outerShdw blurRad="38100" dist="38100" dir="2700000" algn="tl">
                    <a:srgbClr val="C0C0C0"/>
                  </a:outerShdw>
                </a:effectLst>
                <a:latin typeface="Verdana" pitchFamily="34" charset="0"/>
              </a:rPr>
              <a:t>-Author unknown</a:t>
            </a:r>
            <a:endParaRPr lang="fr-BE" sz="1200" b="1" noProof="1">
              <a:solidFill>
                <a:srgbClr val="FF0000"/>
              </a:solidFill>
              <a:effectLst>
                <a:outerShdw blurRad="38100" dist="38100" dir="2700000" algn="tl">
                  <a:srgbClr val="C0C0C0"/>
                </a:outerShdw>
              </a:effectLst>
              <a:latin typeface="Verdana" pitchFamily="34" charset="0"/>
            </a:endParaRPr>
          </a:p>
        </p:txBody>
      </p:sp>
      <p:sp>
        <p:nvSpPr>
          <p:cNvPr id="2779142" name="Text Box 6">
            <a:extLst>
              <a:ext uri="{FF2B5EF4-FFF2-40B4-BE49-F238E27FC236}">
                <a16:creationId xmlns:a16="http://schemas.microsoft.com/office/drawing/2014/main" id="{11718427-FD21-40BA-B215-A9B624720D6B}"/>
              </a:ext>
            </a:extLst>
          </p:cNvPr>
          <p:cNvSpPr txBox="1">
            <a:spLocks noChangeArrowheads="1"/>
          </p:cNvSpPr>
          <p:nvPr/>
        </p:nvSpPr>
        <p:spPr bwMode="auto">
          <a:xfrm>
            <a:off x="2133601" y="4953001"/>
            <a:ext cx="8316913" cy="1330325"/>
          </a:xfrm>
          <a:prstGeom prst="rect">
            <a:avLst/>
          </a:prstGeom>
          <a:noFill/>
          <a:ln w="9525">
            <a:noFill/>
            <a:miter lim="800000"/>
            <a:headEnd/>
            <a:tailEnd/>
          </a:ln>
          <a:effectLst/>
        </p:spPr>
        <p:txBody>
          <a:bodyPr>
            <a:spAutoFit/>
          </a:bodyPr>
          <a:lstStyle/>
          <a:p>
            <a:pPr fontAlgn="base">
              <a:spcBef>
                <a:spcPct val="0"/>
              </a:spcBef>
              <a:spcAft>
                <a:spcPct val="0"/>
              </a:spcAft>
              <a:defRPr/>
            </a:pPr>
            <a:r>
              <a:rPr lang="en-US" sz="1600" b="1">
                <a:solidFill>
                  <a:srgbClr val="FFFFFF"/>
                </a:solidFill>
                <a:effectLst>
                  <a:outerShdw blurRad="38100" dist="38100" dir="2700000" algn="tl">
                    <a:srgbClr val="C0C0C0"/>
                  </a:outerShdw>
                </a:effectLst>
                <a:latin typeface="Verdana" pitchFamily="34" charset="0"/>
                <a:cs typeface="Times New Roman" pitchFamily="18" charset="0"/>
              </a:rPr>
              <a:t>Now, think and try to answer these questions: </a:t>
            </a:r>
            <a:br>
              <a:rPr lang="en-US" sz="1600" b="1" noProof="1">
                <a:solidFill>
                  <a:srgbClr val="FFFFFF"/>
                </a:solidFill>
                <a:effectLst>
                  <a:outerShdw blurRad="38100" dist="38100" dir="2700000" algn="tl">
                    <a:srgbClr val="C0C0C0"/>
                  </a:outerShdw>
                </a:effectLst>
                <a:latin typeface="Verdana" pitchFamily="34" charset="0"/>
                <a:cs typeface="Times New Roman" pitchFamily="18" charset="0"/>
              </a:rPr>
            </a:br>
            <a:r>
              <a:rPr lang="en-US" sz="1600" b="1" noProof="1">
                <a:solidFill>
                  <a:srgbClr val="FFFFFF"/>
                </a:solidFill>
                <a:effectLst>
                  <a:outerShdw blurRad="38100" dist="38100" dir="2700000" algn="tl">
                    <a:srgbClr val="C0C0C0"/>
                  </a:outerShdw>
                </a:effectLst>
                <a:latin typeface="Verdana" pitchFamily="34" charset="0"/>
                <a:cs typeface="Times New Roman" pitchFamily="18" charset="0"/>
              </a:rPr>
              <a:t>1 – Name the 5 richest people in the world.</a:t>
            </a:r>
            <a:br>
              <a:rPr lang="en-US" sz="1600" b="1" noProof="1">
                <a:solidFill>
                  <a:srgbClr val="FFFFFF"/>
                </a:solidFill>
                <a:effectLst>
                  <a:outerShdw blurRad="38100" dist="38100" dir="2700000" algn="tl">
                    <a:srgbClr val="C0C0C0"/>
                  </a:outerShdw>
                </a:effectLst>
                <a:latin typeface="Verdana" pitchFamily="34" charset="0"/>
                <a:cs typeface="Times New Roman" pitchFamily="18" charset="0"/>
              </a:rPr>
            </a:br>
            <a:r>
              <a:rPr lang="en-US" sz="1600" b="1" noProof="1">
                <a:solidFill>
                  <a:srgbClr val="FFFFFF"/>
                </a:solidFill>
                <a:effectLst>
                  <a:outerShdw blurRad="38100" dist="38100" dir="2700000" algn="tl">
                    <a:srgbClr val="C0C0C0"/>
                  </a:outerShdw>
                </a:effectLst>
                <a:latin typeface="Verdana" pitchFamily="34" charset="0"/>
                <a:cs typeface="Times New Roman" pitchFamily="18" charset="0"/>
              </a:rPr>
              <a:t>2 – Name the last 5 Miss Universe winners.</a:t>
            </a:r>
            <a:br>
              <a:rPr lang="en-US" sz="1600" b="1" noProof="1">
                <a:solidFill>
                  <a:srgbClr val="FFFFFF"/>
                </a:solidFill>
                <a:effectLst>
                  <a:outerShdw blurRad="38100" dist="38100" dir="2700000" algn="tl">
                    <a:srgbClr val="C0C0C0"/>
                  </a:outerShdw>
                </a:effectLst>
                <a:latin typeface="Verdana" pitchFamily="34" charset="0"/>
                <a:cs typeface="Times New Roman" pitchFamily="18" charset="0"/>
              </a:rPr>
            </a:br>
            <a:r>
              <a:rPr lang="en-US" sz="1600" b="1" noProof="1">
                <a:solidFill>
                  <a:srgbClr val="FFFFFF"/>
                </a:solidFill>
                <a:effectLst>
                  <a:outerShdw blurRad="38100" dist="38100" dir="2700000" algn="tl">
                    <a:srgbClr val="C0C0C0"/>
                  </a:outerShdw>
                </a:effectLst>
                <a:latin typeface="Verdana" pitchFamily="34" charset="0"/>
                <a:cs typeface="Times New Roman" pitchFamily="18" charset="0"/>
              </a:rPr>
              <a:t>3 – Name the last 10 Nobel Prize winners.</a:t>
            </a:r>
            <a:br>
              <a:rPr lang="en-US" sz="1600" b="1" noProof="1">
                <a:solidFill>
                  <a:srgbClr val="FFFFFF"/>
                </a:solidFill>
                <a:effectLst>
                  <a:outerShdw blurRad="38100" dist="38100" dir="2700000" algn="tl">
                    <a:srgbClr val="C0C0C0"/>
                  </a:outerShdw>
                </a:effectLst>
                <a:latin typeface="Verdana" pitchFamily="34" charset="0"/>
                <a:cs typeface="Times New Roman" pitchFamily="18" charset="0"/>
              </a:rPr>
            </a:br>
            <a:r>
              <a:rPr lang="en-US" sz="1600" b="1" noProof="1">
                <a:solidFill>
                  <a:srgbClr val="FFFFFF"/>
                </a:solidFill>
                <a:effectLst>
                  <a:outerShdw blurRad="38100" dist="38100" dir="2700000" algn="tl">
                    <a:srgbClr val="C0C0C0"/>
                  </a:outerShdw>
                </a:effectLst>
                <a:latin typeface="Verdana" pitchFamily="34" charset="0"/>
                <a:cs typeface="Times New Roman" pitchFamily="18" charset="0"/>
              </a:rPr>
              <a:t>4 – </a:t>
            </a:r>
            <a:r>
              <a:rPr lang="en-US" sz="1600" b="1">
                <a:solidFill>
                  <a:srgbClr val="FFFFFF"/>
                </a:solidFill>
                <a:effectLst>
                  <a:outerShdw blurRad="38100" dist="38100" dir="2700000" algn="tl">
                    <a:srgbClr val="C0C0C0"/>
                  </a:outerShdw>
                </a:effectLst>
                <a:latin typeface="Verdana" pitchFamily="34" charset="0"/>
                <a:cs typeface="Times New Roman" pitchFamily="18" charset="0"/>
              </a:rPr>
              <a:t>Name the last 10 winners of the Best Actor Oscar.</a:t>
            </a:r>
            <a:endParaRPr lang="en-US" sz="1600" b="1" noProof="1">
              <a:solidFill>
                <a:srgbClr val="000000"/>
              </a:solidFill>
              <a:effectLst>
                <a:outerShdw blurRad="38100" dist="38100" dir="2700000" algn="tl">
                  <a:srgbClr val="C0C0C0"/>
                </a:outerShdw>
              </a:effectLst>
              <a:latin typeface="Verdana" pitchFamily="34" charset="0"/>
              <a:cs typeface="Times New Roman"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nodePh="1">
                                  <p:stCondLst>
                                    <p:cond delay="0"/>
                                  </p:stCondLst>
                                  <p:endCondLst>
                                    <p:cond evt="begin" delay="0">
                                      <p:tn val="5"/>
                                    </p:cond>
                                  </p:endCondLst>
                                  <p:childTnLst>
                                    <p:set>
                                      <p:cBhvr>
                                        <p:cTn id="6" dur="1" fill="hold">
                                          <p:stCondLst>
                                            <p:cond delay="0"/>
                                          </p:stCondLst>
                                        </p:cTn>
                                        <p:tgtEl>
                                          <p:spTgt spid="2779139"/>
                                        </p:tgtEl>
                                        <p:attrNameLst>
                                          <p:attrName>style.visibility</p:attrName>
                                        </p:attrNameLst>
                                      </p:cBhvr>
                                      <p:to>
                                        <p:strVal val="visible"/>
                                      </p:to>
                                    </p:set>
                                    <p:animEffect transition="in" filter="box(out)">
                                      <p:cBhvr>
                                        <p:cTn id="7" dur="500"/>
                                        <p:tgtEl>
                                          <p:spTgt spid="277913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32" fill="hold" grpId="0" nodeType="clickEffect" nodePh="1">
                                  <p:stCondLst>
                                    <p:cond delay="0"/>
                                  </p:stCondLst>
                                  <p:endCondLst>
                                    <p:cond evt="begin" delay="0">
                                      <p:tn val="10"/>
                                    </p:cond>
                                  </p:endCondLst>
                                  <p:childTnLst>
                                    <p:set>
                                      <p:cBhvr>
                                        <p:cTn id="11" dur="1" fill="hold">
                                          <p:stCondLst>
                                            <p:cond delay="0"/>
                                          </p:stCondLst>
                                        </p:cTn>
                                        <p:tgtEl>
                                          <p:spTgt spid="2779140"/>
                                        </p:tgtEl>
                                        <p:attrNameLst>
                                          <p:attrName>style.visibility</p:attrName>
                                        </p:attrNameLst>
                                      </p:cBhvr>
                                      <p:to>
                                        <p:strVal val="visible"/>
                                      </p:to>
                                    </p:set>
                                    <p:animEffect transition="in" filter="box(out)">
                                      <p:cBhvr>
                                        <p:cTn id="12" dur="500"/>
                                        <p:tgtEl>
                                          <p:spTgt spid="277914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32" fill="hold" grpId="0" nodeType="clickEffect">
                                  <p:stCondLst>
                                    <p:cond delay="0"/>
                                  </p:stCondLst>
                                  <p:childTnLst>
                                    <p:set>
                                      <p:cBhvr>
                                        <p:cTn id="16" dur="1" fill="hold">
                                          <p:stCondLst>
                                            <p:cond delay="0"/>
                                          </p:stCondLst>
                                        </p:cTn>
                                        <p:tgtEl>
                                          <p:spTgt spid="2779141"/>
                                        </p:tgtEl>
                                        <p:attrNameLst>
                                          <p:attrName>style.visibility</p:attrName>
                                        </p:attrNameLst>
                                      </p:cBhvr>
                                      <p:to>
                                        <p:strVal val="visible"/>
                                      </p:to>
                                    </p:set>
                                    <p:animEffect transition="in" filter="box(out)">
                                      <p:cBhvr>
                                        <p:cTn id="17" dur="500"/>
                                        <p:tgtEl>
                                          <p:spTgt spid="277914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32" fill="hold" grpId="0" nodeType="clickEffect">
                                  <p:stCondLst>
                                    <p:cond delay="0"/>
                                  </p:stCondLst>
                                  <p:childTnLst>
                                    <p:set>
                                      <p:cBhvr>
                                        <p:cTn id="21" dur="1" fill="hold">
                                          <p:stCondLst>
                                            <p:cond delay="0"/>
                                          </p:stCondLst>
                                        </p:cTn>
                                        <p:tgtEl>
                                          <p:spTgt spid="2779142"/>
                                        </p:tgtEl>
                                        <p:attrNameLst>
                                          <p:attrName>style.visibility</p:attrName>
                                        </p:attrNameLst>
                                      </p:cBhvr>
                                      <p:to>
                                        <p:strVal val="visible"/>
                                      </p:to>
                                    </p:set>
                                    <p:animEffect transition="in" filter="box(out)">
                                      <p:cBhvr>
                                        <p:cTn id="22" dur="500"/>
                                        <p:tgtEl>
                                          <p:spTgt spid="27791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79139" grpId="0" autoUpdateAnimBg="0"/>
      <p:bldP spid="2779140" grpId="0" autoUpdateAnimBg="0"/>
      <p:bldP spid="2779141" grpId="0" autoUpdateAnimBg="0"/>
      <p:bldP spid="2779142" grpId="0" autoUpdateAnimBg="0"/>
    </p:bld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9634" name="Picture 2" descr="00A4939B">
            <a:extLst>
              <a:ext uri="{FF2B5EF4-FFF2-40B4-BE49-F238E27FC236}">
                <a16:creationId xmlns:a16="http://schemas.microsoft.com/office/drawing/2014/main" id="{77F75FB2-BC03-437B-8E33-4FED369D78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81187" name="Rectangle 3">
            <a:extLst>
              <a:ext uri="{FF2B5EF4-FFF2-40B4-BE49-F238E27FC236}">
                <a16:creationId xmlns:a16="http://schemas.microsoft.com/office/drawing/2014/main" id="{92784593-178B-4C0E-8800-2F142511DB29}"/>
              </a:ext>
            </a:extLst>
          </p:cNvPr>
          <p:cNvSpPr>
            <a:spLocks noChangeArrowheads="1"/>
          </p:cNvSpPr>
          <p:nvPr/>
        </p:nvSpPr>
        <p:spPr bwMode="auto">
          <a:xfrm>
            <a:off x="1774825" y="260351"/>
            <a:ext cx="5435600" cy="1577975"/>
          </a:xfrm>
          <a:prstGeom prst="rect">
            <a:avLst/>
          </a:prstGeom>
          <a:noFill/>
          <a:ln w="9525">
            <a:noFill/>
            <a:miter lim="800000"/>
            <a:headEnd/>
            <a:tailEnd/>
          </a:ln>
          <a:effectLst/>
        </p:spPr>
        <p:txBody>
          <a:bodyPr>
            <a:spAutoFit/>
          </a:bodyPr>
          <a:lstStyle/>
          <a:p>
            <a:pPr fontAlgn="base">
              <a:spcBef>
                <a:spcPct val="0"/>
              </a:spcBef>
              <a:spcAft>
                <a:spcPct val="0"/>
              </a:spcAft>
              <a:defRPr/>
            </a:pPr>
            <a:r>
              <a:rPr lang="en-US" sz="1600" b="1">
                <a:solidFill>
                  <a:srgbClr val="FFFFFF"/>
                </a:solidFill>
                <a:effectLst>
                  <a:outerShdw blurRad="38100" dist="38100" dir="2700000" algn="tl">
                    <a:srgbClr val="C0C0C0"/>
                  </a:outerShdw>
                </a:effectLst>
                <a:latin typeface="Verdana" pitchFamily="34" charset="0"/>
                <a:cs typeface="Times New Roman" pitchFamily="18" charset="0"/>
              </a:rPr>
              <a:t>Can’t do it? Rather difficult, isn’t it? </a:t>
            </a:r>
          </a:p>
          <a:p>
            <a:pPr fontAlgn="base">
              <a:spcBef>
                <a:spcPct val="0"/>
              </a:spcBef>
              <a:spcAft>
                <a:spcPct val="0"/>
              </a:spcAft>
              <a:defRPr/>
            </a:pPr>
            <a:r>
              <a:rPr lang="en-US" sz="1600" b="1">
                <a:solidFill>
                  <a:srgbClr val="FFFFFF"/>
                </a:solidFill>
                <a:effectLst>
                  <a:outerShdw blurRad="38100" dist="38100" dir="2700000" algn="tl">
                    <a:srgbClr val="C0C0C0"/>
                  </a:outerShdw>
                </a:effectLst>
                <a:latin typeface="Verdana" pitchFamily="34" charset="0"/>
                <a:cs typeface="Times New Roman" pitchFamily="18" charset="0"/>
              </a:rPr>
              <a:t>Don’t worry, nobody remembers that.</a:t>
            </a:r>
          </a:p>
          <a:p>
            <a:pPr fontAlgn="base">
              <a:spcBef>
                <a:spcPct val="0"/>
              </a:spcBef>
              <a:spcAft>
                <a:spcPct val="0"/>
              </a:spcAft>
              <a:defRPr/>
            </a:pPr>
            <a:endParaRPr lang="en-US" sz="1600" b="1">
              <a:solidFill>
                <a:srgbClr val="FFFFFF"/>
              </a:solidFill>
              <a:effectLst>
                <a:outerShdw blurRad="38100" dist="38100" dir="2700000" algn="tl">
                  <a:srgbClr val="C0C0C0"/>
                </a:outerShdw>
              </a:effectLst>
              <a:latin typeface="Verdana" pitchFamily="34" charset="0"/>
              <a:cs typeface="Times New Roman" pitchFamily="18" charset="0"/>
            </a:endParaRPr>
          </a:p>
          <a:p>
            <a:pPr fontAlgn="base">
              <a:spcBef>
                <a:spcPct val="0"/>
              </a:spcBef>
              <a:spcAft>
                <a:spcPct val="0"/>
              </a:spcAft>
              <a:defRPr/>
            </a:pPr>
            <a:r>
              <a:rPr lang="en-US" sz="1600" b="1">
                <a:solidFill>
                  <a:srgbClr val="FFFFFF"/>
                </a:solidFill>
                <a:effectLst>
                  <a:outerShdw blurRad="38100" dist="38100" dir="2700000" algn="tl">
                    <a:srgbClr val="C0C0C0"/>
                  </a:outerShdw>
                </a:effectLst>
                <a:latin typeface="Verdana" pitchFamily="34" charset="0"/>
                <a:cs typeface="Times New Roman" pitchFamily="18" charset="0"/>
              </a:rPr>
              <a:t>Applause dies away! </a:t>
            </a:r>
          </a:p>
          <a:p>
            <a:pPr fontAlgn="base">
              <a:spcBef>
                <a:spcPct val="0"/>
              </a:spcBef>
              <a:spcAft>
                <a:spcPct val="0"/>
              </a:spcAft>
              <a:defRPr/>
            </a:pPr>
            <a:r>
              <a:rPr lang="en-US" sz="1600" b="1">
                <a:solidFill>
                  <a:srgbClr val="FFFFFF"/>
                </a:solidFill>
                <a:effectLst>
                  <a:outerShdw blurRad="38100" dist="38100" dir="2700000" algn="tl">
                    <a:srgbClr val="C0C0C0"/>
                  </a:outerShdw>
                </a:effectLst>
                <a:latin typeface="Verdana" pitchFamily="34" charset="0"/>
                <a:cs typeface="Times New Roman" pitchFamily="18" charset="0"/>
              </a:rPr>
              <a:t>Trophies gather dust!</a:t>
            </a:r>
          </a:p>
          <a:p>
            <a:pPr fontAlgn="base">
              <a:spcBef>
                <a:spcPct val="0"/>
              </a:spcBef>
              <a:spcAft>
                <a:spcPct val="0"/>
              </a:spcAft>
              <a:defRPr/>
            </a:pPr>
            <a:r>
              <a:rPr lang="en-US" sz="1600" b="1">
                <a:solidFill>
                  <a:srgbClr val="FFFFFF"/>
                </a:solidFill>
                <a:effectLst>
                  <a:outerShdw blurRad="38100" dist="38100" dir="2700000" algn="tl">
                    <a:srgbClr val="C0C0C0"/>
                  </a:outerShdw>
                </a:effectLst>
                <a:latin typeface="Verdana" pitchFamily="34" charset="0"/>
                <a:cs typeface="Times New Roman" pitchFamily="18" charset="0"/>
              </a:rPr>
              <a:t>Winners are soon forgotten.</a:t>
            </a:r>
            <a:endParaRPr lang="en-US" sz="1600" noProof="1">
              <a:solidFill>
                <a:srgbClr val="FFFFFF"/>
              </a:solidFill>
              <a:latin typeface="Verdana" pitchFamily="34" charset="0"/>
            </a:endParaRPr>
          </a:p>
        </p:txBody>
      </p:sp>
      <p:sp>
        <p:nvSpPr>
          <p:cNvPr id="2781188" name="Text Box 4">
            <a:extLst>
              <a:ext uri="{FF2B5EF4-FFF2-40B4-BE49-F238E27FC236}">
                <a16:creationId xmlns:a16="http://schemas.microsoft.com/office/drawing/2014/main" id="{09693EF5-8F25-4321-AC2D-236B8901B5D1}"/>
              </a:ext>
            </a:extLst>
          </p:cNvPr>
          <p:cNvSpPr txBox="1">
            <a:spLocks noChangeArrowheads="1"/>
          </p:cNvSpPr>
          <p:nvPr/>
        </p:nvSpPr>
        <p:spPr bwMode="auto">
          <a:xfrm>
            <a:off x="1992314" y="1989139"/>
            <a:ext cx="8340725" cy="1330325"/>
          </a:xfrm>
          <a:prstGeom prst="rect">
            <a:avLst/>
          </a:prstGeom>
          <a:noFill/>
          <a:ln w="9525">
            <a:noFill/>
            <a:miter lim="800000"/>
            <a:headEnd/>
            <a:tailEnd/>
          </a:ln>
          <a:effectLst/>
        </p:spPr>
        <p:txBody>
          <a:bodyPr>
            <a:spAutoFit/>
          </a:bodyPr>
          <a:lstStyle/>
          <a:p>
            <a:pPr fontAlgn="base">
              <a:spcBef>
                <a:spcPct val="0"/>
              </a:spcBef>
              <a:spcAft>
                <a:spcPct val="0"/>
              </a:spcAft>
              <a:defRPr/>
            </a:pPr>
            <a:r>
              <a:rPr lang="en-US" sz="1600" b="1">
                <a:solidFill>
                  <a:srgbClr val="FFFFFF"/>
                </a:solidFill>
                <a:effectLst>
                  <a:outerShdw blurRad="38100" dist="38100" dir="2700000" algn="tl">
                    <a:srgbClr val="C0C0C0"/>
                  </a:outerShdw>
                </a:effectLst>
                <a:latin typeface="Verdana" pitchFamily="34" charset="0"/>
                <a:cs typeface="Times New Roman" pitchFamily="18" charset="0"/>
              </a:rPr>
              <a:t>Now answer these questions:</a:t>
            </a:r>
          </a:p>
          <a:p>
            <a:pPr fontAlgn="base">
              <a:spcBef>
                <a:spcPct val="0"/>
              </a:spcBef>
              <a:spcAft>
                <a:spcPct val="0"/>
              </a:spcAft>
              <a:defRPr/>
            </a:pPr>
            <a:r>
              <a:rPr lang="en-US" sz="1600" b="1" noProof="1">
                <a:solidFill>
                  <a:srgbClr val="FFFFFF"/>
                </a:solidFill>
                <a:effectLst>
                  <a:outerShdw blurRad="38100" dist="38100" dir="2700000" algn="tl">
                    <a:srgbClr val="C0C0C0"/>
                  </a:outerShdw>
                </a:effectLst>
                <a:latin typeface="Verdana" pitchFamily="34" charset="0"/>
                <a:cs typeface="Times New Roman" pitchFamily="18" charset="0"/>
              </a:rPr>
              <a:t>1 – Name 3 teachers who contributed to your education.</a:t>
            </a:r>
          </a:p>
          <a:p>
            <a:pPr fontAlgn="base">
              <a:spcBef>
                <a:spcPct val="0"/>
              </a:spcBef>
              <a:spcAft>
                <a:spcPct val="0"/>
              </a:spcAft>
              <a:defRPr/>
            </a:pPr>
            <a:r>
              <a:rPr lang="en-US" sz="1600" b="1" noProof="1">
                <a:solidFill>
                  <a:srgbClr val="FFFFFF"/>
                </a:solidFill>
                <a:effectLst>
                  <a:outerShdw blurRad="38100" dist="38100" dir="2700000" algn="tl">
                    <a:srgbClr val="C0C0C0"/>
                  </a:outerShdw>
                </a:effectLst>
                <a:latin typeface="Verdana" pitchFamily="34" charset="0"/>
                <a:cs typeface="Times New Roman" pitchFamily="18" charset="0"/>
              </a:rPr>
              <a:t>2 – </a:t>
            </a:r>
            <a:r>
              <a:rPr lang="en-US" sz="1600" b="1">
                <a:solidFill>
                  <a:srgbClr val="FFFFFF"/>
                </a:solidFill>
                <a:effectLst>
                  <a:outerShdw blurRad="38100" dist="38100" dir="2700000" algn="tl">
                    <a:srgbClr val="C0C0C0"/>
                  </a:outerShdw>
                </a:effectLst>
                <a:latin typeface="Verdana" pitchFamily="34" charset="0"/>
                <a:cs typeface="Times New Roman" pitchFamily="18" charset="0"/>
              </a:rPr>
              <a:t>Name 3 friends who helped you in your hour of need.</a:t>
            </a:r>
            <a:br>
              <a:rPr lang="en-US" sz="1600" b="1" noProof="1">
                <a:solidFill>
                  <a:srgbClr val="FFFFFF"/>
                </a:solidFill>
                <a:effectLst>
                  <a:outerShdw blurRad="38100" dist="38100" dir="2700000" algn="tl">
                    <a:srgbClr val="C0C0C0"/>
                  </a:outerShdw>
                </a:effectLst>
                <a:latin typeface="Verdana" pitchFamily="34" charset="0"/>
                <a:cs typeface="Times New Roman" pitchFamily="18" charset="0"/>
              </a:rPr>
            </a:br>
            <a:r>
              <a:rPr lang="en-US" sz="1600" b="1" noProof="1">
                <a:solidFill>
                  <a:srgbClr val="FFFFFF"/>
                </a:solidFill>
                <a:effectLst>
                  <a:outerShdw blurRad="38100" dist="38100" dir="2700000" algn="tl">
                    <a:srgbClr val="C0C0C0"/>
                  </a:outerShdw>
                </a:effectLst>
                <a:latin typeface="Verdana" pitchFamily="34" charset="0"/>
                <a:cs typeface="Times New Roman" pitchFamily="18" charset="0"/>
              </a:rPr>
              <a:t>3 – Think of a few people who made you feel special.</a:t>
            </a:r>
            <a:br>
              <a:rPr lang="en-US" sz="1600" b="1" noProof="1">
                <a:solidFill>
                  <a:srgbClr val="FFFFFF"/>
                </a:solidFill>
                <a:effectLst>
                  <a:outerShdw blurRad="38100" dist="38100" dir="2700000" algn="tl">
                    <a:srgbClr val="C0C0C0"/>
                  </a:outerShdw>
                </a:effectLst>
                <a:latin typeface="Verdana" pitchFamily="34" charset="0"/>
                <a:cs typeface="Times New Roman" pitchFamily="18" charset="0"/>
              </a:rPr>
            </a:br>
            <a:r>
              <a:rPr lang="en-US" sz="1600" b="1" noProof="1">
                <a:solidFill>
                  <a:srgbClr val="FFFFFF"/>
                </a:solidFill>
                <a:effectLst>
                  <a:outerShdw blurRad="38100" dist="38100" dir="2700000" algn="tl">
                    <a:srgbClr val="C0C0C0"/>
                  </a:outerShdw>
                </a:effectLst>
                <a:latin typeface="Verdana" pitchFamily="34" charset="0"/>
                <a:cs typeface="Times New Roman" pitchFamily="18" charset="0"/>
              </a:rPr>
              <a:t>4 – </a:t>
            </a:r>
            <a:r>
              <a:rPr lang="en-US" sz="1600" b="1">
                <a:solidFill>
                  <a:srgbClr val="FFFFFF"/>
                </a:solidFill>
                <a:effectLst>
                  <a:outerShdw blurRad="38100" dist="38100" dir="2700000" algn="tl">
                    <a:srgbClr val="C0C0C0"/>
                  </a:outerShdw>
                </a:effectLst>
                <a:latin typeface="Verdana" pitchFamily="34" charset="0"/>
                <a:cs typeface="Times New Roman" pitchFamily="18" charset="0"/>
              </a:rPr>
              <a:t>Name 5 people that you like to spend time with.</a:t>
            </a:r>
            <a:endParaRPr lang="en-US" sz="2400" noProof="1">
              <a:solidFill>
                <a:srgbClr val="000000"/>
              </a:solidFill>
              <a:latin typeface="Times New Roman" pitchFamily="18" charset="0"/>
            </a:endParaRPr>
          </a:p>
        </p:txBody>
      </p:sp>
      <p:sp>
        <p:nvSpPr>
          <p:cNvPr id="2781189" name="Text Box 5">
            <a:extLst>
              <a:ext uri="{FF2B5EF4-FFF2-40B4-BE49-F238E27FC236}">
                <a16:creationId xmlns:a16="http://schemas.microsoft.com/office/drawing/2014/main" id="{EB6E27F6-E46D-48A1-A073-2033A0CD3750}"/>
              </a:ext>
            </a:extLst>
          </p:cNvPr>
          <p:cNvSpPr txBox="1">
            <a:spLocks noChangeArrowheads="1"/>
          </p:cNvSpPr>
          <p:nvPr/>
        </p:nvSpPr>
        <p:spPr bwMode="auto">
          <a:xfrm>
            <a:off x="1774825" y="3500439"/>
            <a:ext cx="6224588" cy="1577975"/>
          </a:xfrm>
          <a:prstGeom prst="rect">
            <a:avLst/>
          </a:prstGeom>
          <a:noFill/>
          <a:ln w="9525">
            <a:noFill/>
            <a:miter lim="800000"/>
            <a:headEnd/>
            <a:tailEnd/>
          </a:ln>
          <a:effectLst/>
        </p:spPr>
        <p:txBody>
          <a:bodyPr>
            <a:spAutoFit/>
          </a:bodyPr>
          <a:lstStyle/>
          <a:p>
            <a:pPr fontAlgn="base">
              <a:spcBef>
                <a:spcPct val="0"/>
              </a:spcBef>
              <a:spcAft>
                <a:spcPct val="0"/>
              </a:spcAft>
              <a:defRPr/>
            </a:pPr>
            <a:r>
              <a:rPr lang="en-US" sz="1600" b="1">
                <a:solidFill>
                  <a:srgbClr val="FFFFFF"/>
                </a:solidFill>
                <a:effectLst>
                  <a:outerShdw blurRad="38100" dist="38100" dir="2700000" algn="tl">
                    <a:srgbClr val="C0C0C0"/>
                  </a:outerShdw>
                </a:effectLst>
                <a:latin typeface="Verdana" pitchFamily="34" charset="0"/>
                <a:cs typeface="Times New Roman" pitchFamily="18" charset="0"/>
              </a:rPr>
              <a:t>More manageable? It’s easier, isn’t it?</a:t>
            </a:r>
          </a:p>
          <a:p>
            <a:pPr fontAlgn="base">
              <a:spcBef>
                <a:spcPct val="0"/>
              </a:spcBef>
              <a:spcAft>
                <a:spcPct val="0"/>
              </a:spcAft>
              <a:defRPr/>
            </a:pPr>
            <a:r>
              <a:rPr lang="en-US" sz="1600" b="1">
                <a:solidFill>
                  <a:srgbClr val="FFFFFF"/>
                </a:solidFill>
                <a:effectLst>
                  <a:outerShdw blurRad="38100" dist="38100" dir="2700000" algn="tl">
                    <a:srgbClr val="C0C0C0"/>
                  </a:outerShdw>
                </a:effectLst>
                <a:latin typeface="Verdana" pitchFamily="34" charset="0"/>
                <a:cs typeface="Times New Roman" pitchFamily="18" charset="0"/>
              </a:rPr>
              <a:t>The people who mean something to your life are not rated “the best”, don’t have the most money, haven’t won the greatest prizes…</a:t>
            </a:r>
          </a:p>
          <a:p>
            <a:pPr fontAlgn="base">
              <a:spcBef>
                <a:spcPct val="0"/>
              </a:spcBef>
              <a:spcAft>
                <a:spcPct val="0"/>
              </a:spcAft>
              <a:defRPr/>
            </a:pPr>
            <a:r>
              <a:rPr lang="en-US" sz="1600" b="1">
                <a:solidFill>
                  <a:srgbClr val="FFFFFF"/>
                </a:solidFill>
                <a:effectLst>
                  <a:outerShdw blurRad="38100" dist="38100" dir="2700000" algn="tl">
                    <a:srgbClr val="C0C0C0"/>
                  </a:outerShdw>
                </a:effectLst>
                <a:latin typeface="Verdana" pitchFamily="34" charset="0"/>
                <a:cs typeface="Times New Roman" pitchFamily="18" charset="0"/>
              </a:rPr>
              <a:t>They are the ones who care about you, take care of you, those who, no matter what, stay close by.</a:t>
            </a:r>
            <a:endParaRPr lang="en-US" sz="2400" noProof="1">
              <a:solidFill>
                <a:srgbClr val="000000"/>
              </a:solidFill>
              <a:latin typeface="Times New Roman" pitchFamily="18" charset="0"/>
            </a:endParaRPr>
          </a:p>
        </p:txBody>
      </p:sp>
      <p:sp>
        <p:nvSpPr>
          <p:cNvPr id="2781190" name="Text Box 6">
            <a:extLst>
              <a:ext uri="{FF2B5EF4-FFF2-40B4-BE49-F238E27FC236}">
                <a16:creationId xmlns:a16="http://schemas.microsoft.com/office/drawing/2014/main" id="{A32E0AEF-B74E-4587-9983-67A4E5B4DD5D}"/>
              </a:ext>
            </a:extLst>
          </p:cNvPr>
          <p:cNvSpPr txBox="1">
            <a:spLocks noChangeArrowheads="1"/>
          </p:cNvSpPr>
          <p:nvPr/>
        </p:nvSpPr>
        <p:spPr bwMode="auto">
          <a:xfrm>
            <a:off x="4295775" y="5589589"/>
            <a:ext cx="5976938" cy="835025"/>
          </a:xfrm>
          <a:prstGeom prst="rect">
            <a:avLst/>
          </a:prstGeom>
          <a:noFill/>
          <a:ln w="9525">
            <a:noFill/>
            <a:miter lim="800000"/>
            <a:headEnd/>
            <a:tailEnd/>
          </a:ln>
          <a:effectLst/>
        </p:spPr>
        <p:txBody>
          <a:bodyPr>
            <a:spAutoFit/>
          </a:bodyPr>
          <a:lstStyle/>
          <a:p>
            <a:pPr fontAlgn="base">
              <a:spcBef>
                <a:spcPct val="0"/>
              </a:spcBef>
              <a:spcAft>
                <a:spcPct val="0"/>
              </a:spcAft>
              <a:defRPr/>
            </a:pPr>
            <a:r>
              <a:rPr lang="en-US" sz="1600" b="1">
                <a:solidFill>
                  <a:srgbClr val="FFFFFF"/>
                </a:solidFill>
                <a:effectLst>
                  <a:outerShdw blurRad="38100" dist="38100" dir="2700000" algn="tl">
                    <a:srgbClr val="C0C0C0"/>
                  </a:outerShdw>
                </a:effectLst>
                <a:latin typeface="Verdana" pitchFamily="34" charset="0"/>
                <a:cs typeface="Times New Roman" pitchFamily="18" charset="0"/>
              </a:rPr>
              <a:t>Think about it for a moment.</a:t>
            </a:r>
          </a:p>
          <a:p>
            <a:pPr fontAlgn="base">
              <a:spcBef>
                <a:spcPct val="0"/>
              </a:spcBef>
              <a:spcAft>
                <a:spcPct val="0"/>
              </a:spcAft>
              <a:defRPr/>
            </a:pPr>
            <a:r>
              <a:rPr lang="en-US" sz="1600" b="1">
                <a:solidFill>
                  <a:srgbClr val="FFFFFF"/>
                </a:solidFill>
                <a:effectLst>
                  <a:outerShdw blurRad="38100" dist="38100" dir="2700000" algn="tl">
                    <a:srgbClr val="C0C0C0"/>
                  </a:outerShdw>
                </a:effectLst>
                <a:latin typeface="Verdana" pitchFamily="34" charset="0"/>
                <a:cs typeface="Times New Roman" pitchFamily="18" charset="0"/>
              </a:rPr>
              <a:t>Life is very short!</a:t>
            </a:r>
          </a:p>
          <a:p>
            <a:pPr fontAlgn="base">
              <a:spcBef>
                <a:spcPct val="0"/>
              </a:spcBef>
              <a:spcAft>
                <a:spcPct val="0"/>
              </a:spcAft>
              <a:defRPr/>
            </a:pPr>
            <a:r>
              <a:rPr lang="en-US" sz="1600" b="1">
                <a:solidFill>
                  <a:srgbClr val="FFFFFF"/>
                </a:solidFill>
                <a:effectLst>
                  <a:outerShdw blurRad="38100" dist="38100" dir="2700000" algn="tl">
                    <a:srgbClr val="C0C0C0"/>
                  </a:outerShdw>
                </a:effectLst>
                <a:latin typeface="Verdana" pitchFamily="34" charset="0"/>
                <a:cs typeface="Times New Roman" pitchFamily="18" charset="0"/>
              </a:rPr>
              <a:t>And you, in which list are you? Don’t know? </a:t>
            </a:r>
            <a:endParaRPr lang="en-US" sz="2400" noProof="1">
              <a:solidFill>
                <a:srgbClr val="000000"/>
              </a:solidFill>
              <a:latin typeface="Times New Roman"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5" fill="hold" grpId="0" nodeType="clickEffect">
                                  <p:stCondLst>
                                    <p:cond delay="0"/>
                                  </p:stCondLst>
                                  <p:childTnLst>
                                    <p:set>
                                      <p:cBhvr>
                                        <p:cTn id="6" dur="1" fill="hold">
                                          <p:stCondLst>
                                            <p:cond delay="0"/>
                                          </p:stCondLst>
                                        </p:cTn>
                                        <p:tgtEl>
                                          <p:spTgt spid="2781187"/>
                                        </p:tgtEl>
                                        <p:attrNameLst>
                                          <p:attrName>style.visibility</p:attrName>
                                        </p:attrNameLst>
                                      </p:cBhvr>
                                      <p:to>
                                        <p:strVal val="visible"/>
                                      </p:to>
                                    </p:set>
                                    <p:animEffect transition="in" filter="checkerboard(down)">
                                      <p:cBhvr>
                                        <p:cTn id="7" dur="500"/>
                                        <p:tgtEl>
                                          <p:spTgt spid="278118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5" fill="hold" grpId="0" nodeType="clickEffect">
                                  <p:stCondLst>
                                    <p:cond delay="0"/>
                                  </p:stCondLst>
                                  <p:childTnLst>
                                    <p:set>
                                      <p:cBhvr>
                                        <p:cTn id="11" dur="1" fill="hold">
                                          <p:stCondLst>
                                            <p:cond delay="0"/>
                                          </p:stCondLst>
                                        </p:cTn>
                                        <p:tgtEl>
                                          <p:spTgt spid="2781188"/>
                                        </p:tgtEl>
                                        <p:attrNameLst>
                                          <p:attrName>style.visibility</p:attrName>
                                        </p:attrNameLst>
                                      </p:cBhvr>
                                      <p:to>
                                        <p:strVal val="visible"/>
                                      </p:to>
                                    </p:set>
                                    <p:animEffect transition="in" filter="checkerboard(down)">
                                      <p:cBhvr>
                                        <p:cTn id="12" dur="500"/>
                                        <p:tgtEl>
                                          <p:spTgt spid="278118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5" fill="hold" grpId="0" nodeType="clickEffect">
                                  <p:stCondLst>
                                    <p:cond delay="0"/>
                                  </p:stCondLst>
                                  <p:childTnLst>
                                    <p:set>
                                      <p:cBhvr>
                                        <p:cTn id="16" dur="1" fill="hold">
                                          <p:stCondLst>
                                            <p:cond delay="0"/>
                                          </p:stCondLst>
                                        </p:cTn>
                                        <p:tgtEl>
                                          <p:spTgt spid="2781189"/>
                                        </p:tgtEl>
                                        <p:attrNameLst>
                                          <p:attrName>style.visibility</p:attrName>
                                        </p:attrNameLst>
                                      </p:cBhvr>
                                      <p:to>
                                        <p:strVal val="visible"/>
                                      </p:to>
                                    </p:set>
                                    <p:animEffect transition="in" filter="checkerboard(down)">
                                      <p:cBhvr>
                                        <p:cTn id="17" dur="500"/>
                                        <p:tgtEl>
                                          <p:spTgt spid="278118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5" fill="hold" grpId="0" nodeType="clickEffect">
                                  <p:stCondLst>
                                    <p:cond delay="0"/>
                                  </p:stCondLst>
                                  <p:childTnLst>
                                    <p:set>
                                      <p:cBhvr>
                                        <p:cTn id="21" dur="1" fill="hold">
                                          <p:stCondLst>
                                            <p:cond delay="0"/>
                                          </p:stCondLst>
                                        </p:cTn>
                                        <p:tgtEl>
                                          <p:spTgt spid="2781190"/>
                                        </p:tgtEl>
                                        <p:attrNameLst>
                                          <p:attrName>style.visibility</p:attrName>
                                        </p:attrNameLst>
                                      </p:cBhvr>
                                      <p:to>
                                        <p:strVal val="visible"/>
                                      </p:to>
                                    </p:set>
                                    <p:animEffect transition="in" filter="checkerboard(down)">
                                      <p:cBhvr>
                                        <p:cTn id="22" dur="500"/>
                                        <p:tgtEl>
                                          <p:spTgt spid="27811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1187" grpId="0" autoUpdateAnimBg="0"/>
      <p:bldP spid="2781188" grpId="0" autoUpdateAnimBg="0"/>
      <p:bldP spid="2781189" grpId="0" autoUpdateAnimBg="0"/>
      <p:bldP spid="2781190" grpId="0" autoUpdateAnimBg="0"/>
    </p:bld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0658" name="Picture 2" descr="00A4938C">
            <a:extLst>
              <a:ext uri="{FF2B5EF4-FFF2-40B4-BE49-F238E27FC236}">
                <a16:creationId xmlns:a16="http://schemas.microsoft.com/office/drawing/2014/main" id="{5D24C36A-2F01-4794-9B1B-25416A05E0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83235" name="Rectangle 3">
            <a:extLst>
              <a:ext uri="{FF2B5EF4-FFF2-40B4-BE49-F238E27FC236}">
                <a16:creationId xmlns:a16="http://schemas.microsoft.com/office/drawing/2014/main" id="{CCD9248B-DCC3-4A12-902E-ABA689FF1E0C}"/>
              </a:ext>
            </a:extLst>
          </p:cNvPr>
          <p:cNvSpPr>
            <a:spLocks noChangeArrowheads="1"/>
          </p:cNvSpPr>
          <p:nvPr/>
        </p:nvSpPr>
        <p:spPr bwMode="auto">
          <a:xfrm>
            <a:off x="1919288" y="260351"/>
            <a:ext cx="7092950" cy="581025"/>
          </a:xfrm>
          <a:prstGeom prst="rect">
            <a:avLst/>
          </a:prstGeom>
          <a:noFill/>
          <a:ln w="9525">
            <a:noFill/>
            <a:miter lim="800000"/>
            <a:headEnd/>
            <a:tailEnd/>
          </a:ln>
          <a:effectLst/>
        </p:spPr>
        <p:txBody>
          <a:bodyPr>
            <a:spAutoFit/>
          </a:bodyPr>
          <a:lstStyle/>
          <a:p>
            <a:pPr fontAlgn="base">
              <a:spcBef>
                <a:spcPct val="0"/>
              </a:spcBef>
              <a:spcAft>
                <a:spcPct val="0"/>
              </a:spcAft>
              <a:defRPr/>
            </a:pPr>
            <a:endParaRPr lang="it-IT" sz="1600" b="1">
              <a:solidFill>
                <a:srgbClr val="FFFFFF"/>
              </a:solidFill>
              <a:effectLst>
                <a:outerShdw blurRad="38100" dist="38100" dir="2700000" algn="tl">
                  <a:srgbClr val="C0C0C0"/>
                </a:outerShdw>
              </a:effectLst>
              <a:latin typeface="Verdana" pitchFamily="34" charset="0"/>
              <a:cs typeface="Times New Roman" pitchFamily="18" charset="0"/>
            </a:endParaRPr>
          </a:p>
          <a:p>
            <a:pPr fontAlgn="base">
              <a:spcBef>
                <a:spcPct val="0"/>
              </a:spcBef>
              <a:spcAft>
                <a:spcPct val="0"/>
              </a:spcAft>
              <a:defRPr/>
            </a:pPr>
            <a:r>
              <a:rPr lang="en-US" sz="1600" b="1">
                <a:solidFill>
                  <a:srgbClr val="FFFFFF"/>
                </a:solidFill>
                <a:effectLst>
                  <a:outerShdw blurRad="38100" dist="38100" dir="2700000" algn="tl">
                    <a:srgbClr val="C0C0C0"/>
                  </a:outerShdw>
                </a:effectLst>
                <a:latin typeface="Verdana" pitchFamily="34" charset="0"/>
                <a:cs typeface="Times New Roman" pitchFamily="18" charset="0"/>
              </a:rPr>
              <a:t>You are not among the most  famous…</a:t>
            </a:r>
            <a:endParaRPr lang="en-US" sz="1600" b="1" noProof="1">
              <a:solidFill>
                <a:srgbClr val="FFFFFF"/>
              </a:solidFill>
              <a:effectLst>
                <a:outerShdw blurRad="38100" dist="38100" dir="2700000" algn="tl">
                  <a:srgbClr val="C0C0C0"/>
                </a:outerShdw>
              </a:effectLst>
              <a:latin typeface="Verdana" pitchFamily="34" charset="0"/>
            </a:endParaRPr>
          </a:p>
        </p:txBody>
      </p:sp>
      <p:sp>
        <p:nvSpPr>
          <p:cNvPr id="2783236" name="Text Box 4">
            <a:extLst>
              <a:ext uri="{FF2B5EF4-FFF2-40B4-BE49-F238E27FC236}">
                <a16:creationId xmlns:a16="http://schemas.microsoft.com/office/drawing/2014/main" id="{D7F760B8-560A-4EF8-9C07-540373DBF460}"/>
              </a:ext>
            </a:extLst>
          </p:cNvPr>
          <p:cNvSpPr txBox="1">
            <a:spLocks noChangeArrowheads="1"/>
          </p:cNvSpPr>
          <p:nvPr/>
        </p:nvSpPr>
        <p:spPr bwMode="auto">
          <a:xfrm>
            <a:off x="2514600" y="1295401"/>
            <a:ext cx="7456488" cy="1330325"/>
          </a:xfrm>
          <a:prstGeom prst="rect">
            <a:avLst/>
          </a:prstGeom>
          <a:noFill/>
          <a:ln w="9525">
            <a:noFill/>
            <a:miter lim="800000"/>
            <a:headEnd/>
            <a:tailEnd/>
          </a:ln>
          <a:effectLst/>
        </p:spPr>
        <p:txBody>
          <a:bodyPr>
            <a:spAutoFit/>
          </a:bodyPr>
          <a:lstStyle/>
          <a:p>
            <a:pPr fontAlgn="base">
              <a:spcBef>
                <a:spcPct val="0"/>
              </a:spcBef>
              <a:spcAft>
                <a:spcPct val="0"/>
              </a:spcAft>
              <a:defRPr/>
            </a:pPr>
            <a:r>
              <a:rPr lang="en-US" sz="1600" b="1">
                <a:solidFill>
                  <a:srgbClr val="FFFFFF"/>
                </a:solidFill>
                <a:effectLst>
                  <a:outerShdw blurRad="38100" dist="38100" dir="2700000" algn="tl">
                    <a:srgbClr val="C0C0C0"/>
                  </a:outerShdw>
                </a:effectLst>
                <a:latin typeface="Verdana" pitchFamily="34" charset="0"/>
                <a:cs typeface="Times New Roman" pitchFamily="18" charset="0"/>
              </a:rPr>
              <a:t>Some time ago, at the Seattle Olympics, nine athletes, all mentally or physically challenged, were standing on the start line for the 100 m race. </a:t>
            </a:r>
          </a:p>
          <a:p>
            <a:pPr fontAlgn="base">
              <a:spcBef>
                <a:spcPct val="0"/>
              </a:spcBef>
              <a:spcAft>
                <a:spcPct val="0"/>
              </a:spcAft>
              <a:defRPr/>
            </a:pPr>
            <a:r>
              <a:rPr lang="en-US" sz="1600" b="1">
                <a:solidFill>
                  <a:srgbClr val="FFFFFF"/>
                </a:solidFill>
                <a:effectLst>
                  <a:outerShdw blurRad="38100" dist="38100" dir="2700000" algn="tl">
                    <a:srgbClr val="C0C0C0"/>
                  </a:outerShdw>
                </a:effectLst>
                <a:latin typeface="Verdana" pitchFamily="34" charset="0"/>
                <a:cs typeface="Times New Roman" pitchFamily="18" charset="0"/>
              </a:rPr>
              <a:t>The gun fired and the race began. Not everyone was running, but everyone wanted to participate and win.  </a:t>
            </a:r>
            <a:endParaRPr lang="en-US" sz="1600" b="1" noProof="1">
              <a:solidFill>
                <a:srgbClr val="FFFFFF"/>
              </a:solidFill>
              <a:effectLst>
                <a:outerShdw blurRad="38100" dist="38100" dir="2700000" algn="tl">
                  <a:srgbClr val="C0C0C0"/>
                </a:outerShdw>
              </a:effectLst>
              <a:latin typeface="Verdana" pitchFamily="34" charset="0"/>
              <a:cs typeface="Times New Roman" pitchFamily="18" charset="0"/>
            </a:endParaRPr>
          </a:p>
        </p:txBody>
      </p:sp>
      <p:sp>
        <p:nvSpPr>
          <p:cNvPr id="2783237" name="Text Box 5">
            <a:extLst>
              <a:ext uri="{FF2B5EF4-FFF2-40B4-BE49-F238E27FC236}">
                <a16:creationId xmlns:a16="http://schemas.microsoft.com/office/drawing/2014/main" id="{7A391BA4-045E-4453-B056-91C5C1968CB0}"/>
              </a:ext>
            </a:extLst>
          </p:cNvPr>
          <p:cNvSpPr txBox="1">
            <a:spLocks noChangeArrowheads="1"/>
          </p:cNvSpPr>
          <p:nvPr/>
        </p:nvSpPr>
        <p:spPr bwMode="auto">
          <a:xfrm>
            <a:off x="3648075" y="2852739"/>
            <a:ext cx="6192838" cy="1330325"/>
          </a:xfrm>
          <a:prstGeom prst="rect">
            <a:avLst/>
          </a:prstGeom>
          <a:noFill/>
          <a:ln w="9525">
            <a:noFill/>
            <a:miter lim="800000"/>
            <a:headEnd/>
            <a:tailEnd/>
          </a:ln>
          <a:effectLst/>
        </p:spPr>
        <p:txBody>
          <a:bodyPr>
            <a:spAutoFit/>
          </a:bodyPr>
          <a:lstStyle/>
          <a:p>
            <a:pPr fontAlgn="base">
              <a:spcBef>
                <a:spcPct val="0"/>
              </a:spcBef>
              <a:spcAft>
                <a:spcPct val="0"/>
              </a:spcAft>
              <a:defRPr/>
            </a:pPr>
            <a:r>
              <a:rPr lang="en-US" sz="1600" b="1">
                <a:solidFill>
                  <a:srgbClr val="FFFFFF"/>
                </a:solidFill>
                <a:effectLst>
                  <a:outerShdw blurRad="38100" dist="38100" dir="2700000" algn="tl">
                    <a:srgbClr val="C0C0C0"/>
                  </a:outerShdw>
                </a:effectLst>
                <a:latin typeface="Verdana" pitchFamily="34" charset="0"/>
                <a:cs typeface="Times New Roman" pitchFamily="18" charset="0"/>
              </a:rPr>
              <a:t>They ran in threes, a boy tripped and fell, did a few somersaults and started crying. </a:t>
            </a:r>
          </a:p>
          <a:p>
            <a:pPr fontAlgn="base">
              <a:spcBef>
                <a:spcPct val="0"/>
              </a:spcBef>
              <a:spcAft>
                <a:spcPct val="0"/>
              </a:spcAft>
              <a:defRPr/>
            </a:pPr>
            <a:r>
              <a:rPr lang="en-US" sz="1600" b="1">
                <a:solidFill>
                  <a:srgbClr val="FFFFFF"/>
                </a:solidFill>
                <a:effectLst>
                  <a:outerShdw blurRad="38100" dist="38100" dir="2700000" algn="tl">
                    <a:srgbClr val="C0C0C0"/>
                  </a:outerShdw>
                </a:effectLst>
                <a:latin typeface="Verdana" pitchFamily="34" charset="0"/>
                <a:cs typeface="Times New Roman" pitchFamily="18" charset="0"/>
              </a:rPr>
              <a:t>The other eight heard him crying.</a:t>
            </a:r>
          </a:p>
          <a:p>
            <a:pPr fontAlgn="base">
              <a:spcBef>
                <a:spcPct val="0"/>
              </a:spcBef>
              <a:spcAft>
                <a:spcPct val="0"/>
              </a:spcAft>
              <a:defRPr/>
            </a:pPr>
            <a:r>
              <a:rPr lang="en-US" sz="1600" b="1">
                <a:solidFill>
                  <a:srgbClr val="FFFFFF"/>
                </a:solidFill>
                <a:effectLst>
                  <a:outerShdw blurRad="38100" dist="38100" dir="2700000" algn="tl">
                    <a:srgbClr val="C0C0C0"/>
                  </a:outerShdw>
                </a:effectLst>
                <a:latin typeface="Verdana" pitchFamily="34" charset="0"/>
                <a:cs typeface="Times New Roman" pitchFamily="18" charset="0"/>
              </a:rPr>
              <a:t>They slowed down and looked behind them. </a:t>
            </a:r>
          </a:p>
          <a:p>
            <a:pPr fontAlgn="base">
              <a:spcBef>
                <a:spcPct val="0"/>
              </a:spcBef>
              <a:spcAft>
                <a:spcPct val="0"/>
              </a:spcAft>
              <a:defRPr/>
            </a:pPr>
            <a:r>
              <a:rPr lang="en-US" sz="1600" b="1">
                <a:solidFill>
                  <a:srgbClr val="FFFFFF"/>
                </a:solidFill>
                <a:effectLst>
                  <a:outerShdw blurRad="38100" dist="38100" dir="2700000" algn="tl">
                    <a:srgbClr val="C0C0C0"/>
                  </a:outerShdw>
                </a:effectLst>
                <a:latin typeface="Verdana" pitchFamily="34" charset="0"/>
                <a:cs typeface="Times New Roman" pitchFamily="18" charset="0"/>
              </a:rPr>
              <a:t>They stopped and came back… All of them…</a:t>
            </a:r>
            <a:endParaRPr lang="en-US" sz="1600" b="1" noProof="1">
              <a:solidFill>
                <a:srgbClr val="FFFFFF"/>
              </a:solidFill>
              <a:effectLst>
                <a:outerShdw blurRad="38100" dist="38100" dir="2700000" algn="tl">
                  <a:srgbClr val="C0C0C0"/>
                </a:outerShdw>
              </a:effectLst>
              <a:latin typeface="Verdana" pitchFamily="34" charset="0"/>
              <a:cs typeface="Times New Roman" pitchFamily="18" charset="0"/>
            </a:endParaRPr>
          </a:p>
        </p:txBody>
      </p:sp>
      <p:sp>
        <p:nvSpPr>
          <p:cNvPr id="2783238" name="Text Box 6">
            <a:extLst>
              <a:ext uri="{FF2B5EF4-FFF2-40B4-BE49-F238E27FC236}">
                <a16:creationId xmlns:a16="http://schemas.microsoft.com/office/drawing/2014/main" id="{D8EEF000-7557-4CC5-B850-4BF3C5314035}"/>
              </a:ext>
            </a:extLst>
          </p:cNvPr>
          <p:cNvSpPr txBox="1">
            <a:spLocks noChangeArrowheads="1"/>
          </p:cNvSpPr>
          <p:nvPr/>
        </p:nvSpPr>
        <p:spPr bwMode="auto">
          <a:xfrm>
            <a:off x="1919288" y="4292601"/>
            <a:ext cx="8064500" cy="835025"/>
          </a:xfrm>
          <a:prstGeom prst="rect">
            <a:avLst/>
          </a:prstGeom>
          <a:noFill/>
          <a:ln w="9525">
            <a:noFill/>
            <a:miter lim="800000"/>
            <a:headEnd/>
            <a:tailEnd/>
          </a:ln>
          <a:effectLst/>
        </p:spPr>
        <p:txBody>
          <a:bodyPr>
            <a:spAutoFit/>
          </a:bodyPr>
          <a:lstStyle/>
          <a:p>
            <a:pPr fontAlgn="base">
              <a:spcBef>
                <a:spcPct val="0"/>
              </a:spcBef>
              <a:spcAft>
                <a:spcPct val="0"/>
              </a:spcAft>
              <a:defRPr/>
            </a:pPr>
            <a:r>
              <a:rPr lang="en-US" sz="1600" b="1" noProof="1">
                <a:solidFill>
                  <a:srgbClr val="FFFFFF"/>
                </a:solidFill>
                <a:effectLst>
                  <a:outerShdw blurRad="38100" dist="38100" dir="2700000" algn="tl">
                    <a:srgbClr val="C0C0C0"/>
                  </a:outerShdw>
                </a:effectLst>
                <a:latin typeface="Verdana" pitchFamily="34" charset="0"/>
                <a:cs typeface="Times New Roman" pitchFamily="18" charset="0"/>
              </a:rPr>
              <a:t>A girl with Down’s Syndrome sat down next to him, hugged him and asked, “Feeling better now?”</a:t>
            </a:r>
            <a:br>
              <a:rPr lang="en-US" sz="1600" b="1" noProof="1">
                <a:solidFill>
                  <a:srgbClr val="FFFFFF"/>
                </a:solidFill>
                <a:effectLst>
                  <a:outerShdw blurRad="38100" dist="38100" dir="2700000" algn="tl">
                    <a:srgbClr val="C0C0C0"/>
                  </a:outerShdw>
                </a:effectLst>
                <a:latin typeface="Verdana" pitchFamily="34" charset="0"/>
                <a:cs typeface="Times New Roman" pitchFamily="18" charset="0"/>
              </a:rPr>
            </a:br>
            <a:r>
              <a:rPr lang="en-US" sz="1600" b="1" noProof="1">
                <a:solidFill>
                  <a:srgbClr val="FFFFFF"/>
                </a:solidFill>
                <a:effectLst>
                  <a:outerShdw blurRad="38100" dist="38100" dir="2700000" algn="tl">
                    <a:srgbClr val="C0C0C0"/>
                  </a:outerShdw>
                </a:effectLst>
                <a:latin typeface="Verdana" pitchFamily="34" charset="0"/>
                <a:cs typeface="Times New Roman" pitchFamily="18" charset="0"/>
              </a:rPr>
              <a:t>Then</a:t>
            </a:r>
            <a:r>
              <a:rPr lang="fr-BE" sz="1600" b="1">
                <a:solidFill>
                  <a:srgbClr val="FFFFFF"/>
                </a:solidFill>
                <a:effectLst>
                  <a:outerShdw blurRad="38100" dist="38100" dir="2700000" algn="tl">
                    <a:srgbClr val="C0C0C0"/>
                  </a:outerShdw>
                </a:effectLst>
                <a:latin typeface="Verdana" pitchFamily="34" charset="0"/>
                <a:cs typeface="Times New Roman" pitchFamily="18" charset="0"/>
              </a:rPr>
              <a:t>, all nine walked shoulder to shoulder to the finish line.</a:t>
            </a:r>
            <a:endParaRPr lang="fr-BE" sz="2400" noProof="1">
              <a:solidFill>
                <a:srgbClr val="000000"/>
              </a:solidFill>
              <a:latin typeface="Times New Roman" pitchFamily="18" charset="0"/>
            </a:endParaRPr>
          </a:p>
        </p:txBody>
      </p:sp>
      <p:sp>
        <p:nvSpPr>
          <p:cNvPr id="2783239" name="Text Box 7">
            <a:extLst>
              <a:ext uri="{FF2B5EF4-FFF2-40B4-BE49-F238E27FC236}">
                <a16:creationId xmlns:a16="http://schemas.microsoft.com/office/drawing/2014/main" id="{9EDE89CE-FD07-4FF5-85AD-B975B806C65E}"/>
              </a:ext>
            </a:extLst>
          </p:cNvPr>
          <p:cNvSpPr txBox="1">
            <a:spLocks noChangeArrowheads="1"/>
          </p:cNvSpPr>
          <p:nvPr/>
        </p:nvSpPr>
        <p:spPr bwMode="auto">
          <a:xfrm>
            <a:off x="2495551" y="5516564"/>
            <a:ext cx="7273925" cy="587375"/>
          </a:xfrm>
          <a:prstGeom prst="rect">
            <a:avLst/>
          </a:prstGeom>
          <a:noFill/>
          <a:ln w="9525">
            <a:noFill/>
            <a:miter lim="800000"/>
            <a:headEnd/>
            <a:tailEnd/>
          </a:ln>
          <a:effectLst/>
        </p:spPr>
        <p:txBody>
          <a:bodyPr>
            <a:spAutoFit/>
          </a:bodyPr>
          <a:lstStyle/>
          <a:p>
            <a:pPr fontAlgn="base">
              <a:spcBef>
                <a:spcPct val="0"/>
              </a:spcBef>
              <a:spcAft>
                <a:spcPct val="0"/>
              </a:spcAft>
              <a:defRPr/>
            </a:pPr>
            <a:r>
              <a:rPr lang="en-US" sz="1600" b="1">
                <a:solidFill>
                  <a:srgbClr val="FFFFFF"/>
                </a:solidFill>
                <a:effectLst>
                  <a:outerShdw blurRad="38100" dist="38100" dir="2700000" algn="tl">
                    <a:srgbClr val="C0C0C0"/>
                  </a:outerShdw>
                </a:effectLst>
                <a:latin typeface="Verdana" pitchFamily="34" charset="0"/>
                <a:cs typeface="Times New Roman" pitchFamily="18" charset="0"/>
              </a:rPr>
              <a:t>The whole crowd stood up and applauded. And the applause lasted a very long time…</a:t>
            </a:r>
            <a:endParaRPr lang="en-US" sz="2400" noProof="1">
              <a:solidFill>
                <a:srgbClr val="000000"/>
              </a:solidFill>
              <a:latin typeface="Times New Roman" pitchFamily="18"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783235"/>
                                        </p:tgtEl>
                                        <p:attrNameLst>
                                          <p:attrName>style.visibility</p:attrName>
                                        </p:attrNameLst>
                                      </p:cBhvr>
                                      <p:to>
                                        <p:strVal val="visible"/>
                                      </p:to>
                                    </p:set>
                                    <p:anim calcmode="lin" valueType="num">
                                      <p:cBhvr>
                                        <p:cTn id="7" dur="1000" fill="hold"/>
                                        <p:tgtEl>
                                          <p:spTgt spid="2783235"/>
                                        </p:tgtEl>
                                        <p:attrNameLst>
                                          <p:attrName>ppt_w</p:attrName>
                                        </p:attrNameLst>
                                      </p:cBhvr>
                                      <p:tavLst>
                                        <p:tav tm="0">
                                          <p:val>
                                            <p:fltVal val="0"/>
                                          </p:val>
                                        </p:tav>
                                        <p:tav tm="100000">
                                          <p:val>
                                            <p:strVal val="#ppt_w"/>
                                          </p:val>
                                        </p:tav>
                                      </p:tavLst>
                                    </p:anim>
                                    <p:anim calcmode="lin" valueType="num">
                                      <p:cBhvr>
                                        <p:cTn id="8" dur="1000" fill="hold"/>
                                        <p:tgtEl>
                                          <p:spTgt spid="2783235"/>
                                        </p:tgtEl>
                                        <p:attrNameLst>
                                          <p:attrName>ppt_h</p:attrName>
                                        </p:attrNameLst>
                                      </p:cBhvr>
                                      <p:tavLst>
                                        <p:tav tm="0">
                                          <p:val>
                                            <p:fltVal val="0"/>
                                          </p:val>
                                        </p:tav>
                                        <p:tav tm="100000">
                                          <p:val>
                                            <p:strVal val="#ppt_h"/>
                                          </p:val>
                                        </p:tav>
                                      </p:tavLst>
                                    </p:anim>
                                    <p:anim calcmode="lin" valueType="num">
                                      <p:cBhvr>
                                        <p:cTn id="9" dur="1000" fill="hold"/>
                                        <p:tgtEl>
                                          <p:spTgt spid="278323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78323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783236"/>
                                        </p:tgtEl>
                                        <p:attrNameLst>
                                          <p:attrName>style.visibility</p:attrName>
                                        </p:attrNameLst>
                                      </p:cBhvr>
                                      <p:to>
                                        <p:strVal val="visible"/>
                                      </p:to>
                                    </p:set>
                                    <p:anim calcmode="lin" valueType="num">
                                      <p:cBhvr>
                                        <p:cTn id="15" dur="1000" fill="hold"/>
                                        <p:tgtEl>
                                          <p:spTgt spid="2783236"/>
                                        </p:tgtEl>
                                        <p:attrNameLst>
                                          <p:attrName>ppt_w</p:attrName>
                                        </p:attrNameLst>
                                      </p:cBhvr>
                                      <p:tavLst>
                                        <p:tav tm="0">
                                          <p:val>
                                            <p:fltVal val="0"/>
                                          </p:val>
                                        </p:tav>
                                        <p:tav tm="100000">
                                          <p:val>
                                            <p:strVal val="#ppt_w"/>
                                          </p:val>
                                        </p:tav>
                                      </p:tavLst>
                                    </p:anim>
                                    <p:anim calcmode="lin" valueType="num">
                                      <p:cBhvr>
                                        <p:cTn id="16" dur="1000" fill="hold"/>
                                        <p:tgtEl>
                                          <p:spTgt spid="2783236"/>
                                        </p:tgtEl>
                                        <p:attrNameLst>
                                          <p:attrName>ppt_h</p:attrName>
                                        </p:attrNameLst>
                                      </p:cBhvr>
                                      <p:tavLst>
                                        <p:tav tm="0">
                                          <p:val>
                                            <p:fltVal val="0"/>
                                          </p:val>
                                        </p:tav>
                                        <p:tav tm="100000">
                                          <p:val>
                                            <p:strVal val="#ppt_h"/>
                                          </p:val>
                                        </p:tav>
                                      </p:tavLst>
                                    </p:anim>
                                    <p:anim calcmode="lin" valueType="num">
                                      <p:cBhvr>
                                        <p:cTn id="17" dur="1000" fill="hold"/>
                                        <p:tgtEl>
                                          <p:spTgt spid="278323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78323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783237"/>
                                        </p:tgtEl>
                                        <p:attrNameLst>
                                          <p:attrName>style.visibility</p:attrName>
                                        </p:attrNameLst>
                                      </p:cBhvr>
                                      <p:to>
                                        <p:strVal val="visible"/>
                                      </p:to>
                                    </p:set>
                                    <p:anim calcmode="lin" valueType="num">
                                      <p:cBhvr>
                                        <p:cTn id="23" dur="1000" fill="hold"/>
                                        <p:tgtEl>
                                          <p:spTgt spid="2783237"/>
                                        </p:tgtEl>
                                        <p:attrNameLst>
                                          <p:attrName>ppt_w</p:attrName>
                                        </p:attrNameLst>
                                      </p:cBhvr>
                                      <p:tavLst>
                                        <p:tav tm="0">
                                          <p:val>
                                            <p:fltVal val="0"/>
                                          </p:val>
                                        </p:tav>
                                        <p:tav tm="100000">
                                          <p:val>
                                            <p:strVal val="#ppt_w"/>
                                          </p:val>
                                        </p:tav>
                                      </p:tavLst>
                                    </p:anim>
                                    <p:anim calcmode="lin" valueType="num">
                                      <p:cBhvr>
                                        <p:cTn id="24" dur="1000" fill="hold"/>
                                        <p:tgtEl>
                                          <p:spTgt spid="2783237"/>
                                        </p:tgtEl>
                                        <p:attrNameLst>
                                          <p:attrName>ppt_h</p:attrName>
                                        </p:attrNameLst>
                                      </p:cBhvr>
                                      <p:tavLst>
                                        <p:tav tm="0">
                                          <p:val>
                                            <p:fltVal val="0"/>
                                          </p:val>
                                        </p:tav>
                                        <p:tav tm="100000">
                                          <p:val>
                                            <p:strVal val="#ppt_h"/>
                                          </p:val>
                                        </p:tav>
                                      </p:tavLst>
                                    </p:anim>
                                    <p:anim calcmode="lin" valueType="num">
                                      <p:cBhvr>
                                        <p:cTn id="25" dur="1000" fill="hold"/>
                                        <p:tgtEl>
                                          <p:spTgt spid="2783237"/>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78323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783238"/>
                                        </p:tgtEl>
                                        <p:attrNameLst>
                                          <p:attrName>style.visibility</p:attrName>
                                        </p:attrNameLst>
                                      </p:cBhvr>
                                      <p:to>
                                        <p:strVal val="visible"/>
                                      </p:to>
                                    </p:set>
                                    <p:anim calcmode="lin" valueType="num">
                                      <p:cBhvr>
                                        <p:cTn id="31" dur="1000" fill="hold"/>
                                        <p:tgtEl>
                                          <p:spTgt spid="2783238"/>
                                        </p:tgtEl>
                                        <p:attrNameLst>
                                          <p:attrName>ppt_w</p:attrName>
                                        </p:attrNameLst>
                                      </p:cBhvr>
                                      <p:tavLst>
                                        <p:tav tm="0">
                                          <p:val>
                                            <p:fltVal val="0"/>
                                          </p:val>
                                        </p:tav>
                                        <p:tav tm="100000">
                                          <p:val>
                                            <p:strVal val="#ppt_w"/>
                                          </p:val>
                                        </p:tav>
                                      </p:tavLst>
                                    </p:anim>
                                    <p:anim calcmode="lin" valueType="num">
                                      <p:cBhvr>
                                        <p:cTn id="32" dur="1000" fill="hold"/>
                                        <p:tgtEl>
                                          <p:spTgt spid="2783238"/>
                                        </p:tgtEl>
                                        <p:attrNameLst>
                                          <p:attrName>ppt_h</p:attrName>
                                        </p:attrNameLst>
                                      </p:cBhvr>
                                      <p:tavLst>
                                        <p:tav tm="0">
                                          <p:val>
                                            <p:fltVal val="0"/>
                                          </p:val>
                                        </p:tav>
                                        <p:tav tm="100000">
                                          <p:val>
                                            <p:strVal val="#ppt_h"/>
                                          </p:val>
                                        </p:tav>
                                      </p:tavLst>
                                    </p:anim>
                                    <p:anim calcmode="lin" valueType="num">
                                      <p:cBhvr>
                                        <p:cTn id="33" dur="1000" fill="hold"/>
                                        <p:tgtEl>
                                          <p:spTgt spid="2783238"/>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78323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grpId="0" nodeType="clickEffect">
                                  <p:stCondLst>
                                    <p:cond delay="0"/>
                                  </p:stCondLst>
                                  <p:childTnLst>
                                    <p:set>
                                      <p:cBhvr>
                                        <p:cTn id="38" dur="1" fill="hold">
                                          <p:stCondLst>
                                            <p:cond delay="0"/>
                                          </p:stCondLst>
                                        </p:cTn>
                                        <p:tgtEl>
                                          <p:spTgt spid="2783239"/>
                                        </p:tgtEl>
                                        <p:attrNameLst>
                                          <p:attrName>style.visibility</p:attrName>
                                        </p:attrNameLst>
                                      </p:cBhvr>
                                      <p:to>
                                        <p:strVal val="visible"/>
                                      </p:to>
                                    </p:set>
                                    <p:anim calcmode="lin" valueType="num">
                                      <p:cBhvr>
                                        <p:cTn id="39" dur="1000" fill="hold"/>
                                        <p:tgtEl>
                                          <p:spTgt spid="2783239"/>
                                        </p:tgtEl>
                                        <p:attrNameLst>
                                          <p:attrName>ppt_w</p:attrName>
                                        </p:attrNameLst>
                                      </p:cBhvr>
                                      <p:tavLst>
                                        <p:tav tm="0">
                                          <p:val>
                                            <p:fltVal val="0"/>
                                          </p:val>
                                        </p:tav>
                                        <p:tav tm="100000">
                                          <p:val>
                                            <p:strVal val="#ppt_w"/>
                                          </p:val>
                                        </p:tav>
                                      </p:tavLst>
                                    </p:anim>
                                    <p:anim calcmode="lin" valueType="num">
                                      <p:cBhvr>
                                        <p:cTn id="40" dur="1000" fill="hold"/>
                                        <p:tgtEl>
                                          <p:spTgt spid="2783239"/>
                                        </p:tgtEl>
                                        <p:attrNameLst>
                                          <p:attrName>ppt_h</p:attrName>
                                        </p:attrNameLst>
                                      </p:cBhvr>
                                      <p:tavLst>
                                        <p:tav tm="0">
                                          <p:val>
                                            <p:fltVal val="0"/>
                                          </p:val>
                                        </p:tav>
                                        <p:tav tm="100000">
                                          <p:val>
                                            <p:strVal val="#ppt_h"/>
                                          </p:val>
                                        </p:tav>
                                      </p:tavLst>
                                    </p:anim>
                                    <p:anim calcmode="lin" valueType="num">
                                      <p:cBhvr>
                                        <p:cTn id="41" dur="1000" fill="hold"/>
                                        <p:tgtEl>
                                          <p:spTgt spid="278323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78323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3235" grpId="0" autoUpdateAnimBg="0"/>
      <p:bldP spid="2783236" grpId="0" autoUpdateAnimBg="0"/>
      <p:bldP spid="2783237" grpId="0" autoUpdateAnimBg="0"/>
      <p:bldP spid="2783238" grpId="0" autoUpdateAnimBg="0"/>
      <p:bldP spid="2783239" grpId="0" autoUpdateAnimBg="0"/>
    </p:bld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1682" name="Picture 2" descr="00A493C9">
            <a:extLst>
              <a:ext uri="{FF2B5EF4-FFF2-40B4-BE49-F238E27FC236}">
                <a16:creationId xmlns:a16="http://schemas.microsoft.com/office/drawing/2014/main" id="{989C52C7-1903-495B-BC23-ECA6AE2616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85283" name="Rectangle 3">
            <a:extLst>
              <a:ext uri="{FF2B5EF4-FFF2-40B4-BE49-F238E27FC236}">
                <a16:creationId xmlns:a16="http://schemas.microsoft.com/office/drawing/2014/main" id="{AC13C401-3ECD-47A9-97AE-C649C51FB534}"/>
              </a:ext>
            </a:extLst>
          </p:cNvPr>
          <p:cNvSpPr>
            <a:spLocks noChangeArrowheads="1"/>
          </p:cNvSpPr>
          <p:nvPr/>
        </p:nvSpPr>
        <p:spPr bwMode="auto">
          <a:xfrm>
            <a:off x="2057400" y="381001"/>
            <a:ext cx="8610600" cy="587375"/>
          </a:xfrm>
          <a:prstGeom prst="rect">
            <a:avLst/>
          </a:prstGeom>
          <a:noFill/>
          <a:ln w="9525">
            <a:noFill/>
            <a:miter lim="800000"/>
            <a:headEnd/>
            <a:tailEnd/>
          </a:ln>
          <a:effectLst/>
        </p:spPr>
        <p:txBody>
          <a:bodyPr>
            <a:spAutoFit/>
          </a:bodyPr>
          <a:lstStyle/>
          <a:p>
            <a:pPr fontAlgn="base">
              <a:spcBef>
                <a:spcPct val="0"/>
              </a:spcBef>
              <a:spcAft>
                <a:spcPct val="0"/>
              </a:spcAft>
              <a:defRPr/>
            </a:pPr>
            <a:r>
              <a:rPr lang="en-US" sz="1600" b="1">
                <a:solidFill>
                  <a:srgbClr val="FFFFFF"/>
                </a:solidFill>
                <a:effectLst>
                  <a:outerShdw blurRad="38100" dist="38100" dir="2700000" algn="tl">
                    <a:srgbClr val="C0C0C0"/>
                  </a:outerShdw>
                </a:effectLst>
                <a:latin typeface="Verdana" pitchFamily="34" charset="0"/>
                <a:cs typeface="Times New Roman" pitchFamily="18" charset="0"/>
              </a:rPr>
              <a:t>People who witnessed this still talk about it.</a:t>
            </a:r>
          </a:p>
          <a:p>
            <a:pPr fontAlgn="base">
              <a:spcBef>
                <a:spcPct val="0"/>
              </a:spcBef>
              <a:spcAft>
                <a:spcPct val="0"/>
              </a:spcAft>
              <a:defRPr/>
            </a:pPr>
            <a:r>
              <a:rPr lang="en-US" sz="1600" b="1">
                <a:solidFill>
                  <a:srgbClr val="FFFFFF"/>
                </a:solidFill>
                <a:effectLst>
                  <a:outerShdw blurRad="38100" dist="38100" dir="2700000" algn="tl">
                    <a:srgbClr val="C0C0C0"/>
                  </a:outerShdw>
                </a:effectLst>
                <a:latin typeface="Verdana" pitchFamily="34" charset="0"/>
                <a:cs typeface="Times New Roman" pitchFamily="18" charset="0"/>
              </a:rPr>
              <a:t>Why?</a:t>
            </a:r>
            <a:endParaRPr lang="en-US" sz="1600" b="1" noProof="1">
              <a:solidFill>
                <a:srgbClr val="0000FF"/>
              </a:solidFill>
              <a:effectLst>
                <a:outerShdw blurRad="38100" dist="38100" dir="2700000" algn="tl">
                  <a:srgbClr val="C0C0C0"/>
                </a:outerShdw>
              </a:effectLst>
              <a:latin typeface="Verdana" pitchFamily="34" charset="0"/>
              <a:cs typeface="Times New Roman" pitchFamily="18" charset="0"/>
            </a:endParaRPr>
          </a:p>
        </p:txBody>
      </p:sp>
      <p:sp>
        <p:nvSpPr>
          <p:cNvPr id="2785284" name="Text Box 4">
            <a:extLst>
              <a:ext uri="{FF2B5EF4-FFF2-40B4-BE49-F238E27FC236}">
                <a16:creationId xmlns:a16="http://schemas.microsoft.com/office/drawing/2014/main" id="{27A1E355-E601-4297-907A-88CAAFFBA4A9}"/>
              </a:ext>
            </a:extLst>
          </p:cNvPr>
          <p:cNvSpPr txBox="1">
            <a:spLocks noChangeArrowheads="1"/>
          </p:cNvSpPr>
          <p:nvPr/>
        </p:nvSpPr>
        <p:spPr bwMode="auto">
          <a:xfrm>
            <a:off x="5951538" y="1196976"/>
            <a:ext cx="4392612" cy="1082675"/>
          </a:xfrm>
          <a:prstGeom prst="rect">
            <a:avLst/>
          </a:prstGeom>
          <a:noFill/>
          <a:ln w="9525">
            <a:noFill/>
            <a:miter lim="800000"/>
            <a:headEnd/>
            <a:tailEnd/>
          </a:ln>
          <a:effectLst/>
        </p:spPr>
        <p:txBody>
          <a:bodyPr>
            <a:spAutoFit/>
          </a:bodyPr>
          <a:lstStyle/>
          <a:p>
            <a:pPr fontAlgn="base">
              <a:spcBef>
                <a:spcPct val="0"/>
              </a:spcBef>
              <a:spcAft>
                <a:spcPct val="0"/>
              </a:spcAft>
              <a:defRPr/>
            </a:pPr>
            <a:r>
              <a:rPr lang="en-US" sz="1600" b="1">
                <a:solidFill>
                  <a:srgbClr val="FFFFFF"/>
                </a:solidFill>
                <a:effectLst>
                  <a:outerShdw blurRad="38100" dist="38100" dir="2700000" algn="tl">
                    <a:srgbClr val="C0C0C0"/>
                  </a:outerShdw>
                </a:effectLst>
                <a:latin typeface="Verdana" pitchFamily="34" charset="0"/>
                <a:cs typeface="Times New Roman" pitchFamily="18" charset="0"/>
              </a:rPr>
              <a:t>Because deep down inside us, we all know that the most important thing in life is much more than winning for ourselves.</a:t>
            </a:r>
            <a:endParaRPr lang="en-US" sz="1600" b="1" noProof="1">
              <a:solidFill>
                <a:srgbClr val="FFFFFF"/>
              </a:solidFill>
              <a:effectLst>
                <a:outerShdw blurRad="38100" dist="38100" dir="2700000" algn="tl">
                  <a:srgbClr val="C0C0C0"/>
                </a:outerShdw>
              </a:effectLst>
              <a:latin typeface="Verdana" pitchFamily="34" charset="0"/>
              <a:cs typeface="Times New Roman" pitchFamily="18" charset="0"/>
            </a:endParaRPr>
          </a:p>
        </p:txBody>
      </p:sp>
      <p:sp>
        <p:nvSpPr>
          <p:cNvPr id="2785285" name="Text Box 5">
            <a:extLst>
              <a:ext uri="{FF2B5EF4-FFF2-40B4-BE49-F238E27FC236}">
                <a16:creationId xmlns:a16="http://schemas.microsoft.com/office/drawing/2014/main" id="{98951A5D-5238-4DA6-B1EF-4706EDA090DF}"/>
              </a:ext>
            </a:extLst>
          </p:cNvPr>
          <p:cNvSpPr txBox="1">
            <a:spLocks noChangeArrowheads="1"/>
          </p:cNvSpPr>
          <p:nvPr/>
        </p:nvSpPr>
        <p:spPr bwMode="auto">
          <a:xfrm>
            <a:off x="3432176" y="2565401"/>
            <a:ext cx="4995863" cy="1082675"/>
          </a:xfrm>
          <a:prstGeom prst="rect">
            <a:avLst/>
          </a:prstGeom>
          <a:noFill/>
          <a:ln w="9525">
            <a:noFill/>
            <a:miter lim="800000"/>
            <a:headEnd/>
            <a:tailEnd/>
          </a:ln>
          <a:effectLst/>
        </p:spPr>
        <p:txBody>
          <a:bodyPr>
            <a:spAutoFit/>
          </a:bodyPr>
          <a:lstStyle/>
          <a:p>
            <a:pPr algn="ctr" fontAlgn="base">
              <a:spcBef>
                <a:spcPct val="0"/>
              </a:spcBef>
              <a:spcAft>
                <a:spcPct val="0"/>
              </a:spcAft>
              <a:defRPr/>
            </a:pPr>
            <a:r>
              <a:rPr lang="en-US" sz="1600" b="1">
                <a:solidFill>
                  <a:srgbClr val="FFFFFF"/>
                </a:solidFill>
                <a:effectLst>
                  <a:outerShdw blurRad="38100" dist="38100" dir="2700000" algn="tl">
                    <a:srgbClr val="C0C0C0"/>
                  </a:outerShdw>
                </a:effectLst>
                <a:latin typeface="Verdana" pitchFamily="34" charset="0"/>
                <a:cs typeface="Times New Roman" pitchFamily="18" charset="0"/>
              </a:rPr>
              <a:t>The most important thing in this life is to help others to win. Even if that means slowing down and changing our own race.</a:t>
            </a:r>
            <a:endParaRPr lang="en-US" sz="2400" b="1" noProof="1">
              <a:solidFill>
                <a:srgbClr val="000000"/>
              </a:solidFill>
              <a:effectLst>
                <a:outerShdw blurRad="38100" dist="38100" dir="2700000" algn="tl">
                  <a:srgbClr val="C0C0C0"/>
                </a:outerShdw>
              </a:effectLst>
              <a:latin typeface="Verdana" pitchFamily="34" charset="0"/>
            </a:endParaRPr>
          </a:p>
        </p:txBody>
      </p:sp>
      <p:sp>
        <p:nvSpPr>
          <p:cNvPr id="2785287" name="Text Box 7">
            <a:extLst>
              <a:ext uri="{FF2B5EF4-FFF2-40B4-BE49-F238E27FC236}">
                <a16:creationId xmlns:a16="http://schemas.microsoft.com/office/drawing/2014/main" id="{4E2E19F8-90E9-417A-90FB-7808388D017D}"/>
              </a:ext>
            </a:extLst>
          </p:cNvPr>
          <p:cNvSpPr txBox="1">
            <a:spLocks noChangeArrowheads="1"/>
          </p:cNvSpPr>
          <p:nvPr/>
        </p:nvSpPr>
        <p:spPr bwMode="auto">
          <a:xfrm>
            <a:off x="2743200" y="5084763"/>
            <a:ext cx="6781800" cy="336550"/>
          </a:xfrm>
          <a:prstGeom prst="rect">
            <a:avLst/>
          </a:prstGeom>
          <a:noFill/>
          <a:ln w="9525">
            <a:noFill/>
            <a:miter lim="800000"/>
            <a:headEnd/>
            <a:tailEnd/>
          </a:ln>
          <a:effectLst/>
        </p:spPr>
        <p:txBody>
          <a:bodyPr>
            <a:spAutoFit/>
          </a:bodyPr>
          <a:lstStyle/>
          <a:p>
            <a:pPr fontAlgn="base">
              <a:spcBef>
                <a:spcPct val="0"/>
              </a:spcBef>
              <a:spcAft>
                <a:spcPct val="0"/>
              </a:spcAft>
              <a:defRPr/>
            </a:pPr>
            <a:r>
              <a:rPr lang="en-US" sz="1600" b="1">
                <a:solidFill>
                  <a:srgbClr val="FF0000"/>
                </a:solidFill>
                <a:effectLst>
                  <a:outerShdw blurRad="38100" dist="38100" dir="2700000" algn="tl">
                    <a:srgbClr val="C0C0C0"/>
                  </a:outerShdw>
                </a:effectLst>
                <a:latin typeface="Verdana" pitchFamily="34" charset="0"/>
                <a:cs typeface="Times New Roman" pitchFamily="18" charset="0"/>
              </a:rPr>
              <a:t>“A candle loses nothing if it is used to light another one.”</a:t>
            </a:r>
            <a:endParaRPr lang="en-US" sz="2400" b="1" noProof="1">
              <a:solidFill>
                <a:srgbClr val="FF0000"/>
              </a:solidFill>
              <a:effectLst>
                <a:outerShdw blurRad="38100" dist="38100" dir="2700000" algn="tl">
                  <a:srgbClr val="C0C0C0"/>
                </a:outerShdw>
              </a:effectLst>
              <a:latin typeface="Verdana"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 fill="hold" grpId="0" nodeType="clickEffect">
                                  <p:stCondLst>
                                    <p:cond delay="0"/>
                                  </p:stCondLst>
                                  <p:childTnLst>
                                    <p:set>
                                      <p:cBhvr>
                                        <p:cTn id="6" dur="1" fill="hold">
                                          <p:stCondLst>
                                            <p:cond delay="0"/>
                                          </p:stCondLst>
                                        </p:cTn>
                                        <p:tgtEl>
                                          <p:spTgt spid="2785283"/>
                                        </p:tgtEl>
                                        <p:attrNameLst>
                                          <p:attrName>style.visibility</p:attrName>
                                        </p:attrNameLst>
                                      </p:cBhvr>
                                      <p:to>
                                        <p:strVal val="visible"/>
                                      </p:to>
                                    </p:set>
                                    <p:anim calcmode="lin" valueType="num">
                                      <p:cBhvr>
                                        <p:cTn id="7" dur="500" fill="hold"/>
                                        <p:tgtEl>
                                          <p:spTgt spid="2785283"/>
                                        </p:tgtEl>
                                        <p:attrNameLst>
                                          <p:attrName>ppt_x</p:attrName>
                                        </p:attrNameLst>
                                      </p:cBhvr>
                                      <p:tavLst>
                                        <p:tav tm="0">
                                          <p:val>
                                            <p:strVal val="#ppt_x"/>
                                          </p:val>
                                        </p:tav>
                                        <p:tav tm="100000">
                                          <p:val>
                                            <p:strVal val="#ppt_x"/>
                                          </p:val>
                                        </p:tav>
                                      </p:tavLst>
                                    </p:anim>
                                    <p:anim calcmode="lin" valueType="num">
                                      <p:cBhvr>
                                        <p:cTn id="8" dur="500" fill="hold"/>
                                        <p:tgtEl>
                                          <p:spTgt spid="2785283"/>
                                        </p:tgtEl>
                                        <p:attrNameLst>
                                          <p:attrName>ppt_y</p:attrName>
                                        </p:attrNameLst>
                                      </p:cBhvr>
                                      <p:tavLst>
                                        <p:tav tm="0">
                                          <p:val>
                                            <p:strVal val="#ppt_y-#ppt_h/2"/>
                                          </p:val>
                                        </p:tav>
                                        <p:tav tm="100000">
                                          <p:val>
                                            <p:strVal val="#ppt_y"/>
                                          </p:val>
                                        </p:tav>
                                      </p:tavLst>
                                    </p:anim>
                                    <p:anim calcmode="lin" valueType="num">
                                      <p:cBhvr>
                                        <p:cTn id="9" dur="500" fill="hold"/>
                                        <p:tgtEl>
                                          <p:spTgt spid="2785283"/>
                                        </p:tgtEl>
                                        <p:attrNameLst>
                                          <p:attrName>ppt_w</p:attrName>
                                        </p:attrNameLst>
                                      </p:cBhvr>
                                      <p:tavLst>
                                        <p:tav tm="0">
                                          <p:val>
                                            <p:strVal val="#ppt_w"/>
                                          </p:val>
                                        </p:tav>
                                        <p:tav tm="100000">
                                          <p:val>
                                            <p:strVal val="#ppt_w"/>
                                          </p:val>
                                        </p:tav>
                                      </p:tavLst>
                                    </p:anim>
                                    <p:anim calcmode="lin" valueType="num">
                                      <p:cBhvr>
                                        <p:cTn id="10" dur="500" fill="hold"/>
                                        <p:tgtEl>
                                          <p:spTgt spid="2785283"/>
                                        </p:tgtEl>
                                        <p:attrNameLst>
                                          <p:attrName>ppt_h</p:attrName>
                                        </p:attrNameLst>
                                      </p:cBhvr>
                                      <p:tavLst>
                                        <p:tav tm="0">
                                          <p:val>
                                            <p:fltVal val="0"/>
                                          </p:val>
                                        </p:tav>
                                        <p:tav tm="100000">
                                          <p:val>
                                            <p:strVal val="#ppt_h"/>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7" presetClass="entr" presetSubtype="1" fill="hold" grpId="0" nodeType="clickEffect">
                                  <p:stCondLst>
                                    <p:cond delay="0"/>
                                  </p:stCondLst>
                                  <p:childTnLst>
                                    <p:set>
                                      <p:cBhvr>
                                        <p:cTn id="14" dur="1" fill="hold">
                                          <p:stCondLst>
                                            <p:cond delay="0"/>
                                          </p:stCondLst>
                                        </p:cTn>
                                        <p:tgtEl>
                                          <p:spTgt spid="2785284"/>
                                        </p:tgtEl>
                                        <p:attrNameLst>
                                          <p:attrName>style.visibility</p:attrName>
                                        </p:attrNameLst>
                                      </p:cBhvr>
                                      <p:to>
                                        <p:strVal val="visible"/>
                                      </p:to>
                                    </p:set>
                                    <p:anim calcmode="lin" valueType="num">
                                      <p:cBhvr>
                                        <p:cTn id="15" dur="500" fill="hold"/>
                                        <p:tgtEl>
                                          <p:spTgt spid="2785284"/>
                                        </p:tgtEl>
                                        <p:attrNameLst>
                                          <p:attrName>ppt_x</p:attrName>
                                        </p:attrNameLst>
                                      </p:cBhvr>
                                      <p:tavLst>
                                        <p:tav tm="0">
                                          <p:val>
                                            <p:strVal val="#ppt_x"/>
                                          </p:val>
                                        </p:tav>
                                        <p:tav tm="100000">
                                          <p:val>
                                            <p:strVal val="#ppt_x"/>
                                          </p:val>
                                        </p:tav>
                                      </p:tavLst>
                                    </p:anim>
                                    <p:anim calcmode="lin" valueType="num">
                                      <p:cBhvr>
                                        <p:cTn id="16" dur="500" fill="hold"/>
                                        <p:tgtEl>
                                          <p:spTgt spid="2785284"/>
                                        </p:tgtEl>
                                        <p:attrNameLst>
                                          <p:attrName>ppt_y</p:attrName>
                                        </p:attrNameLst>
                                      </p:cBhvr>
                                      <p:tavLst>
                                        <p:tav tm="0">
                                          <p:val>
                                            <p:strVal val="#ppt_y-#ppt_h/2"/>
                                          </p:val>
                                        </p:tav>
                                        <p:tav tm="100000">
                                          <p:val>
                                            <p:strVal val="#ppt_y"/>
                                          </p:val>
                                        </p:tav>
                                      </p:tavLst>
                                    </p:anim>
                                    <p:anim calcmode="lin" valueType="num">
                                      <p:cBhvr>
                                        <p:cTn id="17" dur="500" fill="hold"/>
                                        <p:tgtEl>
                                          <p:spTgt spid="2785284"/>
                                        </p:tgtEl>
                                        <p:attrNameLst>
                                          <p:attrName>ppt_w</p:attrName>
                                        </p:attrNameLst>
                                      </p:cBhvr>
                                      <p:tavLst>
                                        <p:tav tm="0">
                                          <p:val>
                                            <p:strVal val="#ppt_w"/>
                                          </p:val>
                                        </p:tav>
                                        <p:tav tm="100000">
                                          <p:val>
                                            <p:strVal val="#ppt_w"/>
                                          </p:val>
                                        </p:tav>
                                      </p:tavLst>
                                    </p:anim>
                                    <p:anim calcmode="lin" valueType="num">
                                      <p:cBhvr>
                                        <p:cTn id="18" dur="500" fill="hold"/>
                                        <p:tgtEl>
                                          <p:spTgt spid="2785284"/>
                                        </p:tgtEl>
                                        <p:attrNameLst>
                                          <p:attrName>ppt_h</p:attrName>
                                        </p:attrNameLst>
                                      </p:cBhvr>
                                      <p:tavLst>
                                        <p:tav tm="0">
                                          <p:val>
                                            <p:fltVal val="0"/>
                                          </p:val>
                                        </p:tav>
                                        <p:tav tm="100000">
                                          <p:val>
                                            <p:strVal val="#ppt_h"/>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7" presetClass="entr" presetSubtype="1" fill="hold" grpId="0" nodeType="clickEffect">
                                  <p:stCondLst>
                                    <p:cond delay="0"/>
                                  </p:stCondLst>
                                  <p:childTnLst>
                                    <p:set>
                                      <p:cBhvr>
                                        <p:cTn id="22" dur="1" fill="hold">
                                          <p:stCondLst>
                                            <p:cond delay="0"/>
                                          </p:stCondLst>
                                        </p:cTn>
                                        <p:tgtEl>
                                          <p:spTgt spid="2785285"/>
                                        </p:tgtEl>
                                        <p:attrNameLst>
                                          <p:attrName>style.visibility</p:attrName>
                                        </p:attrNameLst>
                                      </p:cBhvr>
                                      <p:to>
                                        <p:strVal val="visible"/>
                                      </p:to>
                                    </p:set>
                                    <p:anim calcmode="lin" valueType="num">
                                      <p:cBhvr>
                                        <p:cTn id="23" dur="500" fill="hold"/>
                                        <p:tgtEl>
                                          <p:spTgt spid="2785285"/>
                                        </p:tgtEl>
                                        <p:attrNameLst>
                                          <p:attrName>ppt_x</p:attrName>
                                        </p:attrNameLst>
                                      </p:cBhvr>
                                      <p:tavLst>
                                        <p:tav tm="0">
                                          <p:val>
                                            <p:strVal val="#ppt_x"/>
                                          </p:val>
                                        </p:tav>
                                        <p:tav tm="100000">
                                          <p:val>
                                            <p:strVal val="#ppt_x"/>
                                          </p:val>
                                        </p:tav>
                                      </p:tavLst>
                                    </p:anim>
                                    <p:anim calcmode="lin" valueType="num">
                                      <p:cBhvr>
                                        <p:cTn id="24" dur="500" fill="hold"/>
                                        <p:tgtEl>
                                          <p:spTgt spid="2785285"/>
                                        </p:tgtEl>
                                        <p:attrNameLst>
                                          <p:attrName>ppt_y</p:attrName>
                                        </p:attrNameLst>
                                      </p:cBhvr>
                                      <p:tavLst>
                                        <p:tav tm="0">
                                          <p:val>
                                            <p:strVal val="#ppt_y-#ppt_h/2"/>
                                          </p:val>
                                        </p:tav>
                                        <p:tav tm="100000">
                                          <p:val>
                                            <p:strVal val="#ppt_y"/>
                                          </p:val>
                                        </p:tav>
                                      </p:tavLst>
                                    </p:anim>
                                    <p:anim calcmode="lin" valueType="num">
                                      <p:cBhvr>
                                        <p:cTn id="25" dur="500" fill="hold"/>
                                        <p:tgtEl>
                                          <p:spTgt spid="2785285"/>
                                        </p:tgtEl>
                                        <p:attrNameLst>
                                          <p:attrName>ppt_w</p:attrName>
                                        </p:attrNameLst>
                                      </p:cBhvr>
                                      <p:tavLst>
                                        <p:tav tm="0">
                                          <p:val>
                                            <p:strVal val="#ppt_w"/>
                                          </p:val>
                                        </p:tav>
                                        <p:tav tm="100000">
                                          <p:val>
                                            <p:strVal val="#ppt_w"/>
                                          </p:val>
                                        </p:tav>
                                      </p:tavLst>
                                    </p:anim>
                                    <p:anim calcmode="lin" valueType="num">
                                      <p:cBhvr>
                                        <p:cTn id="26" dur="500" fill="hold"/>
                                        <p:tgtEl>
                                          <p:spTgt spid="2785285"/>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1" fill="hold" grpId="0" nodeType="clickEffect">
                                  <p:stCondLst>
                                    <p:cond delay="0"/>
                                  </p:stCondLst>
                                  <p:childTnLst>
                                    <p:set>
                                      <p:cBhvr>
                                        <p:cTn id="30" dur="1" fill="hold">
                                          <p:stCondLst>
                                            <p:cond delay="0"/>
                                          </p:stCondLst>
                                        </p:cTn>
                                        <p:tgtEl>
                                          <p:spTgt spid="2785287"/>
                                        </p:tgtEl>
                                        <p:attrNameLst>
                                          <p:attrName>style.visibility</p:attrName>
                                        </p:attrNameLst>
                                      </p:cBhvr>
                                      <p:to>
                                        <p:strVal val="visible"/>
                                      </p:to>
                                    </p:set>
                                    <p:anim calcmode="lin" valueType="num">
                                      <p:cBhvr>
                                        <p:cTn id="31" dur="500" fill="hold"/>
                                        <p:tgtEl>
                                          <p:spTgt spid="2785287"/>
                                        </p:tgtEl>
                                        <p:attrNameLst>
                                          <p:attrName>ppt_x</p:attrName>
                                        </p:attrNameLst>
                                      </p:cBhvr>
                                      <p:tavLst>
                                        <p:tav tm="0">
                                          <p:val>
                                            <p:strVal val="#ppt_x"/>
                                          </p:val>
                                        </p:tav>
                                        <p:tav tm="100000">
                                          <p:val>
                                            <p:strVal val="#ppt_x"/>
                                          </p:val>
                                        </p:tav>
                                      </p:tavLst>
                                    </p:anim>
                                    <p:anim calcmode="lin" valueType="num">
                                      <p:cBhvr>
                                        <p:cTn id="32" dur="500" fill="hold"/>
                                        <p:tgtEl>
                                          <p:spTgt spid="2785287"/>
                                        </p:tgtEl>
                                        <p:attrNameLst>
                                          <p:attrName>ppt_y</p:attrName>
                                        </p:attrNameLst>
                                      </p:cBhvr>
                                      <p:tavLst>
                                        <p:tav tm="0">
                                          <p:val>
                                            <p:strVal val="#ppt_y-#ppt_h/2"/>
                                          </p:val>
                                        </p:tav>
                                        <p:tav tm="100000">
                                          <p:val>
                                            <p:strVal val="#ppt_y"/>
                                          </p:val>
                                        </p:tav>
                                      </p:tavLst>
                                    </p:anim>
                                    <p:anim calcmode="lin" valueType="num">
                                      <p:cBhvr>
                                        <p:cTn id="33" dur="500" fill="hold"/>
                                        <p:tgtEl>
                                          <p:spTgt spid="2785287"/>
                                        </p:tgtEl>
                                        <p:attrNameLst>
                                          <p:attrName>ppt_w</p:attrName>
                                        </p:attrNameLst>
                                      </p:cBhvr>
                                      <p:tavLst>
                                        <p:tav tm="0">
                                          <p:val>
                                            <p:strVal val="#ppt_w"/>
                                          </p:val>
                                        </p:tav>
                                        <p:tav tm="100000">
                                          <p:val>
                                            <p:strVal val="#ppt_w"/>
                                          </p:val>
                                        </p:tav>
                                      </p:tavLst>
                                    </p:anim>
                                    <p:anim calcmode="lin" valueType="num">
                                      <p:cBhvr>
                                        <p:cTn id="34" dur="500" fill="hold"/>
                                        <p:tgtEl>
                                          <p:spTgt spid="278528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85283" grpId="0" autoUpdateAnimBg="0"/>
      <p:bldP spid="2785284" grpId="0" autoUpdateAnimBg="0"/>
      <p:bldP spid="2785285" grpId="0" autoUpdateAnimBg="0"/>
      <p:bldP spid="2785287" grpId="0" autoUpdateAnimBg="0"/>
    </p:bld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2706" name="Picture 1" descr="dying.jpg">
            <a:extLst>
              <a:ext uri="{FF2B5EF4-FFF2-40B4-BE49-F238E27FC236}">
                <a16:creationId xmlns:a16="http://schemas.microsoft.com/office/drawing/2014/main" id="{101C903B-F47B-48D7-880E-41A656302FE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a:spcBef>
                <a:spcPts val="0"/>
              </a:spcBef>
              <a:spcAft>
                <a:spcPts val="1200"/>
              </a:spcAft>
            </a:pPr>
            <a:r>
              <a:rPr lang="en-US" b="1" dirty="0"/>
              <a:t>We must rely on God’s understanding </a:t>
            </a:r>
            <a:r>
              <a:rPr lang="en-US" sz="2600" b="0" i="1" dirty="0"/>
              <a:t>(Prov. 3:5-6)</a:t>
            </a:r>
            <a:endParaRPr lang="en-US" b="0" i="1" dirty="0"/>
          </a:p>
          <a:p>
            <a:pPr>
              <a:spcBef>
                <a:spcPts val="0"/>
              </a:spcBef>
              <a:spcAft>
                <a:spcPts val="1200"/>
              </a:spcAft>
            </a:pPr>
            <a:r>
              <a:rPr lang="en-US" b="1" dirty="0"/>
              <a:t>When we trust God, He will grant us peace and safety </a:t>
            </a:r>
            <a:r>
              <a:rPr lang="en-US" sz="2600" b="0" i="1" dirty="0"/>
              <a:t>(Ps. 4:5-8, 9:9-10, 20:7-8, 25:105, 56:10-11)</a:t>
            </a:r>
            <a:endParaRPr lang="en-US" b="0" i="1" dirty="0"/>
          </a:p>
          <a:p>
            <a:pPr>
              <a:spcBef>
                <a:spcPts val="0"/>
              </a:spcBef>
              <a:spcAft>
                <a:spcPts val="1200"/>
              </a:spcAft>
            </a:pPr>
            <a:r>
              <a:rPr lang="en-US" b="1" dirty="0"/>
              <a:t>Questioning God is not in itself wrong </a:t>
            </a:r>
            <a:br>
              <a:rPr lang="en-US" dirty="0"/>
            </a:br>
            <a:r>
              <a:rPr lang="en-US" sz="2600" b="0" i="1" dirty="0"/>
              <a:t>(Hab. 1:1-17; Ps. 10, 44, 74, 77)</a:t>
            </a:r>
            <a:endParaRPr lang="en-US" b="0" i="1" dirty="0"/>
          </a:p>
          <a:p>
            <a:pPr>
              <a:spcBef>
                <a:spcPts val="0"/>
              </a:spcBef>
              <a:spcAft>
                <a:spcPts val="1200"/>
              </a:spcAft>
            </a:pPr>
            <a:r>
              <a:rPr lang="en-US" b="1" dirty="0"/>
              <a:t>Disobedience, hypocrisy, complaining, or insincerity can make questioning God wrong </a:t>
            </a:r>
            <a:br>
              <a:rPr lang="en-US" dirty="0"/>
            </a:br>
            <a:r>
              <a:rPr lang="en-US" sz="2600" b="0" i="1" dirty="0"/>
              <a:t>(1 Sam. 28:6, Job. 38:2)</a:t>
            </a:r>
            <a:endParaRPr lang="en-US" b="0" i="1" dirty="0"/>
          </a:p>
          <a:p>
            <a:pPr>
              <a:spcBef>
                <a:spcPts val="0"/>
              </a:spcBef>
              <a:spcAft>
                <a:spcPts val="1200"/>
              </a:spcAft>
            </a:pPr>
            <a:r>
              <a:rPr lang="en-US" b="1" dirty="0"/>
              <a:t>We must ask with the right heart for it to be the right question…</a:t>
            </a:r>
          </a:p>
        </p:txBody>
      </p:sp>
      <p:sp>
        <p:nvSpPr>
          <p:cNvPr id="3" name="Title 2"/>
          <p:cNvSpPr>
            <a:spLocks noGrp="1"/>
          </p:cNvSpPr>
          <p:nvPr>
            <p:ph type="title"/>
          </p:nvPr>
        </p:nvSpPr>
        <p:spPr>
          <a:xfrm>
            <a:off x="1752600" y="5334000"/>
            <a:ext cx="9144000" cy="1249362"/>
          </a:xfrm>
        </p:spPr>
        <p:txBody>
          <a:bodyPr>
            <a:normAutofit fontScale="90000"/>
          </a:bodyPr>
          <a:lstStyle/>
          <a:p>
            <a:r>
              <a:rPr lang="en-US" dirty="0"/>
              <a:t>DOES IT MEAN WE DON’T TRUST HIM?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p:cTn id="14" dur="500" fill="hold"/>
                                        <p:tgtEl>
                                          <p:spTgt spid="2">
                                            <p:bg/>
                                          </p:spTgt>
                                        </p:tgtEl>
                                        <p:attrNameLst>
                                          <p:attrName>ppt_x</p:attrName>
                                        </p:attrNameLst>
                                      </p:cBhvr>
                                      <p:tavLst>
                                        <p:tav tm="0">
                                          <p:val>
                                            <p:strVal val="#ppt_x"/>
                                          </p:val>
                                        </p:tav>
                                        <p:tav tm="100000">
                                          <p:val>
                                            <p:strVal val="#ppt_x"/>
                                          </p:val>
                                        </p:tav>
                                      </p:tavLst>
                                    </p:anim>
                                    <p:anim calcmode="lin" valueType="num">
                                      <p:cBhvr>
                                        <p:cTn id="15" dur="500" fill="hold"/>
                                        <p:tgtEl>
                                          <p:spTgt spid="2">
                                            <p:bg/>
                                          </p:spTgt>
                                        </p:tgtEl>
                                        <p:attrNameLst>
                                          <p:attrName>ppt_y</p:attrName>
                                        </p:attrNameLst>
                                      </p:cBhvr>
                                      <p:tavLst>
                                        <p:tav tm="0">
                                          <p:val>
                                            <p:strVal val="#ppt_y+#ppt_h/2"/>
                                          </p:val>
                                        </p:tav>
                                        <p:tav tm="100000">
                                          <p:val>
                                            <p:strVal val="#ppt_y"/>
                                          </p:val>
                                        </p:tav>
                                      </p:tavLst>
                                    </p:anim>
                                    <p:anim calcmode="lin" valueType="num">
                                      <p:cBhvr>
                                        <p:cTn id="16" dur="500" fill="hold"/>
                                        <p:tgtEl>
                                          <p:spTgt spid="2">
                                            <p:bg/>
                                          </p:spTgt>
                                        </p:tgtEl>
                                        <p:attrNameLst>
                                          <p:attrName>ppt_w</p:attrName>
                                        </p:attrNameLst>
                                      </p:cBhvr>
                                      <p:tavLst>
                                        <p:tav tm="0">
                                          <p:val>
                                            <p:strVal val="#ppt_w"/>
                                          </p:val>
                                        </p:tav>
                                        <p:tav tm="100000">
                                          <p:val>
                                            <p:strVal val="#ppt_w"/>
                                          </p:val>
                                        </p:tav>
                                      </p:tavLst>
                                    </p:anim>
                                    <p:anim calcmode="lin" valueType="num">
                                      <p:cBhvr>
                                        <p:cTn id="17"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fade">
                                      <p:cBhvr>
                                        <p:cTn id="27" dur="500"/>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fade">
                                      <p:cBhvr>
                                        <p:cTn id="32" dur="500"/>
                                        <p:tgtEl>
                                          <p:spTgt spid="2">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3" end="3"/>
                                            </p:txEl>
                                          </p:spTgt>
                                        </p:tgtEl>
                                        <p:attrNameLst>
                                          <p:attrName>style.visibility</p:attrName>
                                        </p:attrNameLst>
                                      </p:cBhvr>
                                      <p:to>
                                        <p:strVal val="visible"/>
                                      </p:to>
                                    </p:set>
                                    <p:animEffect transition="in" filter="fade">
                                      <p:cBhvr>
                                        <p:cTn id="37" dur="500"/>
                                        <p:tgtEl>
                                          <p:spTgt spid="2">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4" end="4"/>
                                            </p:txEl>
                                          </p:spTgt>
                                        </p:tgtEl>
                                        <p:attrNameLst>
                                          <p:attrName>style.visibility</p:attrName>
                                        </p:attrNameLst>
                                      </p:cBhvr>
                                      <p:to>
                                        <p:strVal val="visible"/>
                                      </p:to>
                                    </p:set>
                                    <p:animEffect transition="in" filter="fade">
                                      <p:cBhvr>
                                        <p:cTn id="4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bldP spid="3" grpId="0" animBg="1"/>
    </p:bldLst>
  </p:timing>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spcBef>
                <a:spcPts val="0"/>
              </a:spcBef>
              <a:spcAft>
                <a:spcPts val="1200"/>
              </a:spcAft>
            </a:pPr>
            <a:r>
              <a:rPr lang="en-US" b="1" dirty="0"/>
              <a:t>Moses questioned God on several occasions:</a:t>
            </a:r>
          </a:p>
          <a:p>
            <a:pPr lvl="1">
              <a:spcBef>
                <a:spcPts val="0"/>
              </a:spcBef>
              <a:spcAft>
                <a:spcPts val="1200"/>
              </a:spcAft>
            </a:pPr>
            <a:r>
              <a:rPr lang="en-US" b="1" dirty="0"/>
              <a:t>When God called him to lead Israel from bondage </a:t>
            </a:r>
            <a:r>
              <a:rPr lang="en-US" sz="2000" b="0" i="1" dirty="0"/>
              <a:t>(Ex. 3:11)</a:t>
            </a:r>
            <a:endParaRPr lang="en-US" b="0" i="1" dirty="0"/>
          </a:p>
          <a:p>
            <a:pPr lvl="1">
              <a:spcBef>
                <a:spcPts val="0"/>
              </a:spcBef>
              <a:spcAft>
                <a:spcPts val="1200"/>
              </a:spcAft>
            </a:pPr>
            <a:r>
              <a:rPr lang="en-US" b="1" dirty="0"/>
              <a:t>When Israel was punished after Moses/Aaron first went to Pharaoh </a:t>
            </a:r>
            <a:r>
              <a:rPr lang="en-US" sz="2000" b="0" i="1" dirty="0"/>
              <a:t>(Ex. 5:22-23)</a:t>
            </a:r>
            <a:endParaRPr lang="en-US" b="0" i="1" dirty="0"/>
          </a:p>
          <a:p>
            <a:pPr lvl="1">
              <a:spcBef>
                <a:spcPts val="0"/>
              </a:spcBef>
              <a:spcAft>
                <a:spcPts val="1200"/>
              </a:spcAft>
            </a:pPr>
            <a:r>
              <a:rPr lang="en-US" b="1" dirty="0"/>
              <a:t>When God wanted to destroy Israel for making the golden calf </a:t>
            </a:r>
            <a:r>
              <a:rPr lang="en-US" sz="2000" b="0" i="1" dirty="0"/>
              <a:t>(Ex. 32:11-13)</a:t>
            </a:r>
            <a:endParaRPr lang="en-US" b="0" i="1" dirty="0"/>
          </a:p>
          <a:p>
            <a:pPr>
              <a:spcBef>
                <a:spcPts val="0"/>
              </a:spcBef>
              <a:spcAft>
                <a:spcPts val="1200"/>
              </a:spcAft>
            </a:pPr>
            <a:r>
              <a:rPr lang="en-US" b="1" u="sng" dirty="0"/>
              <a:t>Lesson</a:t>
            </a:r>
            <a:r>
              <a:rPr lang="en-US" b="1" dirty="0"/>
              <a:t>: </a:t>
            </a:r>
            <a:r>
              <a:rPr lang="en-US" b="0" i="1" dirty="0"/>
              <a:t>God will answer questions, but we better be ready to accept the answer!</a:t>
            </a:r>
          </a:p>
        </p:txBody>
      </p:sp>
      <p:sp>
        <p:nvSpPr>
          <p:cNvPr id="3" name="Title 2"/>
          <p:cNvSpPr>
            <a:spLocks noGrp="1"/>
          </p:cNvSpPr>
          <p:nvPr>
            <p:ph type="title"/>
          </p:nvPr>
        </p:nvSpPr>
        <p:spPr/>
        <p:txBody>
          <a:bodyPr/>
          <a:lstStyle/>
          <a:p>
            <a:r>
              <a:rPr lang="en-US" dirty="0"/>
              <a:t>MOSES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 fill="hold" grpId="0" nodeType="afterEffect">
                                  <p:stCondLst>
                                    <p:cond delay="0"/>
                                  </p:stCondLst>
                                  <p:childTnLst>
                                    <p:set>
                                      <p:cBhvr>
                                        <p:cTn id="11" dur="1" fill="hold">
                                          <p:stCondLst>
                                            <p:cond delay="0"/>
                                          </p:stCondLst>
                                        </p:cTn>
                                        <p:tgtEl>
                                          <p:spTgt spid="2">
                                            <p:bg/>
                                          </p:spTgt>
                                        </p:tgtEl>
                                        <p:attrNameLst>
                                          <p:attrName>style.visibility</p:attrName>
                                        </p:attrNameLst>
                                      </p:cBhvr>
                                      <p:to>
                                        <p:strVal val="visible"/>
                                      </p:to>
                                    </p:set>
                                    <p:anim calcmode="lin" valueType="num">
                                      <p:cBhvr>
                                        <p:cTn id="12" dur="500" fill="hold"/>
                                        <p:tgtEl>
                                          <p:spTgt spid="2">
                                            <p:bg/>
                                          </p:spTgt>
                                        </p:tgtEl>
                                        <p:attrNameLst>
                                          <p:attrName>ppt_x</p:attrName>
                                        </p:attrNameLst>
                                      </p:cBhvr>
                                      <p:tavLst>
                                        <p:tav tm="0">
                                          <p:val>
                                            <p:strVal val="#ppt_x"/>
                                          </p:val>
                                        </p:tav>
                                        <p:tav tm="100000">
                                          <p:val>
                                            <p:strVal val="#ppt_x"/>
                                          </p:val>
                                        </p:tav>
                                      </p:tavLst>
                                    </p:anim>
                                    <p:anim calcmode="lin" valueType="num">
                                      <p:cBhvr>
                                        <p:cTn id="13" dur="500" fill="hold"/>
                                        <p:tgtEl>
                                          <p:spTgt spid="2">
                                            <p:bg/>
                                          </p:spTgt>
                                        </p:tgtEl>
                                        <p:attrNameLst>
                                          <p:attrName>ppt_y</p:attrName>
                                        </p:attrNameLst>
                                      </p:cBhvr>
                                      <p:tavLst>
                                        <p:tav tm="0">
                                          <p:val>
                                            <p:strVal val="#ppt_y-#ppt_h/2"/>
                                          </p:val>
                                        </p:tav>
                                        <p:tav tm="100000">
                                          <p:val>
                                            <p:strVal val="#ppt_y"/>
                                          </p:val>
                                        </p:tav>
                                      </p:tavLst>
                                    </p:anim>
                                    <p:anim calcmode="lin" valueType="num">
                                      <p:cBhvr>
                                        <p:cTn id="14" dur="500" fill="hold"/>
                                        <p:tgtEl>
                                          <p:spTgt spid="2">
                                            <p:bg/>
                                          </p:spTgt>
                                        </p:tgtEl>
                                        <p:attrNameLst>
                                          <p:attrName>ppt_w</p:attrName>
                                        </p:attrNameLst>
                                      </p:cBhvr>
                                      <p:tavLst>
                                        <p:tav tm="0">
                                          <p:val>
                                            <p:strVal val="#ppt_w"/>
                                          </p:val>
                                        </p:tav>
                                        <p:tav tm="100000">
                                          <p:val>
                                            <p:strVal val="#ppt_w"/>
                                          </p:val>
                                        </p:tav>
                                      </p:tavLst>
                                    </p:anim>
                                    <p:anim calcmode="lin" valueType="num">
                                      <p:cBhvr>
                                        <p:cTn id="15"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fade">
                                      <p:cBhvr>
                                        <p:cTn id="20" dur="500"/>
                                        <p:tgtEl>
                                          <p:spTgt spid="2">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
                                            <p:txEl>
                                              <p:pRg st="1" end="1"/>
                                            </p:txEl>
                                          </p:spTgt>
                                        </p:tgtEl>
                                        <p:attrNameLst>
                                          <p:attrName>style.visibility</p:attrName>
                                        </p:attrNameLst>
                                      </p:cBhvr>
                                      <p:to>
                                        <p:strVal val="visible"/>
                                      </p:to>
                                    </p:set>
                                    <p:animEffect transition="in" filter="fade">
                                      <p:cBhvr>
                                        <p:cTn id="23" dur="500"/>
                                        <p:tgtEl>
                                          <p:spTgt spid="2">
                                            <p:txEl>
                                              <p:pRg st="1" end="1"/>
                                            </p:tx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2">
                                            <p:txEl>
                                              <p:pRg st="2" end="2"/>
                                            </p:txEl>
                                          </p:spTgt>
                                        </p:tgtEl>
                                        <p:attrNameLst>
                                          <p:attrName>style.visibility</p:attrName>
                                        </p:attrNameLst>
                                      </p:cBhvr>
                                      <p:to>
                                        <p:strVal val="visible"/>
                                      </p:to>
                                    </p:set>
                                    <p:animEffect transition="in" filter="fade">
                                      <p:cBhvr>
                                        <p:cTn id="26" dur="500"/>
                                        <p:tgtEl>
                                          <p:spTgt spid="2">
                                            <p:txEl>
                                              <p:pRg st="2" end="2"/>
                                            </p:txEl>
                                          </p:spTgt>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Effect transition="in" filter="fade">
                                      <p:cBhvr>
                                        <p:cTn id="29" dur="500"/>
                                        <p:tgtEl>
                                          <p:spTgt spid="2">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
                                            <p:txEl>
                                              <p:pRg st="4" end="4"/>
                                            </p:txEl>
                                          </p:spTgt>
                                        </p:tgtEl>
                                        <p:attrNameLst>
                                          <p:attrName>style.visibility</p:attrName>
                                        </p:attrNameLst>
                                      </p:cBhvr>
                                      <p:to>
                                        <p:strVal val="visible"/>
                                      </p:to>
                                    </p:set>
                                    <p:animEffect transition="in" filter="fade">
                                      <p:cBhvr>
                                        <p:cTn id="34"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b="1" dirty="0"/>
              <a:t>Gideon had several questions about/for God when he was approached to deliver Israel </a:t>
            </a:r>
            <a:r>
              <a:rPr lang="en-US" sz="2400" b="0" i="1" dirty="0"/>
              <a:t>(Jdg. 6:12-13)</a:t>
            </a:r>
            <a:endParaRPr lang="en-US" b="0" i="1" dirty="0"/>
          </a:p>
          <a:p>
            <a:r>
              <a:rPr lang="en-US" b="1" dirty="0"/>
              <a:t>He had a sincere desire to understand God</a:t>
            </a:r>
          </a:p>
          <a:p>
            <a:r>
              <a:rPr lang="en-US" b="1" u="sng" dirty="0"/>
              <a:t>Lesson</a:t>
            </a:r>
            <a:r>
              <a:rPr lang="en-US" b="1" dirty="0"/>
              <a:t>: </a:t>
            </a:r>
            <a:r>
              <a:rPr lang="en-US" b="0" i="1" dirty="0"/>
              <a:t>God accepts sincere questions from those with righteous hearts</a:t>
            </a:r>
          </a:p>
        </p:txBody>
      </p:sp>
      <p:sp>
        <p:nvSpPr>
          <p:cNvPr id="3" name="Title 2"/>
          <p:cNvSpPr>
            <a:spLocks noGrp="1"/>
          </p:cNvSpPr>
          <p:nvPr>
            <p:ph type="title"/>
          </p:nvPr>
        </p:nvSpPr>
        <p:spPr/>
        <p:txBody>
          <a:bodyPr/>
          <a:lstStyle/>
          <a:p>
            <a:r>
              <a:rPr lang="en-US" dirty="0"/>
              <a:t>GIDEON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 fill="hold" grpId="0" nodeType="afterEffect">
                                  <p:stCondLst>
                                    <p:cond delay="0"/>
                                  </p:stCondLst>
                                  <p:childTnLst>
                                    <p:set>
                                      <p:cBhvr>
                                        <p:cTn id="11" dur="1" fill="hold">
                                          <p:stCondLst>
                                            <p:cond delay="0"/>
                                          </p:stCondLst>
                                        </p:cTn>
                                        <p:tgtEl>
                                          <p:spTgt spid="2">
                                            <p:bg/>
                                          </p:spTgt>
                                        </p:tgtEl>
                                        <p:attrNameLst>
                                          <p:attrName>style.visibility</p:attrName>
                                        </p:attrNameLst>
                                      </p:cBhvr>
                                      <p:to>
                                        <p:strVal val="visible"/>
                                      </p:to>
                                    </p:set>
                                    <p:anim calcmode="lin" valueType="num">
                                      <p:cBhvr>
                                        <p:cTn id="12" dur="500" fill="hold"/>
                                        <p:tgtEl>
                                          <p:spTgt spid="2">
                                            <p:bg/>
                                          </p:spTgt>
                                        </p:tgtEl>
                                        <p:attrNameLst>
                                          <p:attrName>ppt_x</p:attrName>
                                        </p:attrNameLst>
                                      </p:cBhvr>
                                      <p:tavLst>
                                        <p:tav tm="0">
                                          <p:val>
                                            <p:strVal val="#ppt_x"/>
                                          </p:val>
                                        </p:tav>
                                        <p:tav tm="100000">
                                          <p:val>
                                            <p:strVal val="#ppt_x"/>
                                          </p:val>
                                        </p:tav>
                                      </p:tavLst>
                                    </p:anim>
                                    <p:anim calcmode="lin" valueType="num">
                                      <p:cBhvr>
                                        <p:cTn id="13" dur="500" fill="hold"/>
                                        <p:tgtEl>
                                          <p:spTgt spid="2">
                                            <p:bg/>
                                          </p:spTgt>
                                        </p:tgtEl>
                                        <p:attrNameLst>
                                          <p:attrName>ppt_y</p:attrName>
                                        </p:attrNameLst>
                                      </p:cBhvr>
                                      <p:tavLst>
                                        <p:tav tm="0">
                                          <p:val>
                                            <p:strVal val="#ppt_y-#ppt_h/2"/>
                                          </p:val>
                                        </p:tav>
                                        <p:tav tm="100000">
                                          <p:val>
                                            <p:strVal val="#ppt_y"/>
                                          </p:val>
                                        </p:tav>
                                      </p:tavLst>
                                    </p:anim>
                                    <p:anim calcmode="lin" valueType="num">
                                      <p:cBhvr>
                                        <p:cTn id="14" dur="500" fill="hold"/>
                                        <p:tgtEl>
                                          <p:spTgt spid="2">
                                            <p:bg/>
                                          </p:spTgt>
                                        </p:tgtEl>
                                        <p:attrNameLst>
                                          <p:attrName>ppt_w</p:attrName>
                                        </p:attrNameLst>
                                      </p:cBhvr>
                                      <p:tavLst>
                                        <p:tav tm="0">
                                          <p:val>
                                            <p:strVal val="#ppt_w"/>
                                          </p:val>
                                        </p:tav>
                                        <p:tav tm="100000">
                                          <p:val>
                                            <p:strVal val="#ppt_w"/>
                                          </p:val>
                                        </p:tav>
                                      </p:tavLst>
                                    </p:anim>
                                    <p:anim calcmode="lin" valueType="num">
                                      <p:cBhvr>
                                        <p:cTn id="15"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fade">
                                      <p:cBhvr>
                                        <p:cTn id="20" dur="500"/>
                                        <p:tgtEl>
                                          <p:spTgt spid="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fade">
                                      <p:cBhvr>
                                        <p:cTn id="25" dur="500"/>
                                        <p:tgtEl>
                                          <p:spTgt spid="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2" end="2"/>
                                            </p:txEl>
                                          </p:spTgt>
                                        </p:tgtEl>
                                        <p:attrNameLst>
                                          <p:attrName>style.visibility</p:attrName>
                                        </p:attrNameLst>
                                      </p:cBhvr>
                                      <p:to>
                                        <p:strVal val="visible"/>
                                      </p:to>
                                    </p:set>
                                    <p:animEffect transition="in" filter="fade">
                                      <p:cBhvr>
                                        <p:cTn id="30"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entire book of Job contains questions to God</a:t>
            </a:r>
          </a:p>
          <a:p>
            <a:r>
              <a:rPr lang="en-US" dirty="0"/>
              <a:t>Ultimately, Job’s questions were answered by God…in a sense </a:t>
            </a:r>
            <a:r>
              <a:rPr lang="en-US" sz="2400" b="0" i="1" dirty="0"/>
              <a:t>(Job 38:1-4)</a:t>
            </a:r>
            <a:endParaRPr lang="en-US" b="0" i="1" dirty="0"/>
          </a:p>
          <a:p>
            <a:r>
              <a:rPr lang="en-US" dirty="0"/>
              <a:t>God admonished and taught Job to keep proper perspective when questioning God</a:t>
            </a:r>
          </a:p>
          <a:p>
            <a:r>
              <a:rPr lang="en-US" u="sng" dirty="0"/>
              <a:t>Lesson</a:t>
            </a:r>
            <a:r>
              <a:rPr lang="en-US" dirty="0"/>
              <a:t>: </a:t>
            </a:r>
            <a:r>
              <a:rPr lang="en-US" b="0" i="1" dirty="0"/>
              <a:t>We must keep a proper attitude toward God if we question Him!</a:t>
            </a:r>
          </a:p>
        </p:txBody>
      </p:sp>
      <p:sp>
        <p:nvSpPr>
          <p:cNvPr id="3" name="Title 2"/>
          <p:cNvSpPr>
            <a:spLocks noGrp="1"/>
          </p:cNvSpPr>
          <p:nvPr>
            <p:ph type="title"/>
          </p:nvPr>
        </p:nvSpPr>
        <p:spPr/>
        <p:txBody>
          <a:bodyPr/>
          <a:lstStyle/>
          <a:p>
            <a:r>
              <a:rPr lang="en-US" dirty="0"/>
              <a:t>JOB</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2560320"/>
            <a:ext cx="9567511" cy="2121742"/>
          </a:xfrm>
        </p:spPr>
        <p:txBody>
          <a:bodyPr/>
          <a:lstStyle/>
          <a:p>
            <a:r>
              <a:rPr lang="en-US" b="1" dirty="0">
                <a:solidFill>
                  <a:srgbClr val="8B2939"/>
                </a:solidFill>
                <a:effectLst>
                  <a:outerShdw blurRad="38100" dist="38100" dir="2700000" algn="tl">
                    <a:srgbClr val="000000">
                      <a:alpha val="43137"/>
                    </a:srgbClr>
                  </a:outerShdw>
                </a:effectLst>
                <a:latin typeface="Papyrus" panose="03070502060502030205" pitchFamily="66" charset="0"/>
              </a:rPr>
              <a:t>He Is ~ “I  am”</a:t>
            </a:r>
          </a:p>
        </p:txBody>
      </p:sp>
    </p:spTree>
    <p:extLst>
      <p:ext uri="{BB962C8B-B14F-4D97-AF65-F5344CB8AC3E}">
        <p14:creationId xmlns:p14="http://schemas.microsoft.com/office/powerpoint/2010/main" val="28669773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As Christ hung in pain, he questioned God </a:t>
            </a:r>
            <a:r>
              <a:rPr lang="en-US" sz="2400" b="0" i="1" dirty="0"/>
              <a:t>(Matt. 27:46)</a:t>
            </a:r>
            <a:endParaRPr lang="en-US" b="0" i="1" dirty="0"/>
          </a:p>
          <a:p>
            <a:r>
              <a:rPr lang="en-US" dirty="0"/>
              <a:t>Christ was human </a:t>
            </a:r>
            <a:r>
              <a:rPr lang="en-US" sz="2800" b="0" dirty="0"/>
              <a:t>(like us) </a:t>
            </a:r>
            <a:r>
              <a:rPr lang="en-US" dirty="0"/>
              <a:t>and perfect </a:t>
            </a:r>
            <a:r>
              <a:rPr lang="en-US" sz="2800" b="0" dirty="0"/>
              <a:t>(unlike us);</a:t>
            </a:r>
            <a:r>
              <a:rPr lang="en-US" dirty="0"/>
              <a:t> there cannot be anything sinful about asking God questions!</a:t>
            </a:r>
          </a:p>
          <a:p>
            <a:r>
              <a:rPr lang="en-US" dirty="0"/>
              <a:t>We are told to be like Christ (</a:t>
            </a:r>
          </a:p>
          <a:p>
            <a:r>
              <a:rPr lang="en-US" u="sng" dirty="0"/>
              <a:t>Lesson</a:t>
            </a:r>
            <a:r>
              <a:rPr lang="en-US" dirty="0"/>
              <a:t>: </a:t>
            </a:r>
            <a:r>
              <a:rPr lang="en-US" b="0" i="1" dirty="0"/>
              <a:t>Even Christ questioned God…so we should be able to as well!</a:t>
            </a:r>
          </a:p>
        </p:txBody>
      </p:sp>
      <p:sp>
        <p:nvSpPr>
          <p:cNvPr id="3" name="Title 2"/>
          <p:cNvSpPr>
            <a:spLocks noGrp="1"/>
          </p:cNvSpPr>
          <p:nvPr>
            <p:ph type="title"/>
          </p:nvPr>
        </p:nvSpPr>
        <p:spPr/>
        <p:txBody>
          <a:bodyPr/>
          <a:lstStyle/>
          <a:p>
            <a:r>
              <a:rPr lang="en-US" dirty="0"/>
              <a:t>CHRIST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Nothing in the Bible indicates it is wrong to question God</a:t>
            </a:r>
          </a:p>
          <a:p>
            <a:r>
              <a:rPr lang="en-US" dirty="0"/>
              <a:t>We must be have the right attitude/heart</a:t>
            </a:r>
          </a:p>
          <a:p>
            <a:r>
              <a:rPr lang="en-US" dirty="0"/>
              <a:t>We must keep faith in him so we will be heard</a:t>
            </a:r>
          </a:p>
          <a:p>
            <a:r>
              <a:rPr lang="en-US" dirty="0"/>
              <a:t>We must be ready to accept whatever answer He gives (or has already given)</a:t>
            </a:r>
          </a:p>
        </p:txBody>
      </p:sp>
      <p:sp>
        <p:nvSpPr>
          <p:cNvPr id="3" name="Title 2"/>
          <p:cNvSpPr>
            <a:spLocks noGrp="1"/>
          </p:cNvSpPr>
          <p:nvPr>
            <p:ph type="title"/>
          </p:nvPr>
        </p:nvSpPr>
        <p:spPr/>
        <p:txBody>
          <a:bodyPr/>
          <a:lstStyle/>
          <a:p>
            <a:r>
              <a:rPr lang="en-US" dirty="0"/>
              <a:t>CONCLUSION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2560320"/>
            <a:ext cx="9567511" cy="2121742"/>
          </a:xfrm>
        </p:spPr>
        <p:txBody>
          <a:bodyPr/>
          <a:lstStyle/>
          <a:p>
            <a:r>
              <a:rPr lang="en-US" b="1" dirty="0">
                <a:solidFill>
                  <a:srgbClr val="8B2939"/>
                </a:solidFill>
                <a:effectLst>
                  <a:outerShdw blurRad="38100" dist="38100" dir="2700000" algn="tl">
                    <a:srgbClr val="000000">
                      <a:alpha val="43137"/>
                    </a:srgbClr>
                  </a:outerShdw>
                </a:effectLst>
                <a:latin typeface="Papyrus" panose="03070502060502030205" pitchFamily="66" charset="0"/>
              </a:rPr>
              <a:t>possibilities</a:t>
            </a:r>
          </a:p>
        </p:txBody>
      </p:sp>
      <p:sp>
        <p:nvSpPr>
          <p:cNvPr id="3" name="Action Button: Go Back or Previous 2">
            <a:hlinkClick r:id="rId2" action="ppaction://hlinksldjump" highlightClick="1"/>
            <a:extLst>
              <a:ext uri="{FF2B5EF4-FFF2-40B4-BE49-F238E27FC236}">
                <a16:creationId xmlns:a16="http://schemas.microsoft.com/office/drawing/2014/main" id="{2AFEBA3E-8C9B-4E2C-A2B1-28A5C1A290FB}"/>
              </a:ext>
            </a:extLst>
          </p:cNvPr>
          <p:cNvSpPr/>
          <p:nvPr/>
        </p:nvSpPr>
        <p:spPr>
          <a:xfrm>
            <a:off x="9885146" y="4793381"/>
            <a:ext cx="849910" cy="647780"/>
          </a:xfrm>
          <a:prstGeom prst="actionButtonBackPrevious">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06929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9800" y="4724400"/>
            <a:ext cx="7772400" cy="1752600"/>
          </a:xfrm>
          <a:prstGeom prst="rect">
            <a:avLst/>
          </a:prstGeom>
          <a:solidFill>
            <a:srgbClr val="3399FF"/>
          </a:solidFill>
          <a:ln w="76200">
            <a:solidFill>
              <a:srgbClr val="B2FF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prstClr val="black"/>
                </a:solidFill>
                <a:latin typeface="Calibri"/>
              </a:rPr>
              <a:t>Can We Really Change God’s Mind?</a:t>
            </a:r>
          </a:p>
        </p:txBody>
      </p:sp>
      <p:grpSp>
        <p:nvGrpSpPr>
          <p:cNvPr id="5" name="Group 4"/>
          <p:cNvGrpSpPr/>
          <p:nvPr/>
        </p:nvGrpSpPr>
        <p:grpSpPr>
          <a:xfrm>
            <a:off x="1905000" y="381000"/>
            <a:ext cx="8382000" cy="4495800"/>
            <a:chOff x="228600" y="228600"/>
            <a:chExt cx="8686800" cy="4800600"/>
          </a:xfrm>
        </p:grpSpPr>
        <p:sp>
          <p:nvSpPr>
            <p:cNvPr id="3" name="Rounded Rectangle 2"/>
            <p:cNvSpPr/>
            <p:nvPr/>
          </p:nvSpPr>
          <p:spPr>
            <a:xfrm>
              <a:off x="228600" y="228600"/>
              <a:ext cx="8686800" cy="4800600"/>
            </a:xfrm>
            <a:prstGeom prst="roundRect">
              <a:avLst>
                <a:gd name="adj" fmla="val 7558"/>
              </a:avLst>
            </a:prstGeom>
            <a:solidFill>
              <a:schemeClr val="bg1"/>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latin typeface="Calibri"/>
              </a:endParaRPr>
            </a:p>
          </p:txBody>
        </p:sp>
        <p:pic>
          <p:nvPicPr>
            <p:cNvPr id="2" name="Picture 1" descr="Title.jpg"/>
            <p:cNvPicPr>
              <a:picLocks noChangeAspect="1"/>
            </p:cNvPicPr>
            <p:nvPr/>
          </p:nvPicPr>
          <p:blipFill>
            <a:blip r:embed="rId2" cstate="print"/>
            <a:stretch>
              <a:fillRect/>
            </a:stretch>
          </p:blipFill>
          <p:spPr>
            <a:xfrm>
              <a:off x="533400" y="533400"/>
              <a:ext cx="8065155" cy="4191000"/>
            </a:xfrm>
            <a:prstGeom prst="rect">
              <a:avLst/>
            </a:prstGeom>
            <a:ln>
              <a:noFill/>
            </a:ln>
          </p:spPr>
        </p:pic>
      </p:grpSp>
    </p:spTree>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val 6"/>
          <p:cNvSpPr/>
          <p:nvPr/>
        </p:nvSpPr>
        <p:spPr>
          <a:xfrm>
            <a:off x="3276600" y="685800"/>
            <a:ext cx="5486400" cy="5410200"/>
          </a:xfrm>
          <a:prstGeom prst="ellipse">
            <a:avLst/>
          </a:pr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0" scaled="1"/>
            <a:tileRect/>
          </a:gradFill>
          <a:ln w="5715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prstClr val="white"/>
              </a:solidFill>
              <a:latin typeface="Calibri"/>
            </a:endParaRPr>
          </a:p>
        </p:txBody>
      </p:sp>
      <p:sp>
        <p:nvSpPr>
          <p:cNvPr id="9" name="TextBox 8"/>
          <p:cNvSpPr txBox="1"/>
          <p:nvPr/>
        </p:nvSpPr>
        <p:spPr>
          <a:xfrm>
            <a:off x="3657600" y="1295400"/>
            <a:ext cx="4648200" cy="1126912"/>
          </a:xfrm>
          <a:prstGeom prst="rect">
            <a:avLst/>
          </a:prstGeom>
          <a:noFill/>
        </p:spPr>
        <p:txBody>
          <a:bodyPr wrap="square" rtlCol="0">
            <a:spAutoFit/>
          </a:bodyPr>
          <a:lstStyle/>
          <a:p>
            <a:pPr marL="1312863">
              <a:lnSpc>
                <a:spcPts val="3800"/>
              </a:lnSpc>
            </a:pPr>
            <a:r>
              <a:rPr lang="en-US" sz="2800" b="1" i="1" dirty="0">
                <a:solidFill>
                  <a:prstClr val="white"/>
                </a:solidFill>
                <a:uFill>
                  <a:solidFill>
                    <a:prstClr val="white"/>
                  </a:solidFill>
                </a:uFill>
                <a:latin typeface="Arial" pitchFamily="34" charset="0"/>
                <a:cs typeface="Arial" pitchFamily="34" charset="0"/>
              </a:rPr>
              <a:t>the</a:t>
            </a:r>
            <a:endParaRPr lang="en-US" sz="4400" b="1" i="1" dirty="0">
              <a:solidFill>
                <a:prstClr val="white"/>
              </a:solidFill>
              <a:uFill>
                <a:solidFill>
                  <a:prstClr val="white"/>
                </a:solidFill>
              </a:uFill>
              <a:latin typeface="Arial" pitchFamily="34" charset="0"/>
              <a:cs typeface="Arial" pitchFamily="34" charset="0"/>
            </a:endParaRPr>
          </a:p>
          <a:p>
            <a:pPr algn="ctr">
              <a:lnSpc>
                <a:spcPts val="3800"/>
              </a:lnSpc>
            </a:pPr>
            <a:r>
              <a:rPr lang="en-US" sz="6000" b="1" i="1" dirty="0" err="1">
                <a:solidFill>
                  <a:srgbClr val="B2FF4D"/>
                </a:solidFill>
                <a:uFill>
                  <a:solidFill>
                    <a:prstClr val="white"/>
                  </a:solidFill>
                </a:uFill>
                <a:latin typeface="Bookman Old Style" pitchFamily="18" charset="0"/>
              </a:rPr>
              <a:t>One</a:t>
            </a:r>
            <a:r>
              <a:rPr lang="en-US" sz="6000" b="1" i="1" dirty="0" err="1">
                <a:solidFill>
                  <a:srgbClr val="FF9900"/>
                </a:solidFill>
                <a:uFill>
                  <a:solidFill>
                    <a:prstClr val="white"/>
                  </a:solidFill>
                </a:uFill>
                <a:latin typeface="Bookman Old Style" pitchFamily="18" charset="0"/>
              </a:rPr>
              <a:t>God</a:t>
            </a:r>
            <a:endParaRPr lang="en-US" sz="6000" b="1" i="1" dirty="0">
              <a:solidFill>
                <a:srgbClr val="FF9900"/>
              </a:solidFill>
              <a:uFill>
                <a:solidFill>
                  <a:prstClr val="white"/>
                </a:solidFill>
              </a:uFill>
              <a:latin typeface="Bookman Old Style" pitchFamily="18" charset="0"/>
            </a:endParaRPr>
          </a:p>
        </p:txBody>
      </p:sp>
      <p:sp>
        <p:nvSpPr>
          <p:cNvPr id="10" name="TextBox 9"/>
          <p:cNvSpPr txBox="1"/>
          <p:nvPr/>
        </p:nvSpPr>
        <p:spPr>
          <a:xfrm>
            <a:off x="3581400" y="2590801"/>
            <a:ext cx="4876800" cy="3477875"/>
          </a:xfrm>
          <a:prstGeom prst="rect">
            <a:avLst/>
          </a:prstGeom>
          <a:noFill/>
        </p:spPr>
        <p:txBody>
          <a:bodyPr wrap="square" rtlCol="0">
            <a:spAutoFit/>
          </a:bodyPr>
          <a:lstStyle/>
          <a:p>
            <a:pPr algn="ctr"/>
            <a:r>
              <a:rPr lang="en-US" sz="2200" i="1" cap="all" dirty="0">
                <a:solidFill>
                  <a:prstClr val="white"/>
                </a:solidFill>
                <a:latin typeface="Calibri"/>
              </a:rPr>
              <a:t>Deuteronomy 4:35, 39</a:t>
            </a:r>
          </a:p>
          <a:p>
            <a:pPr algn="ctr"/>
            <a:r>
              <a:rPr lang="en-US" sz="2200" i="1" cap="all" dirty="0">
                <a:solidFill>
                  <a:prstClr val="white"/>
                </a:solidFill>
                <a:latin typeface="Calibri"/>
              </a:rPr>
              <a:t>Deuteronomy 6:4</a:t>
            </a:r>
          </a:p>
          <a:p>
            <a:pPr algn="ctr"/>
            <a:r>
              <a:rPr lang="en-US" sz="2200" i="1" cap="all" dirty="0">
                <a:solidFill>
                  <a:prstClr val="white"/>
                </a:solidFill>
                <a:latin typeface="Calibri"/>
              </a:rPr>
              <a:t>1 Kings 8:60</a:t>
            </a:r>
          </a:p>
          <a:p>
            <a:pPr algn="ctr"/>
            <a:r>
              <a:rPr lang="en-US" sz="2200" i="1" cap="all" dirty="0">
                <a:solidFill>
                  <a:prstClr val="white"/>
                </a:solidFill>
                <a:latin typeface="Calibri"/>
              </a:rPr>
              <a:t>1 Chronicles 17:20</a:t>
            </a:r>
          </a:p>
          <a:p>
            <a:pPr algn="ctr"/>
            <a:r>
              <a:rPr lang="en-US" sz="2200" i="1" cap="all" dirty="0">
                <a:solidFill>
                  <a:prstClr val="white"/>
                </a:solidFill>
                <a:latin typeface="Calibri"/>
              </a:rPr>
              <a:t>Isaiah 43:11</a:t>
            </a:r>
          </a:p>
          <a:p>
            <a:pPr algn="ctr"/>
            <a:r>
              <a:rPr lang="en-US" sz="2200" i="1" cap="all" dirty="0">
                <a:solidFill>
                  <a:prstClr val="white"/>
                </a:solidFill>
                <a:latin typeface="Calibri"/>
              </a:rPr>
              <a:t>Zechariah 14:9</a:t>
            </a:r>
          </a:p>
          <a:p>
            <a:pPr algn="ctr"/>
            <a:r>
              <a:rPr lang="en-US" sz="2200" i="1" cap="all" dirty="0">
                <a:solidFill>
                  <a:prstClr val="white"/>
                </a:solidFill>
                <a:latin typeface="Calibri"/>
              </a:rPr>
              <a:t>Galatians 3:20</a:t>
            </a:r>
          </a:p>
          <a:p>
            <a:pPr algn="ctr"/>
            <a:r>
              <a:rPr lang="en-US" sz="2200" i="1" cap="all" dirty="0">
                <a:solidFill>
                  <a:prstClr val="white"/>
                </a:solidFill>
                <a:latin typeface="Calibri"/>
              </a:rPr>
              <a:t>James. 2:19</a:t>
            </a:r>
            <a:endParaRPr lang="en-US" sz="2200" i="1" dirty="0">
              <a:solidFill>
                <a:prstClr val="white"/>
              </a:solidFill>
              <a:latin typeface="Calibri"/>
            </a:endParaRPr>
          </a:p>
          <a:p>
            <a:pPr algn="ctr"/>
            <a:r>
              <a:rPr lang="en-US" sz="2200" i="1" dirty="0">
                <a:solidFill>
                  <a:prstClr val="white"/>
                </a:solidFill>
                <a:latin typeface="Calibri"/>
              </a:rPr>
              <a:t> </a:t>
            </a:r>
          </a:p>
          <a:p>
            <a:pPr algn="ctr"/>
            <a:endParaRPr lang="en-US" sz="2200" i="1" dirty="0">
              <a:solidFill>
                <a:prstClr val="white"/>
              </a:solidFill>
              <a:latin typeface="Calibri"/>
            </a:endParaRPr>
          </a:p>
        </p:txBody>
      </p:sp>
    </p:spTree>
    <p:extLst>
      <p:ext uri="{BB962C8B-B14F-4D97-AF65-F5344CB8AC3E}">
        <p14:creationId xmlns:p14="http://schemas.microsoft.com/office/powerpoint/2010/main" val="13284338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ppt_x</p:attrName>
                                        </p:attrNameLst>
                                      </p:cBhvr>
                                      <p:tavLst>
                                        <p:tav tm="0">
                                          <p:val>
                                            <p:fltVal val="0.5"/>
                                          </p:val>
                                        </p:tav>
                                        <p:tav tm="100000">
                                          <p:val>
                                            <p:strVal val="#ppt_x"/>
                                          </p:val>
                                        </p:tav>
                                      </p:tavLst>
                                    </p:anim>
                                    <p:anim calcmode="lin" valueType="num">
                                      <p:cBhvr>
                                        <p:cTn id="10" dur="1000" fill="hold"/>
                                        <p:tgtEl>
                                          <p:spTgt spid="7"/>
                                        </p:tgtEl>
                                        <p:attrNameLst>
                                          <p:attrName>ppt_y</p:attrName>
                                        </p:attrNameLst>
                                      </p:cBhvr>
                                      <p:tavLst>
                                        <p:tav tm="0">
                                          <p:val>
                                            <p:fltVal val="0.5"/>
                                          </p:val>
                                        </p:tav>
                                        <p:tav tm="100000">
                                          <p:val>
                                            <p:strVal val="#ppt_y"/>
                                          </p:val>
                                        </p:tav>
                                      </p:tavLst>
                                    </p:anim>
                                  </p:childTnLst>
                                </p:cTn>
                              </p:par>
                            </p:childTnLst>
                          </p:cTn>
                        </p:par>
                        <p:par>
                          <p:cTn id="11" fill="hold">
                            <p:stCondLst>
                              <p:cond delay="1000"/>
                            </p:stCondLst>
                            <p:childTnLst>
                              <p:par>
                                <p:cTn id="12" presetID="23" presetClass="entr" presetSubtype="288" fill="hold" grpId="0" nodeType="afterEffect">
                                  <p:stCondLst>
                                    <p:cond delay="500"/>
                                  </p:stCondLst>
                                  <p:childTnLst>
                                    <p:set>
                                      <p:cBhvr>
                                        <p:cTn id="13" dur="1" fill="hold">
                                          <p:stCondLst>
                                            <p:cond delay="0"/>
                                          </p:stCondLst>
                                        </p:cTn>
                                        <p:tgtEl>
                                          <p:spTgt spid="9"/>
                                        </p:tgtEl>
                                        <p:attrNameLst>
                                          <p:attrName>style.visibility</p:attrName>
                                        </p:attrNameLst>
                                      </p:cBhvr>
                                      <p:to>
                                        <p:strVal val="visible"/>
                                      </p:to>
                                    </p:set>
                                    <p:anim calcmode="lin" valueType="num">
                                      <p:cBhvr>
                                        <p:cTn id="14" dur="1000" fill="hold"/>
                                        <p:tgtEl>
                                          <p:spTgt spid="9"/>
                                        </p:tgtEl>
                                        <p:attrNameLst>
                                          <p:attrName>ppt_w</p:attrName>
                                        </p:attrNameLst>
                                      </p:cBhvr>
                                      <p:tavLst>
                                        <p:tav tm="0">
                                          <p:val>
                                            <p:strVal val="4/3*#ppt_w"/>
                                          </p:val>
                                        </p:tav>
                                        <p:tav tm="100000">
                                          <p:val>
                                            <p:strVal val="#ppt_w"/>
                                          </p:val>
                                        </p:tav>
                                      </p:tavLst>
                                    </p:anim>
                                    <p:anim calcmode="lin" valueType="num">
                                      <p:cBhvr>
                                        <p:cTn id="15" dur="1000" fill="hold"/>
                                        <p:tgtEl>
                                          <p:spTgt spid="9"/>
                                        </p:tgtEl>
                                        <p:attrNameLst>
                                          <p:attrName>ppt_h</p:attrName>
                                        </p:attrNameLst>
                                      </p:cBhvr>
                                      <p:tavLst>
                                        <p:tav tm="0">
                                          <p:val>
                                            <p:strVal val="4/3*#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xit" presetSubtype="2" fill="hold" grpId="1" nodeType="clickEffect">
                                  <p:stCondLst>
                                    <p:cond delay="0"/>
                                  </p:stCondLst>
                                  <p:childTnLst>
                                    <p:anim calcmode="lin" valueType="num">
                                      <p:cBhvr additive="base">
                                        <p:cTn id="24" dur="500"/>
                                        <p:tgtEl>
                                          <p:spTgt spid="9"/>
                                        </p:tgtEl>
                                        <p:attrNameLst>
                                          <p:attrName>ppt_x</p:attrName>
                                        </p:attrNameLst>
                                      </p:cBhvr>
                                      <p:tavLst>
                                        <p:tav tm="0">
                                          <p:val>
                                            <p:strVal val="ppt_x"/>
                                          </p:val>
                                        </p:tav>
                                        <p:tav tm="100000">
                                          <p:val>
                                            <p:strVal val="1+ppt_w/2"/>
                                          </p:val>
                                        </p:tav>
                                      </p:tavLst>
                                    </p:anim>
                                    <p:anim calcmode="lin" valueType="num">
                                      <p:cBhvr additive="base">
                                        <p:cTn id="25" dur="500"/>
                                        <p:tgtEl>
                                          <p:spTgt spid="9"/>
                                        </p:tgtEl>
                                        <p:attrNameLst>
                                          <p:attrName>ppt_y</p:attrName>
                                        </p:attrNameLst>
                                      </p:cBhvr>
                                      <p:tavLst>
                                        <p:tav tm="0">
                                          <p:val>
                                            <p:strVal val="ppt_y"/>
                                          </p:val>
                                        </p:tav>
                                        <p:tav tm="100000">
                                          <p:val>
                                            <p:strVal val="ppt_y"/>
                                          </p:val>
                                        </p:tav>
                                      </p:tavLst>
                                    </p:anim>
                                    <p:set>
                                      <p:cBhvr>
                                        <p:cTn id="26" dur="1" fill="hold">
                                          <p:stCondLst>
                                            <p:cond delay="499"/>
                                          </p:stCondLst>
                                        </p:cTn>
                                        <p:tgtEl>
                                          <p:spTgt spid="9"/>
                                        </p:tgtEl>
                                        <p:attrNameLst>
                                          <p:attrName>style.visibility</p:attrName>
                                        </p:attrNameLst>
                                      </p:cBhvr>
                                      <p:to>
                                        <p:strVal val="hidden"/>
                                      </p:to>
                                    </p:set>
                                  </p:childTnLst>
                                </p:cTn>
                              </p:par>
                              <p:par>
                                <p:cTn id="27" presetID="53" presetClass="exit" presetSubtype="0" fill="hold" grpId="1" nodeType="withEffect">
                                  <p:stCondLst>
                                    <p:cond delay="0"/>
                                  </p:stCondLst>
                                  <p:childTnLst>
                                    <p:anim calcmode="lin" valueType="num">
                                      <p:cBhvr>
                                        <p:cTn id="28" dur="500"/>
                                        <p:tgtEl>
                                          <p:spTgt spid="10"/>
                                        </p:tgtEl>
                                        <p:attrNameLst>
                                          <p:attrName>ppt_w</p:attrName>
                                        </p:attrNameLst>
                                      </p:cBhvr>
                                      <p:tavLst>
                                        <p:tav tm="0">
                                          <p:val>
                                            <p:strVal val="ppt_w"/>
                                          </p:val>
                                        </p:tav>
                                        <p:tav tm="100000">
                                          <p:val>
                                            <p:fltVal val="0"/>
                                          </p:val>
                                        </p:tav>
                                      </p:tavLst>
                                    </p:anim>
                                    <p:anim calcmode="lin" valueType="num">
                                      <p:cBhvr>
                                        <p:cTn id="29" dur="500"/>
                                        <p:tgtEl>
                                          <p:spTgt spid="10"/>
                                        </p:tgtEl>
                                        <p:attrNameLst>
                                          <p:attrName>ppt_h</p:attrName>
                                        </p:attrNameLst>
                                      </p:cBhvr>
                                      <p:tavLst>
                                        <p:tav tm="0">
                                          <p:val>
                                            <p:strVal val="ppt_h"/>
                                          </p:val>
                                        </p:tav>
                                        <p:tav tm="100000">
                                          <p:val>
                                            <p:fltVal val="0"/>
                                          </p:val>
                                        </p:tav>
                                      </p:tavLst>
                                    </p:anim>
                                    <p:animEffect transition="out" filter="fade">
                                      <p:cBhvr>
                                        <p:cTn id="30" dur="500"/>
                                        <p:tgtEl>
                                          <p:spTgt spid="10"/>
                                        </p:tgtEl>
                                      </p:cBhvr>
                                    </p:animEffect>
                                    <p:set>
                                      <p:cBhvr>
                                        <p:cTn id="31"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9" grpId="1"/>
      <p:bldP spid="10" grpId="0"/>
      <p:bldP spid="10" grpId="1"/>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r>
              <a:rPr lang="en-US" dirty="0"/>
              <a:t>God is </a:t>
            </a:r>
            <a:r>
              <a:rPr lang="en-US" i="1" dirty="0">
                <a:solidFill>
                  <a:srgbClr val="3399FF"/>
                </a:solidFill>
                <a:latin typeface="Bookman Old Style" pitchFamily="18" charset="0"/>
                <a:cs typeface="Times New Roman" pitchFamily="18" charset="0"/>
              </a:rPr>
              <a:t>omniscient</a:t>
            </a:r>
            <a:r>
              <a:rPr lang="en-US" dirty="0"/>
              <a:t> </a:t>
            </a:r>
            <a:br>
              <a:rPr lang="en-US" dirty="0"/>
            </a:br>
            <a:r>
              <a:rPr lang="en-US" sz="2600" b="0" i="1" dirty="0"/>
              <a:t>(1 Jn. 3:20; Heb. 4:12-13; Ps. 139-1:24; Matt. 10:29-30)</a:t>
            </a:r>
            <a:endParaRPr lang="en-US" b="0" i="1" dirty="0"/>
          </a:p>
          <a:p>
            <a:r>
              <a:rPr lang="en-US" dirty="0"/>
              <a:t>God does </a:t>
            </a:r>
            <a:r>
              <a:rPr lang="en-US" i="1" dirty="0">
                <a:solidFill>
                  <a:srgbClr val="3399FF"/>
                </a:solidFill>
                <a:latin typeface="Bookman Old Style" pitchFamily="18" charset="0"/>
                <a:cs typeface="Times New Roman" pitchFamily="18" charset="0"/>
              </a:rPr>
              <a:t>not</a:t>
            </a:r>
            <a:r>
              <a:rPr lang="en-US" dirty="0"/>
              <a:t> change </a:t>
            </a:r>
            <a:br>
              <a:rPr lang="en-US" dirty="0"/>
            </a:br>
            <a:r>
              <a:rPr lang="en-US" sz="2600" b="0" i="1" dirty="0"/>
              <a:t>(Ps. 7:11; Mal. 3:6; Num. 23:19; 1 Sam. 15:29; Is. 46:9-11; Ez. 24:14; </a:t>
            </a:r>
            <a:r>
              <a:rPr lang="en-US" sz="2600" b="0" i="1" dirty="0" err="1"/>
              <a:t>Jms</a:t>
            </a:r>
            <a:r>
              <a:rPr lang="en-US" sz="2600" b="0" i="1" dirty="0"/>
              <a:t>. 1:17)</a:t>
            </a:r>
            <a:endParaRPr lang="en-US" b="0" i="1" dirty="0"/>
          </a:p>
          <a:p>
            <a:r>
              <a:rPr lang="en-US" dirty="0"/>
              <a:t>God </a:t>
            </a:r>
            <a:r>
              <a:rPr lang="en-US" i="1" dirty="0">
                <a:solidFill>
                  <a:srgbClr val="3399FF"/>
                </a:solidFill>
                <a:latin typeface="Bookman Old Style" pitchFamily="18" charset="0"/>
                <a:cs typeface="Times New Roman" pitchFamily="18" charset="0"/>
              </a:rPr>
              <a:t>changed</a:t>
            </a:r>
            <a:r>
              <a:rPr lang="en-US" dirty="0"/>
              <a:t> or </a:t>
            </a:r>
            <a:r>
              <a:rPr lang="en-US" i="1" dirty="0">
                <a:solidFill>
                  <a:srgbClr val="3399FF"/>
                </a:solidFill>
                <a:latin typeface="Bookman Old Style" pitchFamily="18" charset="0"/>
                <a:cs typeface="Times New Roman" pitchFamily="18" charset="0"/>
              </a:rPr>
              <a:t>repented</a:t>
            </a:r>
            <a:r>
              <a:rPr lang="en-US" dirty="0"/>
              <a:t> in the past </a:t>
            </a:r>
            <a:br>
              <a:rPr lang="en-US" dirty="0"/>
            </a:br>
            <a:r>
              <a:rPr lang="en-US" sz="2600" b="0" i="1" dirty="0"/>
              <a:t>(Gen. 6:6-7; Ex. 32:14; Jonah 3:10)</a:t>
            </a:r>
            <a:endParaRPr lang="en-US" b="0" i="1" dirty="0"/>
          </a:p>
          <a:p>
            <a:r>
              <a:rPr lang="en-US" dirty="0"/>
              <a:t>Faithful </a:t>
            </a:r>
            <a:r>
              <a:rPr lang="en-US" i="1" dirty="0">
                <a:solidFill>
                  <a:srgbClr val="3399FF"/>
                </a:solidFill>
                <a:latin typeface="Bookman Old Style" pitchFamily="18" charset="0"/>
                <a:cs typeface="Times New Roman" pitchFamily="18" charset="0"/>
              </a:rPr>
              <a:t>prayers</a:t>
            </a:r>
            <a:r>
              <a:rPr lang="en-US" dirty="0"/>
              <a:t> can make a difference </a:t>
            </a:r>
            <a:br>
              <a:rPr lang="en-US" dirty="0"/>
            </a:br>
            <a:r>
              <a:rPr lang="en-US" sz="2600" b="0" i="1" dirty="0"/>
              <a:t>(</a:t>
            </a:r>
            <a:r>
              <a:rPr lang="en-US" sz="2600" b="0" i="1" dirty="0" err="1"/>
              <a:t>Jms</a:t>
            </a:r>
            <a:r>
              <a:rPr lang="en-US" sz="2600" b="0" i="1" dirty="0"/>
              <a:t>. 5:16; 1 Pt. 3:10-12; Jn. 15:29; Phi. 1:4; </a:t>
            </a:r>
            <a:br>
              <a:rPr lang="en-US" sz="2600" b="0" i="1" dirty="0"/>
            </a:br>
            <a:r>
              <a:rPr lang="en-US" sz="2600" b="0" i="1" dirty="0"/>
              <a:t>1 </a:t>
            </a:r>
            <a:r>
              <a:rPr lang="en-US" sz="2600" b="0" i="1" dirty="0" err="1"/>
              <a:t>Ths</a:t>
            </a:r>
            <a:r>
              <a:rPr lang="en-US" sz="2600" b="0" i="1" dirty="0"/>
              <a:t>. 5:17; Eph. 6:18; </a:t>
            </a:r>
            <a:r>
              <a:rPr lang="en-US" sz="2600" b="0" i="1" dirty="0" err="1"/>
              <a:t>Lk</a:t>
            </a:r>
            <a:r>
              <a:rPr lang="en-US" sz="2600" b="0" i="1" dirty="0"/>
              <a:t>. 2:37, 18:6-8)</a:t>
            </a:r>
            <a:endParaRPr lang="en-US" b="0" i="1" dirty="0"/>
          </a:p>
        </p:txBody>
      </p:sp>
      <p:sp>
        <p:nvSpPr>
          <p:cNvPr id="3" name="Title 2"/>
          <p:cNvSpPr>
            <a:spLocks noGrp="1"/>
          </p:cNvSpPr>
          <p:nvPr>
            <p:ph type="title"/>
          </p:nvPr>
        </p:nvSpPr>
        <p:spPr/>
        <p:txBody>
          <a:bodyPr/>
          <a:lstStyle/>
          <a:p>
            <a:r>
              <a:rPr lang="en-US"/>
              <a:t>Understanding the Dilemma</a:t>
            </a:r>
            <a:endParaRPr lang="en-US" dirty="0"/>
          </a:p>
        </p:txBody>
      </p:sp>
      <p:grpSp>
        <p:nvGrpSpPr>
          <p:cNvPr id="4" name="Group 3"/>
          <p:cNvGrpSpPr>
            <a:grpSpLocks noChangeAspect="1"/>
          </p:cNvGrpSpPr>
          <p:nvPr/>
        </p:nvGrpSpPr>
        <p:grpSpPr>
          <a:xfrm>
            <a:off x="9220200" y="4038600"/>
            <a:ext cx="1447800" cy="2774950"/>
            <a:chOff x="7543800" y="3657600"/>
            <a:chExt cx="1600200" cy="3200400"/>
          </a:xfrm>
          <a:effectLst>
            <a:outerShdw blurRad="50800" dist="38100" dir="18900000" algn="bl" rotWithShape="0">
              <a:prstClr val="black">
                <a:alpha val="40000"/>
              </a:prstClr>
            </a:outerShdw>
          </a:effectLst>
        </p:grpSpPr>
        <p:pic>
          <p:nvPicPr>
            <p:cNvPr id="5" name="Picture 2" descr="C:\Users\John\Dropbox\Dalraida\QuestionsAboutGod\orange man thinking question.jpg"/>
            <p:cNvPicPr>
              <a:picLocks noChangeAspect="1" noChangeArrowheads="1"/>
            </p:cNvPicPr>
            <p:nvPr/>
          </p:nvPicPr>
          <p:blipFill>
            <a:blip r:embed="rId2" cstate="print">
              <a:clrChange>
                <a:clrFrom>
                  <a:srgbClr val="FEFEFE"/>
                </a:clrFrom>
                <a:clrTo>
                  <a:srgbClr val="FEFEFE">
                    <a:alpha val="0"/>
                  </a:srgbClr>
                </a:clrTo>
              </a:clrChange>
            </a:blip>
            <a:srcRect l="24190" t="37976" r="27431"/>
            <a:stretch>
              <a:fillRect/>
            </a:stretch>
          </p:blipFill>
          <p:spPr bwMode="auto">
            <a:xfrm>
              <a:off x="7543800" y="4800600"/>
              <a:ext cx="1600200" cy="2057400"/>
            </a:xfrm>
            <a:prstGeom prst="rect">
              <a:avLst/>
            </a:prstGeom>
            <a:noFill/>
          </p:spPr>
        </p:pic>
        <p:pic>
          <p:nvPicPr>
            <p:cNvPr id="6" name="Picture 2" descr="C:\Users\John\Dropbox\Dalraida\QuestionsAboutGod\orange man thinking question.jpg"/>
            <p:cNvPicPr>
              <a:picLocks noChangeAspect="1" noChangeArrowheads="1"/>
            </p:cNvPicPr>
            <p:nvPr/>
          </p:nvPicPr>
          <p:blipFill>
            <a:blip r:embed="rId2" cstate="print">
              <a:clrChange>
                <a:clrFrom>
                  <a:srgbClr val="FEFEFE"/>
                </a:clrFrom>
                <a:clrTo>
                  <a:srgbClr val="FEFEFE">
                    <a:alpha val="0"/>
                  </a:srgbClr>
                </a:clrTo>
              </a:clrChange>
            </a:blip>
            <a:srcRect l="24190" r="27431" b="62024"/>
            <a:stretch>
              <a:fillRect/>
            </a:stretch>
          </p:blipFill>
          <p:spPr bwMode="auto">
            <a:xfrm>
              <a:off x="7772400" y="3657600"/>
              <a:ext cx="1066800" cy="1259681"/>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p:cTn id="14" dur="500" fill="hold"/>
                                        <p:tgtEl>
                                          <p:spTgt spid="2">
                                            <p:bg/>
                                          </p:spTgt>
                                        </p:tgtEl>
                                        <p:attrNameLst>
                                          <p:attrName>ppt_x</p:attrName>
                                        </p:attrNameLst>
                                      </p:cBhvr>
                                      <p:tavLst>
                                        <p:tav tm="0">
                                          <p:val>
                                            <p:strVal val="#ppt_x"/>
                                          </p:val>
                                        </p:tav>
                                        <p:tav tm="100000">
                                          <p:val>
                                            <p:strVal val="#ppt_x"/>
                                          </p:val>
                                        </p:tav>
                                      </p:tavLst>
                                    </p:anim>
                                    <p:anim calcmode="lin" valueType="num">
                                      <p:cBhvr>
                                        <p:cTn id="15" dur="500" fill="hold"/>
                                        <p:tgtEl>
                                          <p:spTgt spid="2">
                                            <p:bg/>
                                          </p:spTgt>
                                        </p:tgtEl>
                                        <p:attrNameLst>
                                          <p:attrName>ppt_y</p:attrName>
                                        </p:attrNameLst>
                                      </p:cBhvr>
                                      <p:tavLst>
                                        <p:tav tm="0">
                                          <p:val>
                                            <p:strVal val="#ppt_y-#ppt_h/2"/>
                                          </p:val>
                                        </p:tav>
                                        <p:tav tm="100000">
                                          <p:val>
                                            <p:strVal val="#ppt_y"/>
                                          </p:val>
                                        </p:tav>
                                      </p:tavLst>
                                    </p:anim>
                                    <p:anim calcmode="lin" valueType="num">
                                      <p:cBhvr>
                                        <p:cTn id="16" dur="500" fill="hold"/>
                                        <p:tgtEl>
                                          <p:spTgt spid="2">
                                            <p:bg/>
                                          </p:spTgt>
                                        </p:tgtEl>
                                        <p:attrNameLst>
                                          <p:attrName>ppt_w</p:attrName>
                                        </p:attrNameLst>
                                      </p:cBhvr>
                                      <p:tavLst>
                                        <p:tav tm="0">
                                          <p:val>
                                            <p:strVal val="#ppt_w"/>
                                          </p:val>
                                        </p:tav>
                                        <p:tav tm="100000">
                                          <p:val>
                                            <p:strVal val="#ppt_w"/>
                                          </p:val>
                                        </p:tav>
                                      </p:tavLst>
                                    </p:anim>
                                    <p:anim calcmode="lin" valueType="num">
                                      <p:cBhvr>
                                        <p:cTn id="17" dur="500" fill="hold"/>
                                        <p:tgtEl>
                                          <p:spTgt spid="2">
                                            <p:bg/>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fade">
                                      <p:cBhvr>
                                        <p:cTn id="26" dur="500"/>
                                        <p:tgtEl>
                                          <p:spTgt spid="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animEffect transition="in" filter="fade">
                                      <p:cBhvr>
                                        <p:cTn id="31" dur="500"/>
                                        <p:tgtEl>
                                          <p:spTgt spid="2">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
                                            <p:txEl>
                                              <p:pRg st="2" end="2"/>
                                            </p:txEl>
                                          </p:spTgt>
                                        </p:tgtEl>
                                        <p:attrNameLst>
                                          <p:attrName>style.visibility</p:attrName>
                                        </p:attrNameLst>
                                      </p:cBhvr>
                                      <p:to>
                                        <p:strVal val="visible"/>
                                      </p:to>
                                    </p:set>
                                    <p:animEffect transition="in" filter="fade">
                                      <p:cBhvr>
                                        <p:cTn id="36" dur="500"/>
                                        <p:tgtEl>
                                          <p:spTgt spid="2">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
                                            <p:txEl>
                                              <p:pRg st="3" end="3"/>
                                            </p:txEl>
                                          </p:spTgt>
                                        </p:tgtEl>
                                        <p:attrNameLst>
                                          <p:attrName>style.visibility</p:attrName>
                                        </p:attrNameLst>
                                      </p:cBhvr>
                                      <p:to>
                                        <p:strVal val="visible"/>
                                      </p:to>
                                    </p:set>
                                    <p:animEffect transition="in" filter="fade">
                                      <p:cBhvr>
                                        <p:cTn id="41"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a:t>Human attempts to explain God’s actions </a:t>
            </a:r>
            <a:r>
              <a:rPr lang="en-US" sz="2800" b="0" i="1" dirty="0"/>
              <a:t>(not literal)</a:t>
            </a:r>
            <a:endParaRPr lang="en-US" b="0" i="1" dirty="0"/>
          </a:p>
          <a:p>
            <a:r>
              <a:rPr lang="en-US" i="1" dirty="0"/>
              <a:t>Change</a:t>
            </a:r>
            <a:r>
              <a:rPr lang="en-US" dirty="0"/>
              <a:t>?...</a:t>
            </a:r>
          </a:p>
          <a:p>
            <a:pPr>
              <a:buNone/>
            </a:pPr>
            <a:r>
              <a:rPr lang="en-US" dirty="0"/>
              <a:t>		…</a:t>
            </a:r>
            <a:r>
              <a:rPr lang="en-US" i="1" dirty="0"/>
              <a:t>not a change if God already knows 	what He is going to do</a:t>
            </a:r>
            <a:r>
              <a:rPr lang="en-US" dirty="0"/>
              <a:t>! </a:t>
            </a:r>
            <a:r>
              <a:rPr lang="en-US" sz="2400" b="0" i="1" dirty="0"/>
              <a:t>(Is. 46:10-11)</a:t>
            </a:r>
            <a:endParaRPr lang="en-US" b="0" i="1" dirty="0"/>
          </a:p>
        </p:txBody>
      </p:sp>
      <p:sp>
        <p:nvSpPr>
          <p:cNvPr id="3" name="Title 2"/>
          <p:cNvSpPr>
            <a:spLocks noGrp="1"/>
          </p:cNvSpPr>
          <p:nvPr>
            <p:ph type="title"/>
          </p:nvPr>
        </p:nvSpPr>
        <p:spPr/>
        <p:txBody>
          <a:bodyPr/>
          <a:lstStyle/>
          <a:p>
            <a:r>
              <a:rPr lang="en-US"/>
              <a:t>Different Response?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 fill="hold" grpId="0" nodeType="afterEffect">
                                  <p:stCondLst>
                                    <p:cond delay="0"/>
                                  </p:stCondLst>
                                  <p:childTnLst>
                                    <p:set>
                                      <p:cBhvr>
                                        <p:cTn id="11" dur="1" fill="hold">
                                          <p:stCondLst>
                                            <p:cond delay="0"/>
                                          </p:stCondLst>
                                        </p:cTn>
                                        <p:tgtEl>
                                          <p:spTgt spid="2">
                                            <p:bg/>
                                          </p:spTgt>
                                        </p:tgtEl>
                                        <p:attrNameLst>
                                          <p:attrName>style.visibility</p:attrName>
                                        </p:attrNameLst>
                                      </p:cBhvr>
                                      <p:to>
                                        <p:strVal val="visible"/>
                                      </p:to>
                                    </p:set>
                                    <p:anim calcmode="lin" valueType="num">
                                      <p:cBhvr>
                                        <p:cTn id="12" dur="500" fill="hold"/>
                                        <p:tgtEl>
                                          <p:spTgt spid="2">
                                            <p:bg/>
                                          </p:spTgt>
                                        </p:tgtEl>
                                        <p:attrNameLst>
                                          <p:attrName>ppt_x</p:attrName>
                                        </p:attrNameLst>
                                      </p:cBhvr>
                                      <p:tavLst>
                                        <p:tav tm="0">
                                          <p:val>
                                            <p:strVal val="#ppt_x"/>
                                          </p:val>
                                        </p:tav>
                                        <p:tav tm="100000">
                                          <p:val>
                                            <p:strVal val="#ppt_x"/>
                                          </p:val>
                                        </p:tav>
                                      </p:tavLst>
                                    </p:anim>
                                    <p:anim calcmode="lin" valueType="num">
                                      <p:cBhvr>
                                        <p:cTn id="13" dur="500" fill="hold"/>
                                        <p:tgtEl>
                                          <p:spTgt spid="2">
                                            <p:bg/>
                                          </p:spTgt>
                                        </p:tgtEl>
                                        <p:attrNameLst>
                                          <p:attrName>ppt_y</p:attrName>
                                        </p:attrNameLst>
                                      </p:cBhvr>
                                      <p:tavLst>
                                        <p:tav tm="0">
                                          <p:val>
                                            <p:strVal val="#ppt_y-#ppt_h/2"/>
                                          </p:val>
                                        </p:tav>
                                        <p:tav tm="100000">
                                          <p:val>
                                            <p:strVal val="#ppt_y"/>
                                          </p:val>
                                        </p:tav>
                                      </p:tavLst>
                                    </p:anim>
                                    <p:anim calcmode="lin" valueType="num">
                                      <p:cBhvr>
                                        <p:cTn id="14" dur="500" fill="hold"/>
                                        <p:tgtEl>
                                          <p:spTgt spid="2">
                                            <p:bg/>
                                          </p:spTgt>
                                        </p:tgtEl>
                                        <p:attrNameLst>
                                          <p:attrName>ppt_w</p:attrName>
                                        </p:attrNameLst>
                                      </p:cBhvr>
                                      <p:tavLst>
                                        <p:tav tm="0">
                                          <p:val>
                                            <p:strVal val="#ppt_w"/>
                                          </p:val>
                                        </p:tav>
                                        <p:tav tm="100000">
                                          <p:val>
                                            <p:strVal val="#ppt_w"/>
                                          </p:val>
                                        </p:tav>
                                      </p:tavLst>
                                    </p:anim>
                                    <p:anim calcmode="lin" valueType="num">
                                      <p:cBhvr>
                                        <p:cTn id="15"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fade">
                                      <p:cBhvr>
                                        <p:cTn id="20" dur="500"/>
                                        <p:tgtEl>
                                          <p:spTgt spid="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fade">
                                      <p:cBhvr>
                                        <p:cTn id="25" dur="500"/>
                                        <p:tgtEl>
                                          <p:spTgt spid="2">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
                                            <p:txEl>
                                              <p:pRg st="2" end="2"/>
                                            </p:txEl>
                                          </p:spTgt>
                                        </p:tgtEl>
                                        <p:attrNameLst>
                                          <p:attrName>style.visibility</p:attrName>
                                        </p:attrNameLst>
                                      </p:cBhvr>
                                      <p:to>
                                        <p:strVal val="visible"/>
                                      </p:to>
                                    </p:set>
                                    <p:animEffect transition="in" filter="fade">
                                      <p:cBhvr>
                                        <p:cTn id="30"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59805" y="529390"/>
            <a:ext cx="8046721" cy="6667340"/>
          </a:xfrm>
          <a:prstGeom prst="rect">
            <a:avLst/>
          </a:prstGeom>
          <a:noFill/>
        </p:spPr>
        <p:txBody>
          <a:bodyPr wrap="square" rtlCol="0">
            <a:spAutoFit/>
          </a:bodyPr>
          <a:lstStyle/>
          <a:p>
            <a:pPr algn="ctr"/>
            <a:r>
              <a:rPr lang="en-US" sz="4000" i="1" dirty="0">
                <a:solidFill>
                  <a:prstClr val="black"/>
                </a:solidFill>
                <a:latin typeface="Calibri"/>
              </a:rPr>
              <a:t>“God’s decrees are not </a:t>
            </a:r>
            <a:r>
              <a:rPr lang="en-US" sz="4000" i="1" dirty="0" err="1">
                <a:solidFill>
                  <a:prstClr val="black"/>
                </a:solidFill>
                <a:latin typeface="Calibri"/>
              </a:rPr>
              <a:t>irrecovable</a:t>
            </a:r>
            <a:r>
              <a:rPr lang="en-US" sz="4000" i="1" dirty="0">
                <a:solidFill>
                  <a:prstClr val="black"/>
                </a:solidFill>
                <a:latin typeface="Calibri"/>
              </a:rPr>
              <a:t>, his will is not absolutely inflexible, and his judgments are not arbitrary. On the contrary, His actions exhibit love, concern and pity for man, and are designed to deal with him in a way </a:t>
            </a:r>
            <a:r>
              <a:rPr lang="en-US" sz="4800" i="1" dirty="0">
                <a:solidFill>
                  <a:srgbClr val="3399FF"/>
                </a:solidFill>
                <a:effectLst>
                  <a:outerShdw blurRad="50800" dist="12700" dir="2700000" algn="tl" rotWithShape="0">
                    <a:srgbClr val="FF9900"/>
                  </a:outerShdw>
                </a:effectLst>
                <a:latin typeface="Calibri"/>
              </a:rPr>
              <a:t>commensurate with both justice and mercy</a:t>
            </a:r>
            <a:r>
              <a:rPr lang="en-US" sz="4800" i="1" dirty="0">
                <a:solidFill>
                  <a:prstClr val="black"/>
                </a:solidFill>
                <a:latin typeface="Calibri"/>
              </a:rPr>
              <a:t>.” </a:t>
            </a:r>
          </a:p>
          <a:p>
            <a:pPr algn="ctr"/>
            <a:endParaRPr lang="en-US" sz="2000" i="1" dirty="0">
              <a:solidFill>
                <a:prstClr val="black"/>
              </a:solidFill>
              <a:latin typeface="Calibri"/>
            </a:endParaRPr>
          </a:p>
          <a:p>
            <a:pPr algn="ctr"/>
            <a:r>
              <a:rPr lang="en-US" sz="2000" i="1" dirty="0">
                <a:solidFill>
                  <a:prstClr val="black"/>
                </a:solidFill>
                <a:latin typeface="Calibri"/>
              </a:rPr>
              <a:t>(</a:t>
            </a:r>
            <a:r>
              <a:rPr lang="en-US" sz="2000" i="1" u="sng" dirty="0">
                <a:solidFill>
                  <a:prstClr val="black"/>
                </a:solidFill>
                <a:latin typeface="Calibri"/>
              </a:rPr>
              <a:t>Questions &amp; Answers, Vol. 2</a:t>
            </a:r>
            <a:r>
              <a:rPr lang="en-US" sz="2000" i="1" dirty="0">
                <a:solidFill>
                  <a:prstClr val="black"/>
                </a:solidFill>
                <a:latin typeface="Calibri"/>
              </a:rPr>
              <a:t>; Guy N. Woods)</a:t>
            </a:r>
            <a:endParaRPr lang="en-US" sz="2800" i="1" dirty="0">
              <a:solidFill>
                <a:prstClr val="black"/>
              </a:solidFill>
              <a:latin typeface="Calibri"/>
            </a:endParaRPr>
          </a:p>
          <a:p>
            <a:pPr algn="ctr"/>
            <a:endParaRPr lang="en-US" sz="4000" dirty="0">
              <a:solidFill>
                <a:prstClr val="black"/>
              </a:solidFill>
              <a:latin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xEl>
                                              <p:pRg st="2" end="2"/>
                                            </p:txEl>
                                          </p:spTgt>
                                        </p:tgtEl>
                                        <p:attrNameLst>
                                          <p:attrName>style.visibility</p:attrName>
                                        </p:attrNameLst>
                                      </p:cBhvr>
                                      <p:to>
                                        <p:strVal val="visible"/>
                                      </p:to>
                                    </p:set>
                                    <p:animEffect transition="in" filter="fade">
                                      <p:cBhvr>
                                        <p:cTn id="10" dur="2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allAtOnce"/>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0" indent="0">
              <a:buNone/>
            </a:pPr>
            <a:r>
              <a:rPr lang="en-US" dirty="0"/>
              <a:t>The warnings and promises of God are often </a:t>
            </a:r>
            <a:r>
              <a:rPr lang="en-US" i="1" dirty="0"/>
              <a:t>conditional</a:t>
            </a:r>
            <a:r>
              <a:rPr lang="en-US" dirty="0"/>
              <a:t> and depend on actions of those to whom they apply: </a:t>
            </a:r>
          </a:p>
          <a:p>
            <a:pPr marL="461963" indent="-461963"/>
            <a:r>
              <a:rPr lang="en-US" dirty="0"/>
              <a:t>Save a nation </a:t>
            </a:r>
            <a:r>
              <a:rPr lang="en-US" i="1" dirty="0">
                <a:solidFill>
                  <a:srgbClr val="3399FF"/>
                </a:solidFill>
                <a:latin typeface="Bookman Old Style" pitchFamily="18" charset="0"/>
              </a:rPr>
              <a:t>if</a:t>
            </a:r>
            <a:r>
              <a:rPr lang="en-US" dirty="0"/>
              <a:t> they turns from evil </a:t>
            </a:r>
            <a:br>
              <a:rPr lang="en-US" dirty="0"/>
            </a:br>
            <a:r>
              <a:rPr lang="en-US" sz="2400" b="0" i="1" dirty="0"/>
              <a:t>(Jer. 18:7-10)</a:t>
            </a:r>
            <a:endParaRPr lang="en-US" b="0" i="1" dirty="0"/>
          </a:p>
          <a:p>
            <a:pPr marL="461963" indent="-461963"/>
            <a:r>
              <a:rPr lang="en-US" dirty="0"/>
              <a:t>Save the cities </a:t>
            </a:r>
            <a:r>
              <a:rPr lang="en-US" i="1" dirty="0">
                <a:solidFill>
                  <a:srgbClr val="3399FF"/>
                </a:solidFill>
                <a:latin typeface="Bookman Old Style" pitchFamily="18" charset="0"/>
              </a:rPr>
              <a:t>if</a:t>
            </a:r>
            <a:r>
              <a:rPr lang="en-US" dirty="0"/>
              <a:t> there were 10 righteous souls </a:t>
            </a:r>
            <a:r>
              <a:rPr lang="en-US" sz="2400" b="0" i="1" dirty="0"/>
              <a:t>(Gen. 18:22-33)</a:t>
            </a:r>
          </a:p>
          <a:p>
            <a:pPr marL="461963" indent="-461963" algn="ctr">
              <a:buNone/>
            </a:pPr>
            <a:r>
              <a:rPr lang="en-US" sz="2800" i="1" dirty="0">
                <a:solidFill>
                  <a:srgbClr val="FF9900"/>
                </a:solidFill>
                <a:effectLst>
                  <a:outerShdw blurRad="50800" dist="38100" dir="2700000" algn="tl" rotWithShape="0">
                    <a:prstClr val="black"/>
                  </a:outerShdw>
                </a:effectLst>
              </a:rPr>
              <a:t>Implied conditions are just as valid as specific ones!</a:t>
            </a:r>
            <a:endParaRPr lang="en-US" sz="3600" i="1" dirty="0">
              <a:solidFill>
                <a:srgbClr val="FF9900"/>
              </a:solidFill>
              <a:effectLst>
                <a:outerShdw blurRad="50800" dist="38100" dir="2700000" algn="tl" rotWithShape="0">
                  <a:prstClr val="black"/>
                </a:outerShdw>
              </a:effectLst>
            </a:endParaRPr>
          </a:p>
        </p:txBody>
      </p:sp>
      <p:sp>
        <p:nvSpPr>
          <p:cNvPr id="3" name="Title 2"/>
          <p:cNvSpPr>
            <a:spLocks noGrp="1"/>
          </p:cNvSpPr>
          <p:nvPr>
            <p:ph type="title"/>
          </p:nvPr>
        </p:nvSpPr>
        <p:spPr/>
        <p:txBody>
          <a:bodyPr/>
          <a:lstStyle/>
          <a:p>
            <a:r>
              <a:rPr lang="en-US" dirty="0"/>
              <a:t>Conditional Warnings &amp; Promises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p:cTn id="14" dur="500" fill="hold"/>
                                        <p:tgtEl>
                                          <p:spTgt spid="2">
                                            <p:bg/>
                                          </p:spTgt>
                                        </p:tgtEl>
                                        <p:attrNameLst>
                                          <p:attrName>ppt_x</p:attrName>
                                        </p:attrNameLst>
                                      </p:cBhvr>
                                      <p:tavLst>
                                        <p:tav tm="0">
                                          <p:val>
                                            <p:strVal val="#ppt_x"/>
                                          </p:val>
                                        </p:tav>
                                        <p:tav tm="100000">
                                          <p:val>
                                            <p:strVal val="#ppt_x"/>
                                          </p:val>
                                        </p:tav>
                                      </p:tavLst>
                                    </p:anim>
                                    <p:anim calcmode="lin" valueType="num">
                                      <p:cBhvr>
                                        <p:cTn id="15" dur="500" fill="hold"/>
                                        <p:tgtEl>
                                          <p:spTgt spid="2">
                                            <p:bg/>
                                          </p:spTgt>
                                        </p:tgtEl>
                                        <p:attrNameLst>
                                          <p:attrName>ppt_y</p:attrName>
                                        </p:attrNameLst>
                                      </p:cBhvr>
                                      <p:tavLst>
                                        <p:tav tm="0">
                                          <p:val>
                                            <p:strVal val="#ppt_y+#ppt_h/2"/>
                                          </p:val>
                                        </p:tav>
                                        <p:tav tm="100000">
                                          <p:val>
                                            <p:strVal val="#ppt_y"/>
                                          </p:val>
                                        </p:tav>
                                      </p:tavLst>
                                    </p:anim>
                                    <p:anim calcmode="lin" valueType="num">
                                      <p:cBhvr>
                                        <p:cTn id="16" dur="500" fill="hold"/>
                                        <p:tgtEl>
                                          <p:spTgt spid="2">
                                            <p:bg/>
                                          </p:spTgt>
                                        </p:tgtEl>
                                        <p:attrNameLst>
                                          <p:attrName>ppt_w</p:attrName>
                                        </p:attrNameLst>
                                      </p:cBhvr>
                                      <p:tavLst>
                                        <p:tav tm="0">
                                          <p:val>
                                            <p:strVal val="#ppt_w"/>
                                          </p:val>
                                        </p:tav>
                                        <p:tav tm="100000">
                                          <p:val>
                                            <p:strVal val="#ppt_w"/>
                                          </p:val>
                                        </p:tav>
                                      </p:tavLst>
                                    </p:anim>
                                    <p:anim calcmode="lin" valueType="num">
                                      <p:cBhvr>
                                        <p:cTn id="17"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fade">
                                      <p:cBhvr>
                                        <p:cTn id="27" dur="500"/>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fade">
                                      <p:cBhvr>
                                        <p:cTn id="32" dur="500"/>
                                        <p:tgtEl>
                                          <p:spTgt spid="2">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3" end="3"/>
                                            </p:txEl>
                                          </p:spTgt>
                                        </p:tgtEl>
                                        <p:attrNameLst>
                                          <p:attrName>style.visibility</p:attrName>
                                        </p:attrNameLst>
                                      </p:cBhvr>
                                      <p:to>
                                        <p:strVal val="visible"/>
                                      </p:to>
                                    </p:set>
                                    <p:animEffect transition="in" filter="fade">
                                      <p:cBhvr>
                                        <p:cTn id="3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God’s </a:t>
            </a:r>
            <a:r>
              <a:rPr lang="en-US" i="1" dirty="0">
                <a:solidFill>
                  <a:srgbClr val="3399FF"/>
                </a:solidFill>
                <a:latin typeface="Bookman Old Style" pitchFamily="18" charset="0"/>
              </a:rPr>
              <a:t>Character</a:t>
            </a:r>
            <a:r>
              <a:rPr lang="en-US" dirty="0"/>
              <a:t> is Unchanged</a:t>
            </a:r>
            <a:br>
              <a:rPr lang="en-US" dirty="0"/>
            </a:br>
            <a:r>
              <a:rPr lang="en-US" sz="2400" b="0" i="1" dirty="0"/>
              <a:t>(Ps. 102:27; Mal. 3:6; </a:t>
            </a:r>
            <a:r>
              <a:rPr lang="en-US" sz="2400" b="0" i="1" dirty="0" err="1"/>
              <a:t>Jms</a:t>
            </a:r>
            <a:r>
              <a:rPr lang="en-US" sz="2400" b="0" i="1" dirty="0"/>
              <a:t>. 1:17)</a:t>
            </a:r>
            <a:endParaRPr lang="en-US" b="0" i="1" dirty="0"/>
          </a:p>
          <a:p>
            <a:r>
              <a:rPr lang="en-US" dirty="0"/>
              <a:t>God’s </a:t>
            </a:r>
            <a:r>
              <a:rPr lang="en-US" i="1" dirty="0">
                <a:solidFill>
                  <a:srgbClr val="3399FF"/>
                </a:solidFill>
                <a:latin typeface="Bookman Old Style" pitchFamily="18" charset="0"/>
              </a:rPr>
              <a:t>Nature</a:t>
            </a:r>
            <a:r>
              <a:rPr lang="en-US" dirty="0"/>
              <a:t> is Unchanged</a:t>
            </a:r>
            <a:br>
              <a:rPr lang="en-US" dirty="0"/>
            </a:br>
            <a:r>
              <a:rPr lang="en-US" sz="2400" b="0" i="1" dirty="0"/>
              <a:t>(Heb. 1:12; Acts 17:31)</a:t>
            </a:r>
            <a:endParaRPr lang="en-US" b="0" i="1" dirty="0"/>
          </a:p>
          <a:p>
            <a:r>
              <a:rPr lang="en-US" dirty="0"/>
              <a:t>God’s </a:t>
            </a:r>
            <a:r>
              <a:rPr lang="en-US" i="1" dirty="0">
                <a:solidFill>
                  <a:srgbClr val="3399FF"/>
                </a:solidFill>
                <a:latin typeface="Bookman Old Style" pitchFamily="18" charset="0"/>
              </a:rPr>
              <a:t>Purpose</a:t>
            </a:r>
            <a:r>
              <a:rPr lang="en-US" dirty="0"/>
              <a:t> is Unchanged</a:t>
            </a:r>
            <a:br>
              <a:rPr lang="en-US" dirty="0"/>
            </a:br>
            <a:r>
              <a:rPr lang="en-US" sz="2400" b="0" i="1" dirty="0"/>
              <a:t>(Heb. 6:17; Rom. 9:11; Job 23:13; Ps. 33:11; Is. 46:10)</a:t>
            </a:r>
          </a:p>
          <a:p>
            <a:r>
              <a:rPr lang="en-US" dirty="0"/>
              <a:t>God’s </a:t>
            </a:r>
            <a:r>
              <a:rPr lang="en-US" i="1" dirty="0">
                <a:solidFill>
                  <a:srgbClr val="3399FF"/>
                </a:solidFill>
                <a:latin typeface="Bookman Old Style" pitchFamily="18" charset="0"/>
              </a:rPr>
              <a:t>Promises</a:t>
            </a:r>
            <a:r>
              <a:rPr lang="en-US" dirty="0"/>
              <a:t> are Unchanged</a:t>
            </a:r>
            <a:br>
              <a:rPr lang="en-US" dirty="0"/>
            </a:br>
            <a:r>
              <a:rPr lang="en-US" sz="2400" b="0" i="1" dirty="0"/>
              <a:t>(Num. 23:19; 1 Sam. 15:29; Rom. 11:29)</a:t>
            </a:r>
            <a:endParaRPr lang="en-US" b="0" i="1" dirty="0"/>
          </a:p>
        </p:txBody>
      </p:sp>
      <p:sp>
        <p:nvSpPr>
          <p:cNvPr id="3" name="Title 2"/>
          <p:cNvSpPr>
            <a:spLocks noGrp="1"/>
          </p:cNvSpPr>
          <p:nvPr>
            <p:ph type="title"/>
          </p:nvPr>
        </p:nvSpPr>
        <p:spPr/>
        <p:txBody>
          <a:bodyPr/>
          <a:lstStyle/>
          <a:p>
            <a:r>
              <a:rPr lang="en-US" dirty="0"/>
              <a:t>God Does NOT Change…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9800" y="4724400"/>
            <a:ext cx="7772400" cy="1752600"/>
          </a:xfrm>
          <a:prstGeom prst="rect">
            <a:avLst/>
          </a:prstGeom>
          <a:solidFill>
            <a:srgbClr val="3399FF"/>
          </a:solidFill>
          <a:ln w="76200">
            <a:solidFill>
              <a:srgbClr val="B2FF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black"/>
                </a:solidFill>
                <a:latin typeface="Calibri"/>
              </a:rPr>
              <a:t>Where Did God Come From?</a:t>
            </a:r>
          </a:p>
        </p:txBody>
      </p:sp>
      <p:grpSp>
        <p:nvGrpSpPr>
          <p:cNvPr id="5" name="Group 4"/>
          <p:cNvGrpSpPr/>
          <p:nvPr/>
        </p:nvGrpSpPr>
        <p:grpSpPr>
          <a:xfrm>
            <a:off x="1905000" y="381000"/>
            <a:ext cx="8382000" cy="4495800"/>
            <a:chOff x="228600" y="228600"/>
            <a:chExt cx="8686800" cy="4800600"/>
          </a:xfrm>
        </p:grpSpPr>
        <p:sp>
          <p:nvSpPr>
            <p:cNvPr id="3" name="Rounded Rectangle 2"/>
            <p:cNvSpPr/>
            <p:nvPr/>
          </p:nvSpPr>
          <p:spPr>
            <a:xfrm>
              <a:off x="228600" y="228600"/>
              <a:ext cx="8686800" cy="4800600"/>
            </a:xfrm>
            <a:prstGeom prst="roundRect">
              <a:avLst>
                <a:gd name="adj" fmla="val 7558"/>
              </a:avLst>
            </a:prstGeom>
            <a:solidFill>
              <a:schemeClr val="bg1"/>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latin typeface="Calibri"/>
              </a:endParaRPr>
            </a:p>
          </p:txBody>
        </p:sp>
        <p:pic>
          <p:nvPicPr>
            <p:cNvPr id="2" name="Picture 1" descr="Title.jpg"/>
            <p:cNvPicPr>
              <a:picLocks noChangeAspect="1"/>
            </p:cNvPicPr>
            <p:nvPr/>
          </p:nvPicPr>
          <p:blipFill>
            <a:blip r:embed="rId2" cstate="print"/>
            <a:stretch>
              <a:fillRect/>
            </a:stretch>
          </p:blipFill>
          <p:spPr>
            <a:xfrm>
              <a:off x="533400" y="533400"/>
              <a:ext cx="8065155" cy="4191000"/>
            </a:xfrm>
            <a:prstGeom prst="rect">
              <a:avLst/>
            </a:prstGeom>
            <a:ln>
              <a:noFill/>
            </a:ln>
          </p:spPr>
        </p:pic>
      </p:grpSp>
    </p:spTree>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chor="ctr" anchorCtr="0"/>
          <a:lstStyle/>
          <a:p>
            <a:pPr marL="514350" indent="-514350">
              <a:lnSpc>
                <a:spcPts val="3000"/>
              </a:lnSpc>
              <a:spcAft>
                <a:spcPts val="3000"/>
              </a:spcAft>
              <a:buFont typeface="+mj-lt"/>
              <a:buAutoNum type="arabicPeriod"/>
            </a:pPr>
            <a:r>
              <a:rPr lang="en-US" dirty="0"/>
              <a:t>Prayer does not inform God, it </a:t>
            </a:r>
            <a:r>
              <a:rPr lang="en-US" i="1" dirty="0"/>
              <a:t>involves God</a:t>
            </a:r>
          </a:p>
          <a:p>
            <a:pPr marL="514350" indent="-514350">
              <a:lnSpc>
                <a:spcPts val="3000"/>
              </a:lnSpc>
              <a:spcAft>
                <a:spcPts val="3000"/>
              </a:spcAft>
              <a:buFont typeface="+mj-lt"/>
              <a:buAutoNum type="arabicPeriod"/>
            </a:pPr>
            <a:r>
              <a:rPr lang="en-US" dirty="0"/>
              <a:t>Prayer does not change God, it </a:t>
            </a:r>
            <a:r>
              <a:rPr lang="en-US" i="1" dirty="0"/>
              <a:t>changes us</a:t>
            </a:r>
          </a:p>
          <a:p>
            <a:pPr marL="514350" indent="-514350">
              <a:lnSpc>
                <a:spcPts val="3000"/>
              </a:lnSpc>
              <a:spcAft>
                <a:spcPts val="3000"/>
              </a:spcAft>
              <a:buFont typeface="+mj-lt"/>
              <a:buAutoNum type="arabicPeriod"/>
            </a:pPr>
            <a:r>
              <a:rPr lang="en-US" dirty="0"/>
              <a:t>Prayer does not get our will done in heaven, it </a:t>
            </a:r>
            <a:r>
              <a:rPr lang="en-US" i="1" dirty="0"/>
              <a:t>gets God’s will done on earth</a:t>
            </a:r>
          </a:p>
          <a:p>
            <a:pPr marL="514350" indent="-514350">
              <a:lnSpc>
                <a:spcPts val="3000"/>
              </a:lnSpc>
              <a:spcAft>
                <a:spcPts val="3000"/>
              </a:spcAft>
              <a:buFont typeface="+mj-lt"/>
              <a:buAutoNum type="arabicPeriod"/>
            </a:pPr>
            <a:r>
              <a:rPr lang="en-US" dirty="0"/>
              <a:t>Prayer is not because God needs us, but because </a:t>
            </a:r>
            <a:r>
              <a:rPr lang="en-US" i="1" dirty="0"/>
              <a:t>we need God</a:t>
            </a:r>
            <a:r>
              <a:rPr lang="en-US" dirty="0"/>
              <a:t>!</a:t>
            </a:r>
          </a:p>
        </p:txBody>
      </p:sp>
      <p:sp>
        <p:nvSpPr>
          <p:cNvPr id="3" name="Title 2"/>
          <p:cNvSpPr>
            <a:spLocks noGrp="1"/>
          </p:cNvSpPr>
          <p:nvPr>
            <p:ph type="title"/>
          </p:nvPr>
        </p:nvSpPr>
        <p:spPr/>
        <p:txBody>
          <a:bodyPr/>
          <a:lstStyle/>
          <a:p>
            <a:r>
              <a:rPr lang="en-US" dirty="0"/>
              <a:t>Why Should I Pray?</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We can trust God and have confidence in all He does!</a:t>
            </a:r>
          </a:p>
          <a:p>
            <a:r>
              <a:rPr lang="en-US" dirty="0"/>
              <a:t>God does not need to change</a:t>
            </a:r>
          </a:p>
          <a:p>
            <a:r>
              <a:rPr lang="en-US" dirty="0"/>
              <a:t>We should pray</a:t>
            </a:r>
          </a:p>
          <a:p>
            <a:r>
              <a:rPr lang="en-US" dirty="0"/>
              <a:t>God is disappointed when we fail to </a:t>
            </a:r>
            <a:br>
              <a:rPr lang="en-US" dirty="0"/>
            </a:br>
            <a:r>
              <a:rPr lang="en-US" dirty="0"/>
              <a:t>follow his commands</a:t>
            </a:r>
          </a:p>
        </p:txBody>
      </p:sp>
      <p:sp>
        <p:nvSpPr>
          <p:cNvPr id="3" name="Title 2"/>
          <p:cNvSpPr>
            <a:spLocks noGrp="1"/>
          </p:cNvSpPr>
          <p:nvPr>
            <p:ph type="title"/>
          </p:nvPr>
        </p:nvSpPr>
        <p:spPr/>
        <p:txBody>
          <a:bodyPr/>
          <a:lstStyle/>
          <a:p>
            <a:r>
              <a:rPr lang="en-US"/>
              <a:t>Lessons to Consider</a:t>
            </a:r>
            <a:endParaRPr lang="en-US" dirty="0"/>
          </a:p>
        </p:txBody>
      </p:sp>
      <p:grpSp>
        <p:nvGrpSpPr>
          <p:cNvPr id="4" name="Group 3"/>
          <p:cNvGrpSpPr>
            <a:grpSpLocks noChangeAspect="1"/>
          </p:cNvGrpSpPr>
          <p:nvPr/>
        </p:nvGrpSpPr>
        <p:grpSpPr>
          <a:xfrm>
            <a:off x="9220200" y="4038600"/>
            <a:ext cx="1447800" cy="2774950"/>
            <a:chOff x="7543800" y="3657600"/>
            <a:chExt cx="1600200" cy="3200400"/>
          </a:xfrm>
          <a:effectLst>
            <a:outerShdw blurRad="50800" dist="38100" dir="18900000" algn="bl" rotWithShape="0">
              <a:prstClr val="black">
                <a:alpha val="40000"/>
              </a:prstClr>
            </a:outerShdw>
          </a:effectLst>
        </p:grpSpPr>
        <p:pic>
          <p:nvPicPr>
            <p:cNvPr id="5" name="Picture 2" descr="C:\Users\John\Dropbox\Dalraida\QuestionsAboutGod\orange man thinking question.jpg"/>
            <p:cNvPicPr>
              <a:picLocks noChangeAspect="1" noChangeArrowheads="1"/>
            </p:cNvPicPr>
            <p:nvPr/>
          </p:nvPicPr>
          <p:blipFill>
            <a:blip r:embed="rId2" cstate="print">
              <a:clrChange>
                <a:clrFrom>
                  <a:srgbClr val="FEFEFE"/>
                </a:clrFrom>
                <a:clrTo>
                  <a:srgbClr val="FEFEFE">
                    <a:alpha val="0"/>
                  </a:srgbClr>
                </a:clrTo>
              </a:clrChange>
            </a:blip>
            <a:srcRect l="24190" t="37976" r="27431"/>
            <a:stretch>
              <a:fillRect/>
            </a:stretch>
          </p:blipFill>
          <p:spPr bwMode="auto">
            <a:xfrm>
              <a:off x="7543800" y="4800600"/>
              <a:ext cx="1600200" cy="2057400"/>
            </a:xfrm>
            <a:prstGeom prst="rect">
              <a:avLst/>
            </a:prstGeom>
            <a:noFill/>
          </p:spPr>
        </p:pic>
        <p:pic>
          <p:nvPicPr>
            <p:cNvPr id="6" name="Picture 2" descr="C:\Users\John\Dropbox\Dalraida\QuestionsAboutGod\orange man thinking question.jpg"/>
            <p:cNvPicPr>
              <a:picLocks noChangeAspect="1" noChangeArrowheads="1"/>
            </p:cNvPicPr>
            <p:nvPr/>
          </p:nvPicPr>
          <p:blipFill>
            <a:blip r:embed="rId2" cstate="print">
              <a:clrChange>
                <a:clrFrom>
                  <a:srgbClr val="FEFEFE"/>
                </a:clrFrom>
                <a:clrTo>
                  <a:srgbClr val="FEFEFE">
                    <a:alpha val="0"/>
                  </a:srgbClr>
                </a:clrTo>
              </a:clrChange>
            </a:blip>
            <a:srcRect l="24190" r="27431" b="62024"/>
            <a:stretch>
              <a:fillRect/>
            </a:stretch>
          </p:blipFill>
          <p:spPr bwMode="auto">
            <a:xfrm>
              <a:off x="7772400" y="3657600"/>
              <a:ext cx="1066800" cy="1259681"/>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p:cTn id="14" dur="500" fill="hold"/>
                                        <p:tgtEl>
                                          <p:spTgt spid="2">
                                            <p:bg/>
                                          </p:spTgt>
                                        </p:tgtEl>
                                        <p:attrNameLst>
                                          <p:attrName>ppt_x</p:attrName>
                                        </p:attrNameLst>
                                      </p:cBhvr>
                                      <p:tavLst>
                                        <p:tav tm="0">
                                          <p:val>
                                            <p:strVal val="#ppt_x"/>
                                          </p:val>
                                        </p:tav>
                                        <p:tav tm="100000">
                                          <p:val>
                                            <p:strVal val="#ppt_x"/>
                                          </p:val>
                                        </p:tav>
                                      </p:tavLst>
                                    </p:anim>
                                    <p:anim calcmode="lin" valueType="num">
                                      <p:cBhvr>
                                        <p:cTn id="15" dur="500" fill="hold"/>
                                        <p:tgtEl>
                                          <p:spTgt spid="2">
                                            <p:bg/>
                                          </p:spTgt>
                                        </p:tgtEl>
                                        <p:attrNameLst>
                                          <p:attrName>ppt_y</p:attrName>
                                        </p:attrNameLst>
                                      </p:cBhvr>
                                      <p:tavLst>
                                        <p:tav tm="0">
                                          <p:val>
                                            <p:strVal val="#ppt_y-#ppt_h/2"/>
                                          </p:val>
                                        </p:tav>
                                        <p:tav tm="100000">
                                          <p:val>
                                            <p:strVal val="#ppt_y"/>
                                          </p:val>
                                        </p:tav>
                                      </p:tavLst>
                                    </p:anim>
                                    <p:anim calcmode="lin" valueType="num">
                                      <p:cBhvr>
                                        <p:cTn id="16" dur="500" fill="hold"/>
                                        <p:tgtEl>
                                          <p:spTgt spid="2">
                                            <p:bg/>
                                          </p:spTgt>
                                        </p:tgtEl>
                                        <p:attrNameLst>
                                          <p:attrName>ppt_w</p:attrName>
                                        </p:attrNameLst>
                                      </p:cBhvr>
                                      <p:tavLst>
                                        <p:tav tm="0">
                                          <p:val>
                                            <p:strVal val="#ppt_w"/>
                                          </p:val>
                                        </p:tav>
                                        <p:tav tm="100000">
                                          <p:val>
                                            <p:strVal val="#ppt_w"/>
                                          </p:val>
                                        </p:tav>
                                      </p:tavLst>
                                    </p:anim>
                                    <p:anim calcmode="lin" valueType="num">
                                      <p:cBhvr>
                                        <p:cTn id="17" dur="500" fill="hold"/>
                                        <p:tgtEl>
                                          <p:spTgt spid="2">
                                            <p:bg/>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fade">
                                      <p:cBhvr>
                                        <p:cTn id="26" dur="500"/>
                                        <p:tgtEl>
                                          <p:spTgt spid="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animEffect transition="in" filter="fade">
                                      <p:cBhvr>
                                        <p:cTn id="31" dur="500"/>
                                        <p:tgtEl>
                                          <p:spTgt spid="2">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2">
                                            <p:txEl>
                                              <p:pRg st="2" end="2"/>
                                            </p:txEl>
                                          </p:spTgt>
                                        </p:tgtEl>
                                        <p:attrNameLst>
                                          <p:attrName>style.visibility</p:attrName>
                                        </p:attrNameLst>
                                      </p:cBhvr>
                                      <p:to>
                                        <p:strVal val="visible"/>
                                      </p:to>
                                    </p:set>
                                    <p:animEffect transition="in" filter="fade">
                                      <p:cBhvr>
                                        <p:cTn id="36" dur="500"/>
                                        <p:tgtEl>
                                          <p:spTgt spid="2">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
                                            <p:txEl>
                                              <p:pRg st="3" end="3"/>
                                            </p:txEl>
                                          </p:spTgt>
                                        </p:tgtEl>
                                        <p:attrNameLst>
                                          <p:attrName>style.visibility</p:attrName>
                                        </p:attrNameLst>
                                      </p:cBhvr>
                                      <p:to>
                                        <p:strVal val="visible"/>
                                      </p:to>
                                    </p:set>
                                    <p:animEffect transition="in" filter="fade">
                                      <p:cBhvr>
                                        <p:cTn id="41"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80000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D5A1F0C-DDD0-405C-91E9-B8FA2E5CAE1D}"/>
              </a:ext>
            </a:extLst>
          </p:cNvPr>
          <p:cNvSpPr>
            <a:spLocks noGrp="1"/>
          </p:cNvSpPr>
          <p:nvPr>
            <p:ph type="ctrTitle"/>
          </p:nvPr>
        </p:nvSpPr>
        <p:spPr>
          <a:xfrm>
            <a:off x="1299411" y="2560320"/>
            <a:ext cx="9567511" cy="2121742"/>
          </a:xfrm>
        </p:spPr>
        <p:txBody>
          <a:bodyPr/>
          <a:lstStyle/>
          <a:p>
            <a:r>
              <a:rPr lang="en-US" b="1" dirty="0">
                <a:solidFill>
                  <a:srgbClr val="8B2939"/>
                </a:solidFill>
                <a:effectLst>
                  <a:outerShdw blurRad="38100" dist="38100" dir="2700000" algn="tl">
                    <a:srgbClr val="000000">
                      <a:alpha val="43137"/>
                    </a:srgbClr>
                  </a:outerShdw>
                </a:effectLst>
                <a:latin typeface="Papyrus" panose="03070502060502030205" pitchFamily="66" charset="0"/>
              </a:rPr>
              <a:t>petitioning</a:t>
            </a:r>
          </a:p>
        </p:txBody>
      </p:sp>
      <p:sp>
        <p:nvSpPr>
          <p:cNvPr id="3" name="Action Button: Go Back or Previous 2">
            <a:hlinkClick r:id="rId2" action="ppaction://hlinksldjump" highlightClick="1"/>
            <a:extLst>
              <a:ext uri="{FF2B5EF4-FFF2-40B4-BE49-F238E27FC236}">
                <a16:creationId xmlns:a16="http://schemas.microsoft.com/office/drawing/2014/main" id="{97CD6EE8-E015-47C1-8D46-3572764E8874}"/>
              </a:ext>
            </a:extLst>
          </p:cNvPr>
          <p:cNvSpPr/>
          <p:nvPr/>
        </p:nvSpPr>
        <p:spPr>
          <a:xfrm>
            <a:off x="9885146" y="4793381"/>
            <a:ext cx="849910" cy="647780"/>
          </a:xfrm>
          <a:prstGeom prst="actionButtonBackPrevious">
            <a:avLst/>
          </a:prstGeom>
          <a:blipFill>
            <a:blip r:embed="rId3"/>
            <a:tile tx="0" ty="0" sx="100000" sy="100000" flip="none" algn="tl"/>
          </a:bli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6837581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9800" y="4724400"/>
            <a:ext cx="7772400" cy="1752600"/>
          </a:xfrm>
          <a:prstGeom prst="rect">
            <a:avLst/>
          </a:prstGeom>
          <a:solidFill>
            <a:srgbClr val="3399FF"/>
          </a:solidFill>
          <a:ln w="76200">
            <a:solidFill>
              <a:srgbClr val="B2FF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FF0000"/>
                </a:solidFill>
                <a:effectLst>
                  <a:outerShdw blurRad="38100" dist="38100" dir="2700000" algn="tl">
                    <a:srgbClr val="000000">
                      <a:alpha val="43137"/>
                    </a:srgbClr>
                  </a:outerShdw>
                </a:effectLst>
                <a:latin typeface="Calibri"/>
              </a:rPr>
              <a:t>When God Does Not Hear!</a:t>
            </a:r>
          </a:p>
        </p:txBody>
      </p:sp>
      <p:grpSp>
        <p:nvGrpSpPr>
          <p:cNvPr id="5" name="Group 4"/>
          <p:cNvGrpSpPr/>
          <p:nvPr/>
        </p:nvGrpSpPr>
        <p:grpSpPr>
          <a:xfrm>
            <a:off x="1905000" y="381000"/>
            <a:ext cx="8382000" cy="4495800"/>
            <a:chOff x="228600" y="228600"/>
            <a:chExt cx="8686800" cy="4800600"/>
          </a:xfrm>
        </p:grpSpPr>
        <p:sp>
          <p:nvSpPr>
            <p:cNvPr id="3" name="Rounded Rectangle 2"/>
            <p:cNvSpPr/>
            <p:nvPr/>
          </p:nvSpPr>
          <p:spPr>
            <a:xfrm>
              <a:off x="228600" y="228600"/>
              <a:ext cx="8686800" cy="4800600"/>
            </a:xfrm>
            <a:prstGeom prst="roundRect">
              <a:avLst>
                <a:gd name="adj" fmla="val 7558"/>
              </a:avLst>
            </a:prstGeom>
            <a:solidFill>
              <a:schemeClr val="bg1"/>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latin typeface="Calibri"/>
              </a:endParaRPr>
            </a:p>
          </p:txBody>
        </p:sp>
        <p:pic>
          <p:nvPicPr>
            <p:cNvPr id="2" name="Picture 1" descr="Title.jpg"/>
            <p:cNvPicPr>
              <a:picLocks noChangeAspect="1"/>
            </p:cNvPicPr>
            <p:nvPr/>
          </p:nvPicPr>
          <p:blipFill>
            <a:blip r:embed="rId2" cstate="print"/>
            <a:stretch>
              <a:fillRect/>
            </a:stretch>
          </p:blipFill>
          <p:spPr>
            <a:xfrm>
              <a:off x="533400" y="533400"/>
              <a:ext cx="8065155" cy="4191000"/>
            </a:xfrm>
            <a:prstGeom prst="rect">
              <a:avLst/>
            </a:prstGeom>
            <a:ln>
              <a:noFill/>
            </a:ln>
          </p:spPr>
        </p:pic>
      </p:grpSp>
    </p:spTree>
    <p:extLst>
      <p:ext uri="{BB962C8B-B14F-4D97-AF65-F5344CB8AC3E}">
        <p14:creationId xmlns:p14="http://schemas.microsoft.com/office/powerpoint/2010/main" val="4002277908"/>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God’s </a:t>
            </a:r>
            <a:r>
              <a:rPr lang="en-US" i="1" dirty="0">
                <a:solidFill>
                  <a:srgbClr val="3399FF"/>
                </a:solidFill>
                <a:latin typeface="Bookman Old Style" pitchFamily="18" charset="0"/>
              </a:rPr>
              <a:t>Character</a:t>
            </a:r>
            <a:r>
              <a:rPr lang="en-US" dirty="0"/>
              <a:t> is Unchanged</a:t>
            </a:r>
            <a:br>
              <a:rPr lang="en-US" dirty="0"/>
            </a:br>
            <a:r>
              <a:rPr lang="en-US" sz="2400" b="0" i="1" dirty="0"/>
              <a:t>(Ps. 102:27; Mal. 3:6; </a:t>
            </a:r>
            <a:r>
              <a:rPr lang="en-US" sz="2400" b="0" i="1" dirty="0" err="1"/>
              <a:t>Jms</a:t>
            </a:r>
            <a:r>
              <a:rPr lang="en-US" sz="2400" b="0" i="1" dirty="0"/>
              <a:t>. 1:17)</a:t>
            </a:r>
            <a:endParaRPr lang="en-US" b="0" i="1" dirty="0"/>
          </a:p>
          <a:p>
            <a:r>
              <a:rPr lang="en-US" dirty="0"/>
              <a:t>God’s </a:t>
            </a:r>
            <a:r>
              <a:rPr lang="en-US" i="1" dirty="0">
                <a:solidFill>
                  <a:srgbClr val="3399FF"/>
                </a:solidFill>
                <a:latin typeface="Bookman Old Style" pitchFamily="18" charset="0"/>
              </a:rPr>
              <a:t>Nature</a:t>
            </a:r>
            <a:r>
              <a:rPr lang="en-US" dirty="0"/>
              <a:t> is Unchanged</a:t>
            </a:r>
            <a:br>
              <a:rPr lang="en-US" dirty="0"/>
            </a:br>
            <a:r>
              <a:rPr lang="en-US" sz="2400" b="0" i="1" dirty="0"/>
              <a:t>(Heb. 1:12; Acts 17:31)</a:t>
            </a:r>
            <a:endParaRPr lang="en-US" b="0" i="1" dirty="0"/>
          </a:p>
          <a:p>
            <a:r>
              <a:rPr lang="en-US" dirty="0"/>
              <a:t>God’s </a:t>
            </a:r>
            <a:r>
              <a:rPr lang="en-US" i="1" dirty="0">
                <a:solidFill>
                  <a:srgbClr val="3399FF"/>
                </a:solidFill>
                <a:latin typeface="Bookman Old Style" pitchFamily="18" charset="0"/>
              </a:rPr>
              <a:t>Purpose</a:t>
            </a:r>
            <a:r>
              <a:rPr lang="en-US" dirty="0"/>
              <a:t> is Unchanged</a:t>
            </a:r>
            <a:br>
              <a:rPr lang="en-US" dirty="0"/>
            </a:br>
            <a:r>
              <a:rPr lang="en-US" sz="2400" b="0" i="1" dirty="0"/>
              <a:t>(Heb. 6:17; Rom. 9:11; Job 23:13; Ps. 33:11; Is. 46:10)</a:t>
            </a:r>
          </a:p>
          <a:p>
            <a:r>
              <a:rPr lang="en-US" dirty="0"/>
              <a:t>God’s </a:t>
            </a:r>
            <a:r>
              <a:rPr lang="en-US" i="1" dirty="0">
                <a:solidFill>
                  <a:srgbClr val="3399FF"/>
                </a:solidFill>
                <a:latin typeface="Bookman Old Style" pitchFamily="18" charset="0"/>
              </a:rPr>
              <a:t>Promises</a:t>
            </a:r>
            <a:r>
              <a:rPr lang="en-US" dirty="0"/>
              <a:t> are Unchanged</a:t>
            </a:r>
            <a:br>
              <a:rPr lang="en-US" dirty="0"/>
            </a:br>
            <a:r>
              <a:rPr lang="en-US" sz="2400" b="0" i="1" dirty="0"/>
              <a:t>(Num. 23:19; 1 Sam. 15:29; Rom. 11:29)</a:t>
            </a:r>
            <a:endParaRPr lang="en-US" b="0" i="1" dirty="0"/>
          </a:p>
        </p:txBody>
      </p:sp>
      <p:sp>
        <p:nvSpPr>
          <p:cNvPr id="3" name="Title 2"/>
          <p:cNvSpPr>
            <a:spLocks noGrp="1"/>
          </p:cNvSpPr>
          <p:nvPr>
            <p:ph type="title"/>
          </p:nvPr>
        </p:nvSpPr>
        <p:spPr/>
        <p:txBody>
          <a:bodyPr/>
          <a:lstStyle/>
          <a:p>
            <a:r>
              <a:rPr lang="en-US" dirty="0"/>
              <a:t>God Does NOT Change…</a:t>
            </a:r>
          </a:p>
        </p:txBody>
      </p:sp>
    </p:spTree>
    <p:extLst>
      <p:ext uri="{BB962C8B-B14F-4D97-AF65-F5344CB8AC3E}">
        <p14:creationId xmlns:p14="http://schemas.microsoft.com/office/powerpoint/2010/main" val="128652104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chor="ctr" anchorCtr="0"/>
          <a:lstStyle/>
          <a:p>
            <a:pPr marL="514350" indent="-514350">
              <a:lnSpc>
                <a:spcPts val="3000"/>
              </a:lnSpc>
              <a:spcAft>
                <a:spcPts val="3000"/>
              </a:spcAft>
              <a:buFont typeface="+mj-lt"/>
              <a:buAutoNum type="arabicPeriod"/>
            </a:pPr>
            <a:r>
              <a:rPr lang="en-US" dirty="0"/>
              <a:t>Prayer does not inform God, it </a:t>
            </a:r>
            <a:r>
              <a:rPr lang="en-US" i="1" dirty="0"/>
              <a:t>involves God</a:t>
            </a:r>
          </a:p>
          <a:p>
            <a:pPr marL="514350" indent="-514350">
              <a:lnSpc>
                <a:spcPts val="3000"/>
              </a:lnSpc>
              <a:spcAft>
                <a:spcPts val="3000"/>
              </a:spcAft>
              <a:buFont typeface="+mj-lt"/>
              <a:buAutoNum type="arabicPeriod"/>
            </a:pPr>
            <a:r>
              <a:rPr lang="en-US" dirty="0"/>
              <a:t>Prayer does not change God, it </a:t>
            </a:r>
            <a:r>
              <a:rPr lang="en-US" i="1" dirty="0"/>
              <a:t>changes us</a:t>
            </a:r>
          </a:p>
          <a:p>
            <a:pPr marL="514350" indent="-514350">
              <a:lnSpc>
                <a:spcPts val="3000"/>
              </a:lnSpc>
              <a:spcAft>
                <a:spcPts val="3000"/>
              </a:spcAft>
              <a:buFont typeface="+mj-lt"/>
              <a:buAutoNum type="arabicPeriod"/>
            </a:pPr>
            <a:r>
              <a:rPr lang="en-US" dirty="0"/>
              <a:t>Prayer does not get our will done in heaven, it </a:t>
            </a:r>
            <a:r>
              <a:rPr lang="en-US" i="1" dirty="0"/>
              <a:t>gets God’s will done on earth</a:t>
            </a:r>
          </a:p>
          <a:p>
            <a:pPr marL="514350" indent="-514350">
              <a:lnSpc>
                <a:spcPts val="3000"/>
              </a:lnSpc>
              <a:spcAft>
                <a:spcPts val="3000"/>
              </a:spcAft>
              <a:buFont typeface="+mj-lt"/>
              <a:buAutoNum type="arabicPeriod"/>
            </a:pPr>
            <a:r>
              <a:rPr lang="en-US" dirty="0"/>
              <a:t>Prayer is not because God needs us, but because </a:t>
            </a:r>
            <a:r>
              <a:rPr lang="en-US" i="1" dirty="0"/>
              <a:t>we need God</a:t>
            </a:r>
            <a:r>
              <a:rPr lang="en-US" dirty="0"/>
              <a:t>!</a:t>
            </a:r>
          </a:p>
        </p:txBody>
      </p:sp>
      <p:sp>
        <p:nvSpPr>
          <p:cNvPr id="3" name="Title 2"/>
          <p:cNvSpPr>
            <a:spLocks noGrp="1"/>
          </p:cNvSpPr>
          <p:nvPr>
            <p:ph type="title"/>
          </p:nvPr>
        </p:nvSpPr>
        <p:spPr/>
        <p:txBody>
          <a:bodyPr/>
          <a:lstStyle/>
          <a:p>
            <a:r>
              <a:rPr lang="en-US" dirty="0"/>
              <a:t>Why Should I Pray?</a:t>
            </a:r>
          </a:p>
        </p:txBody>
      </p:sp>
    </p:spTree>
    <p:extLst>
      <p:ext uri="{BB962C8B-B14F-4D97-AF65-F5344CB8AC3E}">
        <p14:creationId xmlns:p14="http://schemas.microsoft.com/office/powerpoint/2010/main" val="35992032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455938"/>
            <a:ext cx="10972800" cy="4868662"/>
          </a:xfrm>
        </p:spPr>
        <p:txBody>
          <a:bodyPr>
            <a:normAutofit/>
          </a:bodyPr>
          <a:lstStyle/>
          <a:p>
            <a:r>
              <a:rPr lang="en-US" dirty="0">
                <a:solidFill>
                  <a:srgbClr val="00B0F0"/>
                </a:solidFill>
                <a:effectLst>
                  <a:outerShdw blurRad="38100" dist="38100" dir="2700000" algn="tl">
                    <a:srgbClr val="000000">
                      <a:alpha val="43137"/>
                    </a:srgbClr>
                  </a:outerShdw>
                </a:effectLst>
              </a:rPr>
              <a:t>Things Which Negate</a:t>
            </a:r>
          </a:p>
          <a:p>
            <a:r>
              <a:rPr lang="en-US" dirty="0">
                <a:effectLst>
                  <a:outerShdw blurRad="38100" dist="38100" dir="2700000" algn="tl">
                    <a:srgbClr val="000000">
                      <a:alpha val="43137"/>
                    </a:srgbClr>
                  </a:outerShdw>
                </a:effectLst>
              </a:rPr>
              <a:t>Though we have these precious revelations that God is concerned about us and willing to fill our needs, many prayers go unanswered because of things in our prayers    and things in our lives which negate the prayer. </a:t>
            </a:r>
            <a:endParaRPr lang="en-US" b="0" i="1" dirty="0">
              <a:effectLst>
                <a:outerShdw blurRad="38100" dist="38100" dir="2700000" algn="tl">
                  <a:srgbClr val="000000">
                    <a:alpha val="43137"/>
                  </a:srgbClr>
                </a:outerShdw>
              </a:effectLst>
            </a:endParaRPr>
          </a:p>
        </p:txBody>
      </p:sp>
      <p:sp>
        <p:nvSpPr>
          <p:cNvPr id="3" name="Title 2"/>
          <p:cNvSpPr>
            <a:spLocks noGrp="1"/>
          </p:cNvSpPr>
          <p:nvPr>
            <p:ph type="title"/>
          </p:nvPr>
        </p:nvSpPr>
        <p:spPr/>
        <p:txBody>
          <a:bodyPr/>
          <a:lstStyle/>
          <a:p>
            <a:r>
              <a:rPr lang="en-US" dirty="0"/>
              <a:t>Understanding the Dilemma</a:t>
            </a:r>
          </a:p>
        </p:txBody>
      </p:sp>
      <p:grpSp>
        <p:nvGrpSpPr>
          <p:cNvPr id="4" name="Group 3"/>
          <p:cNvGrpSpPr>
            <a:grpSpLocks noChangeAspect="1"/>
          </p:cNvGrpSpPr>
          <p:nvPr/>
        </p:nvGrpSpPr>
        <p:grpSpPr>
          <a:xfrm>
            <a:off x="9220200" y="4038600"/>
            <a:ext cx="1447800" cy="2774950"/>
            <a:chOff x="7543800" y="3657600"/>
            <a:chExt cx="1600200" cy="3200400"/>
          </a:xfrm>
          <a:effectLst>
            <a:outerShdw blurRad="50800" dist="38100" dir="18900000" algn="bl" rotWithShape="0">
              <a:prstClr val="black">
                <a:alpha val="40000"/>
              </a:prstClr>
            </a:outerShdw>
          </a:effectLst>
        </p:grpSpPr>
        <p:pic>
          <p:nvPicPr>
            <p:cNvPr id="5" name="Picture 2" descr="C:\Users\John\Dropbox\Dalraida\QuestionsAboutGod\orange man thinking question.jpg"/>
            <p:cNvPicPr>
              <a:picLocks noChangeAspect="1" noChangeArrowheads="1"/>
            </p:cNvPicPr>
            <p:nvPr/>
          </p:nvPicPr>
          <p:blipFill>
            <a:blip r:embed="rId2" cstate="print">
              <a:clrChange>
                <a:clrFrom>
                  <a:srgbClr val="FEFEFE"/>
                </a:clrFrom>
                <a:clrTo>
                  <a:srgbClr val="FEFEFE">
                    <a:alpha val="0"/>
                  </a:srgbClr>
                </a:clrTo>
              </a:clrChange>
            </a:blip>
            <a:srcRect l="24190" t="37976" r="27431"/>
            <a:stretch>
              <a:fillRect/>
            </a:stretch>
          </p:blipFill>
          <p:spPr bwMode="auto">
            <a:xfrm>
              <a:off x="7543800" y="4800600"/>
              <a:ext cx="1600200" cy="2057400"/>
            </a:xfrm>
            <a:prstGeom prst="rect">
              <a:avLst/>
            </a:prstGeom>
            <a:noFill/>
          </p:spPr>
        </p:pic>
        <p:pic>
          <p:nvPicPr>
            <p:cNvPr id="6" name="Picture 2" descr="C:\Users\John\Dropbox\Dalraida\QuestionsAboutGod\orange man thinking question.jpg"/>
            <p:cNvPicPr>
              <a:picLocks noChangeAspect="1" noChangeArrowheads="1"/>
            </p:cNvPicPr>
            <p:nvPr/>
          </p:nvPicPr>
          <p:blipFill>
            <a:blip r:embed="rId2" cstate="print">
              <a:clrChange>
                <a:clrFrom>
                  <a:srgbClr val="FEFEFE"/>
                </a:clrFrom>
                <a:clrTo>
                  <a:srgbClr val="FEFEFE">
                    <a:alpha val="0"/>
                  </a:srgbClr>
                </a:clrTo>
              </a:clrChange>
            </a:blip>
            <a:srcRect l="24190" r="27431" b="62024"/>
            <a:stretch>
              <a:fillRect/>
            </a:stretch>
          </p:blipFill>
          <p:spPr bwMode="auto">
            <a:xfrm>
              <a:off x="7772400" y="3657600"/>
              <a:ext cx="1066800" cy="1259681"/>
            </a:xfrm>
            <a:prstGeom prst="rect">
              <a:avLst/>
            </a:prstGeom>
            <a:noFill/>
          </p:spPr>
        </p:pic>
      </p:grpSp>
    </p:spTree>
    <p:extLst>
      <p:ext uri="{BB962C8B-B14F-4D97-AF65-F5344CB8AC3E}">
        <p14:creationId xmlns:p14="http://schemas.microsoft.com/office/powerpoint/2010/main" val="1605459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p:cTn id="14" dur="500" fill="hold"/>
                                        <p:tgtEl>
                                          <p:spTgt spid="2">
                                            <p:bg/>
                                          </p:spTgt>
                                        </p:tgtEl>
                                        <p:attrNameLst>
                                          <p:attrName>ppt_x</p:attrName>
                                        </p:attrNameLst>
                                      </p:cBhvr>
                                      <p:tavLst>
                                        <p:tav tm="0">
                                          <p:val>
                                            <p:strVal val="#ppt_x"/>
                                          </p:val>
                                        </p:tav>
                                        <p:tav tm="100000">
                                          <p:val>
                                            <p:strVal val="#ppt_x"/>
                                          </p:val>
                                        </p:tav>
                                      </p:tavLst>
                                    </p:anim>
                                    <p:anim calcmode="lin" valueType="num">
                                      <p:cBhvr>
                                        <p:cTn id="15" dur="500" fill="hold"/>
                                        <p:tgtEl>
                                          <p:spTgt spid="2">
                                            <p:bg/>
                                          </p:spTgt>
                                        </p:tgtEl>
                                        <p:attrNameLst>
                                          <p:attrName>ppt_y</p:attrName>
                                        </p:attrNameLst>
                                      </p:cBhvr>
                                      <p:tavLst>
                                        <p:tav tm="0">
                                          <p:val>
                                            <p:strVal val="#ppt_y-#ppt_h/2"/>
                                          </p:val>
                                        </p:tav>
                                        <p:tav tm="100000">
                                          <p:val>
                                            <p:strVal val="#ppt_y"/>
                                          </p:val>
                                        </p:tav>
                                      </p:tavLst>
                                    </p:anim>
                                    <p:anim calcmode="lin" valueType="num">
                                      <p:cBhvr>
                                        <p:cTn id="16" dur="500" fill="hold"/>
                                        <p:tgtEl>
                                          <p:spTgt spid="2">
                                            <p:bg/>
                                          </p:spTgt>
                                        </p:tgtEl>
                                        <p:attrNameLst>
                                          <p:attrName>ppt_w</p:attrName>
                                        </p:attrNameLst>
                                      </p:cBhvr>
                                      <p:tavLst>
                                        <p:tav tm="0">
                                          <p:val>
                                            <p:strVal val="#ppt_w"/>
                                          </p:val>
                                        </p:tav>
                                        <p:tav tm="100000">
                                          <p:val>
                                            <p:strVal val="#ppt_w"/>
                                          </p:val>
                                        </p:tav>
                                      </p:tavLst>
                                    </p:anim>
                                    <p:anim calcmode="lin" valueType="num">
                                      <p:cBhvr>
                                        <p:cTn id="17" dur="500" fill="hold"/>
                                        <p:tgtEl>
                                          <p:spTgt spid="2">
                                            <p:bg/>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fade">
                                      <p:cBhvr>
                                        <p:cTn id="26" dur="500"/>
                                        <p:tgtEl>
                                          <p:spTgt spid="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animEffect transition="in" filter="fade">
                                      <p:cBhvr>
                                        <p:cTn id="31"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399494"/>
            <a:ext cx="10972800" cy="5086905"/>
          </a:xfrm>
        </p:spPr>
        <p:txBody>
          <a:bodyPr>
            <a:normAutofit/>
          </a:bodyPr>
          <a:lstStyle/>
          <a:p>
            <a:pPr marL="461963" indent="-461963" algn="ctr">
              <a:buNone/>
            </a:pPr>
            <a:endParaRPr lang="en-US" sz="2400" dirty="0"/>
          </a:p>
          <a:p>
            <a:pPr marL="461963" indent="-461963" algn="ctr">
              <a:buNone/>
            </a:pPr>
            <a:r>
              <a:rPr lang="en-US" sz="2400" dirty="0">
                <a:effectLst>
                  <a:outerShdw blurRad="38100" dist="38100" dir="2700000" algn="tl">
                    <a:srgbClr val="000000">
                      <a:alpha val="43137"/>
                    </a:srgbClr>
                  </a:outerShdw>
                </a:effectLst>
              </a:rPr>
              <a:t>I. </a:t>
            </a:r>
            <a:r>
              <a:rPr lang="en-US" sz="2400" dirty="0">
                <a:solidFill>
                  <a:srgbClr val="00B0F0"/>
                </a:solidFill>
                <a:effectLst>
                  <a:outerShdw blurRad="38100" dist="38100" dir="2700000" algn="tl">
                    <a:srgbClr val="000000">
                      <a:alpha val="43137"/>
                    </a:srgbClr>
                  </a:outerShdw>
                </a:effectLst>
              </a:rPr>
              <a:t>Lack of faith. </a:t>
            </a:r>
            <a:r>
              <a:rPr lang="en-US" sz="2400" dirty="0">
                <a:solidFill>
                  <a:srgbClr val="FF9900"/>
                </a:solidFill>
                <a:effectLst>
                  <a:outerShdw blurRad="38100" dist="38100" dir="2700000" algn="tl">
                    <a:srgbClr val="000000">
                      <a:alpha val="43137"/>
                    </a:srgbClr>
                  </a:outerShdw>
                </a:effectLst>
              </a:rPr>
              <a:t>Jesus commanded, “Therefore I say to you, all things for which you pray and ask, believe that you have received them, and they shall be granted you” (Mk. 11:24). That faith that God can and will give what we ask, if it be according to His will, is necessary for that prayer to be answered is also seen from this passage: “But if any of you lacks wisdom, let him ask of God, who gives to all men generously and without reproach, and it will be given to him. But let him ask in faith without doubting, for the one who doubts is like the surf of the sea driven and tossed by the wind. For let not that man expect that he will receive anything from the Lord, being a double-minded man, unstable in all his ways” (Jas. 1:5-8). The prayer that is offered without faith is not going to accomplish very much. </a:t>
            </a:r>
            <a:endParaRPr lang="en-US" sz="2400" i="1" dirty="0">
              <a:solidFill>
                <a:srgbClr val="FF9900"/>
              </a:solidFill>
              <a:effectLst>
                <a:outerShdw blurRad="38100" dist="38100" dir="2700000" algn="tl">
                  <a:srgbClr val="000000">
                    <a:alpha val="43137"/>
                  </a:srgbClr>
                </a:outerShdw>
              </a:effectLst>
            </a:endParaRPr>
          </a:p>
        </p:txBody>
      </p:sp>
      <p:sp>
        <p:nvSpPr>
          <p:cNvPr id="3" name="Title 2"/>
          <p:cNvSpPr>
            <a:spLocks noGrp="1"/>
          </p:cNvSpPr>
          <p:nvPr>
            <p:ph type="title"/>
          </p:nvPr>
        </p:nvSpPr>
        <p:spPr/>
        <p:txBody>
          <a:bodyPr/>
          <a:lstStyle/>
          <a:p>
            <a:r>
              <a:rPr lang="en-US" dirty="0">
                <a:solidFill>
                  <a:srgbClr val="00B0F0"/>
                </a:solidFill>
              </a:rPr>
              <a:t>Seven</a:t>
            </a:r>
            <a:r>
              <a:rPr lang="en-US" dirty="0"/>
              <a:t> Conditional Warnings &amp; Promises</a:t>
            </a:r>
          </a:p>
        </p:txBody>
      </p:sp>
    </p:spTree>
    <p:extLst>
      <p:ext uri="{BB962C8B-B14F-4D97-AF65-F5344CB8AC3E}">
        <p14:creationId xmlns:p14="http://schemas.microsoft.com/office/powerpoint/2010/main" val="220562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p:cTn id="14" dur="500" fill="hold"/>
                                        <p:tgtEl>
                                          <p:spTgt spid="2">
                                            <p:bg/>
                                          </p:spTgt>
                                        </p:tgtEl>
                                        <p:attrNameLst>
                                          <p:attrName>ppt_x</p:attrName>
                                        </p:attrNameLst>
                                      </p:cBhvr>
                                      <p:tavLst>
                                        <p:tav tm="0">
                                          <p:val>
                                            <p:strVal val="#ppt_x"/>
                                          </p:val>
                                        </p:tav>
                                        <p:tav tm="100000">
                                          <p:val>
                                            <p:strVal val="#ppt_x"/>
                                          </p:val>
                                        </p:tav>
                                      </p:tavLst>
                                    </p:anim>
                                    <p:anim calcmode="lin" valueType="num">
                                      <p:cBhvr>
                                        <p:cTn id="15" dur="500" fill="hold"/>
                                        <p:tgtEl>
                                          <p:spTgt spid="2">
                                            <p:bg/>
                                          </p:spTgt>
                                        </p:tgtEl>
                                        <p:attrNameLst>
                                          <p:attrName>ppt_y</p:attrName>
                                        </p:attrNameLst>
                                      </p:cBhvr>
                                      <p:tavLst>
                                        <p:tav tm="0">
                                          <p:val>
                                            <p:strVal val="#ppt_y+#ppt_h/2"/>
                                          </p:val>
                                        </p:tav>
                                        <p:tav tm="100000">
                                          <p:val>
                                            <p:strVal val="#ppt_y"/>
                                          </p:val>
                                        </p:tav>
                                      </p:tavLst>
                                    </p:anim>
                                    <p:anim calcmode="lin" valueType="num">
                                      <p:cBhvr>
                                        <p:cTn id="16" dur="500" fill="hold"/>
                                        <p:tgtEl>
                                          <p:spTgt spid="2">
                                            <p:bg/>
                                          </p:spTgt>
                                        </p:tgtEl>
                                        <p:attrNameLst>
                                          <p:attrName>ppt_w</p:attrName>
                                        </p:attrNameLst>
                                      </p:cBhvr>
                                      <p:tavLst>
                                        <p:tav tm="0">
                                          <p:val>
                                            <p:strVal val="#ppt_w"/>
                                          </p:val>
                                        </p:tav>
                                        <p:tav tm="100000">
                                          <p:val>
                                            <p:strVal val="#ppt_w"/>
                                          </p:val>
                                        </p:tav>
                                      </p:tavLst>
                                    </p:anim>
                                    <p:anim calcmode="lin" valueType="num">
                                      <p:cBhvr>
                                        <p:cTn id="17"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fade">
                                      <p:cBhvr>
                                        <p:cTn id="22"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399494"/>
            <a:ext cx="10972800" cy="5086905"/>
          </a:xfrm>
        </p:spPr>
        <p:txBody>
          <a:bodyPr>
            <a:normAutofit fontScale="92500"/>
          </a:bodyPr>
          <a:lstStyle/>
          <a:p>
            <a:pPr marL="461963" indent="-461963" algn="ctr">
              <a:buNone/>
            </a:pPr>
            <a:r>
              <a:rPr lang="en-US" dirty="0">
                <a:effectLst>
                  <a:outerShdw blurRad="38100" dist="38100" dir="2700000" algn="tl">
                    <a:srgbClr val="000000">
                      <a:alpha val="43137"/>
                    </a:srgbClr>
                  </a:outerShdw>
                </a:effectLst>
              </a:rPr>
              <a:t>2. </a:t>
            </a:r>
            <a:r>
              <a:rPr lang="en-US" dirty="0">
                <a:solidFill>
                  <a:srgbClr val="00B0F0"/>
                </a:solidFill>
                <a:effectLst>
                  <a:outerShdw blurRad="38100" dist="38100" dir="2700000" algn="tl">
                    <a:srgbClr val="000000">
                      <a:alpha val="43137"/>
                    </a:srgbClr>
                  </a:outerShdw>
                </a:effectLst>
              </a:rPr>
              <a:t>Asking amiss. </a:t>
            </a:r>
            <a:r>
              <a:rPr lang="en-US" dirty="0">
                <a:solidFill>
                  <a:srgbClr val="FF9900"/>
                </a:solidFill>
                <a:effectLst>
                  <a:outerShdw blurRad="38100" dist="38100" dir="2700000" algn="tl">
                    <a:srgbClr val="000000">
                      <a:alpha val="43137"/>
                    </a:srgbClr>
                  </a:outerShdw>
                </a:effectLst>
              </a:rPr>
              <a:t>James said, “Ye ask, and receive not, because ye ask amiss, that ye may consume it upon your lusts” (4:3). The word “amiss” is translated from </a:t>
            </a:r>
            <a:r>
              <a:rPr lang="en-US" dirty="0" err="1">
                <a:solidFill>
                  <a:srgbClr val="FF9900"/>
                </a:solidFill>
                <a:effectLst>
                  <a:outerShdw blurRad="38100" dist="38100" dir="2700000" algn="tl">
                    <a:srgbClr val="000000">
                      <a:alpha val="43137"/>
                    </a:srgbClr>
                  </a:outerShdw>
                </a:effectLst>
              </a:rPr>
              <a:t>kakos</a:t>
            </a:r>
            <a:r>
              <a:rPr lang="en-US" dirty="0">
                <a:solidFill>
                  <a:srgbClr val="FF9900"/>
                </a:solidFill>
                <a:effectLst>
                  <a:outerShdw blurRad="38100" dist="38100" dir="2700000" algn="tl">
                    <a:srgbClr val="000000">
                      <a:alpha val="43137"/>
                    </a:srgbClr>
                  </a:outerShdw>
                </a:effectLst>
              </a:rPr>
              <a:t> which means “with bad intent” or “for the wrong reason.” The context shows that some asked in prayer for things after which they had lusted and over which they had fought, although they did not want these things for the right reason. So frequently, our prayers are filled with requests designed to fill our inordinate desires for material things. We ask and do not receive and wonder why! We do not receive because we ask for the wrong reasons.</a:t>
            </a:r>
          </a:p>
          <a:p>
            <a:pPr marL="461963" indent="-461963" algn="ctr">
              <a:buNone/>
            </a:pPr>
            <a:endParaRPr lang="en-US" sz="2400" dirty="0"/>
          </a:p>
        </p:txBody>
      </p:sp>
      <p:sp>
        <p:nvSpPr>
          <p:cNvPr id="3" name="Title 2"/>
          <p:cNvSpPr>
            <a:spLocks noGrp="1"/>
          </p:cNvSpPr>
          <p:nvPr>
            <p:ph type="title"/>
          </p:nvPr>
        </p:nvSpPr>
        <p:spPr/>
        <p:txBody>
          <a:bodyPr/>
          <a:lstStyle/>
          <a:p>
            <a:r>
              <a:rPr lang="en-US" dirty="0">
                <a:solidFill>
                  <a:srgbClr val="00B0F0"/>
                </a:solidFill>
              </a:rPr>
              <a:t>Seven</a:t>
            </a:r>
            <a:r>
              <a:rPr lang="en-US" dirty="0"/>
              <a:t> Conditional Warnings &amp; Promises</a:t>
            </a:r>
          </a:p>
        </p:txBody>
      </p:sp>
    </p:spTree>
    <p:extLst>
      <p:ext uri="{BB962C8B-B14F-4D97-AF65-F5344CB8AC3E}">
        <p14:creationId xmlns:p14="http://schemas.microsoft.com/office/powerpoint/2010/main" val="1074809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p:cTn id="14" dur="500" fill="hold"/>
                                        <p:tgtEl>
                                          <p:spTgt spid="2">
                                            <p:bg/>
                                          </p:spTgt>
                                        </p:tgtEl>
                                        <p:attrNameLst>
                                          <p:attrName>ppt_x</p:attrName>
                                        </p:attrNameLst>
                                      </p:cBhvr>
                                      <p:tavLst>
                                        <p:tav tm="0">
                                          <p:val>
                                            <p:strVal val="#ppt_x"/>
                                          </p:val>
                                        </p:tav>
                                        <p:tav tm="100000">
                                          <p:val>
                                            <p:strVal val="#ppt_x"/>
                                          </p:val>
                                        </p:tav>
                                      </p:tavLst>
                                    </p:anim>
                                    <p:anim calcmode="lin" valueType="num">
                                      <p:cBhvr>
                                        <p:cTn id="15" dur="500" fill="hold"/>
                                        <p:tgtEl>
                                          <p:spTgt spid="2">
                                            <p:bg/>
                                          </p:spTgt>
                                        </p:tgtEl>
                                        <p:attrNameLst>
                                          <p:attrName>ppt_y</p:attrName>
                                        </p:attrNameLst>
                                      </p:cBhvr>
                                      <p:tavLst>
                                        <p:tav tm="0">
                                          <p:val>
                                            <p:strVal val="#ppt_y+#ppt_h/2"/>
                                          </p:val>
                                        </p:tav>
                                        <p:tav tm="100000">
                                          <p:val>
                                            <p:strVal val="#ppt_y"/>
                                          </p:val>
                                        </p:tav>
                                      </p:tavLst>
                                    </p:anim>
                                    <p:anim calcmode="lin" valueType="num">
                                      <p:cBhvr>
                                        <p:cTn id="16" dur="500" fill="hold"/>
                                        <p:tgtEl>
                                          <p:spTgt spid="2">
                                            <p:bg/>
                                          </p:spTgt>
                                        </p:tgtEl>
                                        <p:attrNameLst>
                                          <p:attrName>ppt_w</p:attrName>
                                        </p:attrNameLst>
                                      </p:cBhvr>
                                      <p:tavLst>
                                        <p:tav tm="0">
                                          <p:val>
                                            <p:strVal val="#ppt_w"/>
                                          </p:val>
                                        </p:tav>
                                        <p:tav tm="100000">
                                          <p:val>
                                            <p:strVal val="#ppt_w"/>
                                          </p:val>
                                        </p:tav>
                                      </p:tavLst>
                                    </p:anim>
                                    <p:anim calcmode="lin" valueType="num">
                                      <p:cBhvr>
                                        <p:cTn id="17"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399494"/>
            <a:ext cx="10972800" cy="5086905"/>
          </a:xfrm>
        </p:spPr>
        <p:txBody>
          <a:bodyPr>
            <a:normAutofit/>
          </a:bodyPr>
          <a:lstStyle/>
          <a:p>
            <a:pPr marL="461963" indent="-461963" algn="ctr">
              <a:buNone/>
            </a:pPr>
            <a:endParaRPr lang="en-US" sz="1600" dirty="0"/>
          </a:p>
          <a:p>
            <a:pPr marL="461963" indent="-461963" algn="ctr">
              <a:buNone/>
            </a:pPr>
            <a:r>
              <a:rPr lang="en-US" dirty="0">
                <a:effectLst>
                  <a:outerShdw blurRad="38100" dist="38100" dir="2700000" algn="tl">
                    <a:srgbClr val="000000">
                      <a:alpha val="43137"/>
                    </a:srgbClr>
                  </a:outerShdw>
                </a:effectLst>
              </a:rPr>
              <a:t>3. </a:t>
            </a:r>
            <a:r>
              <a:rPr lang="en-US" dirty="0">
                <a:solidFill>
                  <a:srgbClr val="00B0F0"/>
                </a:solidFill>
                <a:effectLst>
                  <a:outerShdw blurRad="38100" dist="38100" dir="2700000" algn="tl">
                    <a:srgbClr val="000000">
                      <a:alpha val="43137"/>
                    </a:srgbClr>
                  </a:outerShdw>
                </a:effectLst>
              </a:rPr>
              <a:t>Self-righteousness. </a:t>
            </a:r>
            <a:r>
              <a:rPr lang="en-US" dirty="0">
                <a:solidFill>
                  <a:srgbClr val="FF9900"/>
                </a:solidFill>
                <a:effectLst>
                  <a:outerShdw blurRad="38100" dist="38100" dir="2700000" algn="tl">
                    <a:srgbClr val="000000">
                      <a:alpha val="43137"/>
                    </a:srgbClr>
                  </a:outerShdw>
                </a:effectLst>
              </a:rPr>
              <a:t>The parable of the prayers of the Pharisee and the publican demonstrates that a self-righteous attitude negates prayer (study Lk. 18:9-14). The Pharisee was a haughty man who acted as if his works justified him before God, failing to realize that all of us, no matter how righteous, are sinners before God (Rom. 3:23; Gal. 3:10). If we manifest a similar self-righteous attitude, our prayers will also be negated.</a:t>
            </a:r>
          </a:p>
          <a:p>
            <a:pPr marL="461963" indent="-461963" algn="ctr">
              <a:buNone/>
            </a:pPr>
            <a:endParaRPr lang="en-US" sz="2400" i="1" dirty="0">
              <a:solidFill>
                <a:srgbClr val="FF9900"/>
              </a:solidFill>
              <a:effectLst>
                <a:outerShdw blurRad="38100" dist="38100" dir="2700000" algn="tl">
                  <a:srgbClr val="000000">
                    <a:alpha val="43137"/>
                  </a:srgbClr>
                </a:outerShdw>
              </a:effectLst>
            </a:endParaRPr>
          </a:p>
        </p:txBody>
      </p:sp>
      <p:sp>
        <p:nvSpPr>
          <p:cNvPr id="3" name="Title 2"/>
          <p:cNvSpPr>
            <a:spLocks noGrp="1"/>
          </p:cNvSpPr>
          <p:nvPr>
            <p:ph type="title"/>
          </p:nvPr>
        </p:nvSpPr>
        <p:spPr/>
        <p:txBody>
          <a:bodyPr/>
          <a:lstStyle/>
          <a:p>
            <a:r>
              <a:rPr lang="en-US" dirty="0">
                <a:solidFill>
                  <a:srgbClr val="00B0F0"/>
                </a:solidFill>
              </a:rPr>
              <a:t>Seven</a:t>
            </a:r>
            <a:r>
              <a:rPr lang="en-US" dirty="0"/>
              <a:t> Conditional Warnings &amp; Promises</a:t>
            </a:r>
          </a:p>
        </p:txBody>
      </p:sp>
    </p:spTree>
    <p:extLst>
      <p:ext uri="{BB962C8B-B14F-4D97-AF65-F5344CB8AC3E}">
        <p14:creationId xmlns:p14="http://schemas.microsoft.com/office/powerpoint/2010/main" val="12396720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p:cTn id="14" dur="500" fill="hold"/>
                                        <p:tgtEl>
                                          <p:spTgt spid="2">
                                            <p:bg/>
                                          </p:spTgt>
                                        </p:tgtEl>
                                        <p:attrNameLst>
                                          <p:attrName>ppt_x</p:attrName>
                                        </p:attrNameLst>
                                      </p:cBhvr>
                                      <p:tavLst>
                                        <p:tav tm="0">
                                          <p:val>
                                            <p:strVal val="#ppt_x"/>
                                          </p:val>
                                        </p:tav>
                                        <p:tav tm="100000">
                                          <p:val>
                                            <p:strVal val="#ppt_x"/>
                                          </p:val>
                                        </p:tav>
                                      </p:tavLst>
                                    </p:anim>
                                    <p:anim calcmode="lin" valueType="num">
                                      <p:cBhvr>
                                        <p:cTn id="15" dur="500" fill="hold"/>
                                        <p:tgtEl>
                                          <p:spTgt spid="2">
                                            <p:bg/>
                                          </p:spTgt>
                                        </p:tgtEl>
                                        <p:attrNameLst>
                                          <p:attrName>ppt_y</p:attrName>
                                        </p:attrNameLst>
                                      </p:cBhvr>
                                      <p:tavLst>
                                        <p:tav tm="0">
                                          <p:val>
                                            <p:strVal val="#ppt_y+#ppt_h/2"/>
                                          </p:val>
                                        </p:tav>
                                        <p:tav tm="100000">
                                          <p:val>
                                            <p:strVal val="#ppt_y"/>
                                          </p:val>
                                        </p:tav>
                                      </p:tavLst>
                                    </p:anim>
                                    <p:anim calcmode="lin" valueType="num">
                                      <p:cBhvr>
                                        <p:cTn id="16" dur="500" fill="hold"/>
                                        <p:tgtEl>
                                          <p:spTgt spid="2">
                                            <p:bg/>
                                          </p:spTgt>
                                        </p:tgtEl>
                                        <p:attrNameLst>
                                          <p:attrName>ppt_w</p:attrName>
                                        </p:attrNameLst>
                                      </p:cBhvr>
                                      <p:tavLst>
                                        <p:tav tm="0">
                                          <p:val>
                                            <p:strVal val="#ppt_w"/>
                                          </p:val>
                                        </p:tav>
                                        <p:tav tm="100000">
                                          <p:val>
                                            <p:strVal val="#ppt_w"/>
                                          </p:val>
                                        </p:tav>
                                      </p:tavLst>
                                    </p:anim>
                                    <p:anim calcmode="lin" valueType="num">
                                      <p:cBhvr>
                                        <p:cTn id="17"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ular Callout 1"/>
          <p:cNvSpPr/>
          <p:nvPr/>
        </p:nvSpPr>
        <p:spPr>
          <a:xfrm>
            <a:off x="7315200" y="1981200"/>
            <a:ext cx="2590800" cy="1600200"/>
          </a:xfrm>
          <a:prstGeom prst="wedgeRoundRectCallout">
            <a:avLst>
              <a:gd name="adj1" fmla="val -67329"/>
              <a:gd name="adj2" fmla="val 43699"/>
              <a:gd name="adj3" fmla="val 16667"/>
            </a:avLst>
          </a:prstGeom>
          <a:solidFill>
            <a:srgbClr val="3399F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latin typeface="Calibri"/>
              </a:rPr>
              <a:t>Where did God come from?</a:t>
            </a:r>
          </a:p>
        </p:txBody>
      </p:sp>
      <p:sp>
        <p:nvSpPr>
          <p:cNvPr id="3" name="Cloud Callout 2"/>
          <p:cNvSpPr/>
          <p:nvPr/>
        </p:nvSpPr>
        <p:spPr>
          <a:xfrm>
            <a:off x="4724400" y="762000"/>
            <a:ext cx="2514600" cy="2133600"/>
          </a:xfrm>
          <a:prstGeom prst="cloudCallout">
            <a:avLst>
              <a:gd name="adj1" fmla="val 8972"/>
              <a:gd name="adj2" fmla="val 68129"/>
            </a:avLst>
          </a:prstGeom>
          <a:solidFill>
            <a:srgbClr val="FF99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a:solidFill>
                  <a:prstClr val="white"/>
                </a:solidFill>
                <a:latin typeface="Calibri"/>
              </a:rPr>
              <a:t>Was God Created?</a:t>
            </a:r>
          </a:p>
        </p:txBody>
      </p:sp>
      <p:pic>
        <p:nvPicPr>
          <p:cNvPr id="5" name="Picture 2" descr="C:\Users\John\Dropbox\Dalraida\QuestionsAboutGod\orange man thinking question.jpg"/>
          <p:cNvPicPr>
            <a:picLocks noChangeAspect="1" noChangeArrowheads="1"/>
          </p:cNvPicPr>
          <p:nvPr/>
        </p:nvPicPr>
        <p:blipFill>
          <a:blip r:embed="rId2" cstate="print">
            <a:clrChange>
              <a:clrFrom>
                <a:srgbClr val="FEFEFE"/>
              </a:clrFrom>
              <a:clrTo>
                <a:srgbClr val="FEFEFE">
                  <a:alpha val="0"/>
                </a:srgbClr>
              </a:clrTo>
            </a:clrChange>
          </a:blip>
          <a:srcRect l="24190" t="37976" r="27431"/>
          <a:stretch>
            <a:fillRect/>
          </a:stretch>
        </p:blipFill>
        <p:spPr bwMode="auto">
          <a:xfrm>
            <a:off x="5334000" y="3403600"/>
            <a:ext cx="2133600" cy="2628900"/>
          </a:xfrm>
          <a:prstGeom prst="rect">
            <a:avLst/>
          </a:prstGeom>
          <a:noFill/>
        </p:spPr>
      </p:pic>
      <p:sp>
        <p:nvSpPr>
          <p:cNvPr id="7" name="Rectangular Callout 6"/>
          <p:cNvSpPr/>
          <p:nvPr/>
        </p:nvSpPr>
        <p:spPr>
          <a:xfrm>
            <a:off x="2362200" y="1905000"/>
            <a:ext cx="2286000" cy="1905000"/>
          </a:xfrm>
          <a:prstGeom prst="wedgeRectCallout">
            <a:avLst>
              <a:gd name="adj1" fmla="val 76196"/>
              <a:gd name="adj2" fmla="val 33985"/>
            </a:avLst>
          </a:prstGeom>
          <a:solidFill>
            <a:srgbClr val="AEFF1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solidFill>
                  <a:sysClr val="windowText" lastClr="000000"/>
                </a:solidFill>
                <a:latin typeface="Calibri"/>
              </a:rPr>
              <a:t>If everything has to have a cause, does God?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23" presetClass="entr" presetSubtype="272"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strVal val="2/3*#ppt_w"/>
                                          </p:val>
                                        </p:tav>
                                        <p:tav tm="100000">
                                          <p:val>
                                            <p:strVal val="#ppt_w"/>
                                          </p:val>
                                        </p:tav>
                                      </p:tavLst>
                                    </p:anim>
                                    <p:anim calcmode="lin" valueType="num">
                                      <p:cBhvr>
                                        <p:cTn id="12" dur="500" fill="hold"/>
                                        <p:tgtEl>
                                          <p:spTgt spid="2"/>
                                        </p:tgtEl>
                                        <p:attrNameLst>
                                          <p:attrName>ppt_h</p:attrName>
                                        </p:attrNameLst>
                                      </p:cBhvr>
                                      <p:tavLst>
                                        <p:tav tm="0">
                                          <p:val>
                                            <p:strVal val="2/3*#ppt_h"/>
                                          </p:val>
                                        </p:tav>
                                        <p:tav tm="100000">
                                          <p:val>
                                            <p:strVal val="#ppt_h"/>
                                          </p:val>
                                        </p:tav>
                                      </p:tavLst>
                                    </p:anim>
                                  </p:childTnLst>
                                </p:cTn>
                              </p:par>
                            </p:childTnLst>
                          </p:cTn>
                        </p:par>
                        <p:par>
                          <p:cTn id="13" fill="hold">
                            <p:stCondLst>
                              <p:cond delay="1000"/>
                            </p:stCondLst>
                            <p:childTnLst>
                              <p:par>
                                <p:cTn id="14" presetID="23" presetClass="entr" presetSubtype="272" fill="hold" grpId="0" nodeType="after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strVal val="2/3*#ppt_w"/>
                                          </p:val>
                                        </p:tav>
                                        <p:tav tm="100000">
                                          <p:val>
                                            <p:strVal val="#ppt_w"/>
                                          </p:val>
                                        </p:tav>
                                      </p:tavLst>
                                    </p:anim>
                                    <p:anim calcmode="lin" valueType="num">
                                      <p:cBhvr>
                                        <p:cTn id="17" dur="500" fill="hold"/>
                                        <p:tgtEl>
                                          <p:spTgt spid="3"/>
                                        </p:tgtEl>
                                        <p:attrNameLst>
                                          <p:attrName>ppt_h</p:attrName>
                                        </p:attrNameLst>
                                      </p:cBhvr>
                                      <p:tavLst>
                                        <p:tav tm="0">
                                          <p:val>
                                            <p:strVal val="2/3*#ppt_h"/>
                                          </p:val>
                                        </p:tav>
                                        <p:tav tm="100000">
                                          <p:val>
                                            <p:strVal val="#ppt_h"/>
                                          </p:val>
                                        </p:tav>
                                      </p:tavLst>
                                    </p:anim>
                                  </p:childTnLst>
                                </p:cTn>
                              </p:par>
                            </p:childTnLst>
                          </p:cTn>
                        </p:par>
                        <p:par>
                          <p:cTn id="18" fill="hold">
                            <p:stCondLst>
                              <p:cond delay="1500"/>
                            </p:stCondLst>
                            <p:childTnLst>
                              <p:par>
                                <p:cTn id="19" presetID="23" presetClass="entr" presetSubtype="272"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strVal val="2/3*#ppt_w"/>
                                          </p:val>
                                        </p:tav>
                                        <p:tav tm="100000">
                                          <p:val>
                                            <p:strVal val="#ppt_w"/>
                                          </p:val>
                                        </p:tav>
                                      </p:tavLst>
                                    </p:anim>
                                    <p:anim calcmode="lin" valueType="num">
                                      <p:cBhvr>
                                        <p:cTn id="22" dur="500" fill="hold"/>
                                        <p:tgtEl>
                                          <p:spTgt spid="7"/>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399494"/>
            <a:ext cx="10972800" cy="5086905"/>
          </a:xfrm>
        </p:spPr>
        <p:txBody>
          <a:bodyPr>
            <a:normAutofit lnSpcReduction="10000"/>
          </a:bodyPr>
          <a:lstStyle/>
          <a:p>
            <a:pPr marL="461963" indent="-461963" algn="ctr">
              <a:buNone/>
            </a:pPr>
            <a:r>
              <a:rPr lang="en-US" dirty="0">
                <a:effectLst>
                  <a:outerShdw blurRad="38100" dist="38100" dir="2700000" algn="tl">
                    <a:srgbClr val="000000">
                      <a:alpha val="43137"/>
                    </a:srgbClr>
                  </a:outerShdw>
                </a:effectLst>
              </a:rPr>
              <a:t>4. </a:t>
            </a:r>
            <a:r>
              <a:rPr lang="en-US" dirty="0">
                <a:solidFill>
                  <a:srgbClr val="00B0F0"/>
                </a:solidFill>
                <a:effectLst>
                  <a:outerShdw blurRad="38100" dist="38100" dir="2700000" algn="tl">
                    <a:srgbClr val="000000">
                      <a:alpha val="43137"/>
                    </a:srgbClr>
                  </a:outerShdw>
                </a:effectLst>
              </a:rPr>
              <a:t>Failure to forgive others. </a:t>
            </a:r>
            <a:r>
              <a:rPr lang="en-US" dirty="0">
                <a:solidFill>
                  <a:srgbClr val="FF9900"/>
                </a:solidFill>
                <a:effectLst>
                  <a:outerShdw blurRad="38100" dist="38100" dir="2700000" algn="tl">
                    <a:srgbClr val="000000">
                      <a:alpha val="43137"/>
                    </a:srgbClr>
                  </a:outerShdw>
                </a:effectLst>
              </a:rPr>
              <a:t>The parable of the unmerciful slave (Mt. 18:21-35) shows that the man who refuses to forgive those who sin against him will not receive forgiveness from our merciful Father above. Jesus said, “But if you forgive men for their transgressions, your heavenly Father will also forgive you. But if you do not forgive men, then your Father will not forgive your transgressions” (Mt. 6:14-15). Regardless of how men have treated us, we must love our enemies (Mt. 5:44) and leave vengeance in the hands of our just God (Rom. 12:19-21).</a:t>
            </a:r>
          </a:p>
          <a:p>
            <a:pPr marL="461963" indent="-461963" algn="ctr">
              <a:buNone/>
            </a:pPr>
            <a:endParaRPr lang="en-US" sz="2400" dirty="0"/>
          </a:p>
        </p:txBody>
      </p:sp>
      <p:sp>
        <p:nvSpPr>
          <p:cNvPr id="3" name="Title 2"/>
          <p:cNvSpPr>
            <a:spLocks noGrp="1"/>
          </p:cNvSpPr>
          <p:nvPr>
            <p:ph type="title"/>
          </p:nvPr>
        </p:nvSpPr>
        <p:spPr/>
        <p:txBody>
          <a:bodyPr/>
          <a:lstStyle/>
          <a:p>
            <a:r>
              <a:rPr lang="en-US" dirty="0">
                <a:solidFill>
                  <a:srgbClr val="00B0F0"/>
                </a:solidFill>
              </a:rPr>
              <a:t>Seven</a:t>
            </a:r>
            <a:r>
              <a:rPr lang="en-US" dirty="0"/>
              <a:t> Conditional Warnings &amp; Promises</a:t>
            </a:r>
          </a:p>
        </p:txBody>
      </p:sp>
    </p:spTree>
    <p:extLst>
      <p:ext uri="{BB962C8B-B14F-4D97-AF65-F5344CB8AC3E}">
        <p14:creationId xmlns:p14="http://schemas.microsoft.com/office/powerpoint/2010/main" val="217907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p:cTn id="14" dur="500" fill="hold"/>
                                        <p:tgtEl>
                                          <p:spTgt spid="2">
                                            <p:bg/>
                                          </p:spTgt>
                                        </p:tgtEl>
                                        <p:attrNameLst>
                                          <p:attrName>ppt_x</p:attrName>
                                        </p:attrNameLst>
                                      </p:cBhvr>
                                      <p:tavLst>
                                        <p:tav tm="0">
                                          <p:val>
                                            <p:strVal val="#ppt_x"/>
                                          </p:val>
                                        </p:tav>
                                        <p:tav tm="100000">
                                          <p:val>
                                            <p:strVal val="#ppt_x"/>
                                          </p:val>
                                        </p:tav>
                                      </p:tavLst>
                                    </p:anim>
                                    <p:anim calcmode="lin" valueType="num">
                                      <p:cBhvr>
                                        <p:cTn id="15" dur="500" fill="hold"/>
                                        <p:tgtEl>
                                          <p:spTgt spid="2">
                                            <p:bg/>
                                          </p:spTgt>
                                        </p:tgtEl>
                                        <p:attrNameLst>
                                          <p:attrName>ppt_y</p:attrName>
                                        </p:attrNameLst>
                                      </p:cBhvr>
                                      <p:tavLst>
                                        <p:tav tm="0">
                                          <p:val>
                                            <p:strVal val="#ppt_y+#ppt_h/2"/>
                                          </p:val>
                                        </p:tav>
                                        <p:tav tm="100000">
                                          <p:val>
                                            <p:strVal val="#ppt_y"/>
                                          </p:val>
                                        </p:tav>
                                      </p:tavLst>
                                    </p:anim>
                                    <p:anim calcmode="lin" valueType="num">
                                      <p:cBhvr>
                                        <p:cTn id="16" dur="500" fill="hold"/>
                                        <p:tgtEl>
                                          <p:spTgt spid="2">
                                            <p:bg/>
                                          </p:spTgt>
                                        </p:tgtEl>
                                        <p:attrNameLst>
                                          <p:attrName>ppt_w</p:attrName>
                                        </p:attrNameLst>
                                      </p:cBhvr>
                                      <p:tavLst>
                                        <p:tav tm="0">
                                          <p:val>
                                            <p:strVal val="#ppt_w"/>
                                          </p:val>
                                        </p:tav>
                                        <p:tav tm="100000">
                                          <p:val>
                                            <p:strVal val="#ppt_w"/>
                                          </p:val>
                                        </p:tav>
                                      </p:tavLst>
                                    </p:anim>
                                    <p:anim calcmode="lin" valueType="num">
                                      <p:cBhvr>
                                        <p:cTn id="17"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399494"/>
            <a:ext cx="10972800" cy="5086905"/>
          </a:xfrm>
        </p:spPr>
        <p:txBody>
          <a:bodyPr>
            <a:normAutofit fontScale="92500" lnSpcReduction="10000"/>
          </a:bodyPr>
          <a:lstStyle/>
          <a:p>
            <a:pPr marL="461963" indent="-461963" algn="ctr">
              <a:buNone/>
            </a:pPr>
            <a:r>
              <a:rPr lang="en-US" dirty="0">
                <a:effectLst>
                  <a:outerShdw blurRad="38100" dist="38100" dir="2700000" algn="tl">
                    <a:srgbClr val="000000">
                      <a:alpha val="43137"/>
                    </a:srgbClr>
                  </a:outerShdw>
                </a:effectLst>
              </a:rPr>
              <a:t>5. </a:t>
            </a:r>
            <a:r>
              <a:rPr lang="en-US" dirty="0">
                <a:solidFill>
                  <a:srgbClr val="00B0F0"/>
                </a:solidFill>
                <a:effectLst>
                  <a:outerShdw blurRad="38100" dist="38100" dir="2700000" algn="tl">
                    <a:srgbClr val="000000">
                      <a:alpha val="43137"/>
                    </a:srgbClr>
                  </a:outerShdw>
                </a:effectLst>
              </a:rPr>
              <a:t>Sinfulness</a:t>
            </a:r>
            <a:r>
              <a:rPr lang="en-US" dirty="0">
                <a:solidFill>
                  <a:srgbClr val="FF9900"/>
                </a:solidFill>
                <a:effectLst>
                  <a:outerShdw blurRad="38100" dist="38100" dir="2700000" algn="tl">
                    <a:srgbClr val="000000">
                      <a:alpha val="43137"/>
                    </a:srgbClr>
                  </a:outerShdw>
                </a:effectLst>
              </a:rPr>
              <a:t>. The Scriptures teach that God will not hear the prayer of the man who habitually refuses to sub= </a:t>
            </a:r>
            <a:r>
              <a:rPr lang="en-US" dirty="0" err="1">
                <a:solidFill>
                  <a:srgbClr val="FF9900"/>
                </a:solidFill>
                <a:effectLst>
                  <a:outerShdw blurRad="38100" dist="38100" dir="2700000" algn="tl">
                    <a:srgbClr val="000000">
                      <a:alpha val="43137"/>
                    </a:srgbClr>
                  </a:outerShdw>
                </a:effectLst>
              </a:rPr>
              <a:t>mit</a:t>
            </a:r>
            <a:r>
              <a:rPr lang="en-US" dirty="0">
                <a:solidFill>
                  <a:srgbClr val="FF9900"/>
                </a:solidFill>
                <a:effectLst>
                  <a:outerShdw blurRad="38100" dist="38100" dir="2700000" algn="tl">
                    <a:srgbClr val="000000">
                      <a:alpha val="43137"/>
                    </a:srgbClr>
                  </a:outerShdw>
                </a:effectLst>
              </a:rPr>
              <a:t> to God’s will. “He who turns away his ear from listening to the law, even his prayer is an abomination” (Prov. 28:9). “If I regard wickedness in my heart, the Lord will not hear” (Isa. 66:18). “Behold, the Lord’s hand is not so short that it cannot save; neither is his ear so dull it cannot hear. But your iniquities have made a separation between you and your God, and your sins have hid His face from you, so that He does not hear” (Isa. 59:1-2). The man who walks in darkness cannot enjoy fellowship with God (1 Jn. 1:5-10).</a:t>
            </a:r>
          </a:p>
          <a:p>
            <a:pPr marL="461963" indent="-461963" algn="ctr">
              <a:buNone/>
            </a:pPr>
            <a:endParaRPr lang="en-US" sz="2400" dirty="0"/>
          </a:p>
        </p:txBody>
      </p:sp>
      <p:sp>
        <p:nvSpPr>
          <p:cNvPr id="3" name="Title 2"/>
          <p:cNvSpPr>
            <a:spLocks noGrp="1"/>
          </p:cNvSpPr>
          <p:nvPr>
            <p:ph type="title"/>
          </p:nvPr>
        </p:nvSpPr>
        <p:spPr/>
        <p:txBody>
          <a:bodyPr/>
          <a:lstStyle/>
          <a:p>
            <a:r>
              <a:rPr lang="en-US" dirty="0">
                <a:solidFill>
                  <a:srgbClr val="00B0F0"/>
                </a:solidFill>
              </a:rPr>
              <a:t>Seven</a:t>
            </a:r>
            <a:r>
              <a:rPr lang="en-US" dirty="0"/>
              <a:t> Conditional Warnings &amp; Promises</a:t>
            </a:r>
          </a:p>
        </p:txBody>
      </p:sp>
    </p:spTree>
    <p:extLst>
      <p:ext uri="{BB962C8B-B14F-4D97-AF65-F5344CB8AC3E}">
        <p14:creationId xmlns:p14="http://schemas.microsoft.com/office/powerpoint/2010/main" val="1888862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p:cTn id="14" dur="500" fill="hold"/>
                                        <p:tgtEl>
                                          <p:spTgt spid="2">
                                            <p:bg/>
                                          </p:spTgt>
                                        </p:tgtEl>
                                        <p:attrNameLst>
                                          <p:attrName>ppt_x</p:attrName>
                                        </p:attrNameLst>
                                      </p:cBhvr>
                                      <p:tavLst>
                                        <p:tav tm="0">
                                          <p:val>
                                            <p:strVal val="#ppt_x"/>
                                          </p:val>
                                        </p:tav>
                                        <p:tav tm="100000">
                                          <p:val>
                                            <p:strVal val="#ppt_x"/>
                                          </p:val>
                                        </p:tav>
                                      </p:tavLst>
                                    </p:anim>
                                    <p:anim calcmode="lin" valueType="num">
                                      <p:cBhvr>
                                        <p:cTn id="15" dur="500" fill="hold"/>
                                        <p:tgtEl>
                                          <p:spTgt spid="2">
                                            <p:bg/>
                                          </p:spTgt>
                                        </p:tgtEl>
                                        <p:attrNameLst>
                                          <p:attrName>ppt_y</p:attrName>
                                        </p:attrNameLst>
                                      </p:cBhvr>
                                      <p:tavLst>
                                        <p:tav tm="0">
                                          <p:val>
                                            <p:strVal val="#ppt_y+#ppt_h/2"/>
                                          </p:val>
                                        </p:tav>
                                        <p:tav tm="100000">
                                          <p:val>
                                            <p:strVal val="#ppt_y"/>
                                          </p:val>
                                        </p:tav>
                                      </p:tavLst>
                                    </p:anim>
                                    <p:anim calcmode="lin" valueType="num">
                                      <p:cBhvr>
                                        <p:cTn id="16" dur="500" fill="hold"/>
                                        <p:tgtEl>
                                          <p:spTgt spid="2">
                                            <p:bg/>
                                          </p:spTgt>
                                        </p:tgtEl>
                                        <p:attrNameLst>
                                          <p:attrName>ppt_w</p:attrName>
                                        </p:attrNameLst>
                                      </p:cBhvr>
                                      <p:tavLst>
                                        <p:tav tm="0">
                                          <p:val>
                                            <p:strVal val="#ppt_w"/>
                                          </p:val>
                                        </p:tav>
                                        <p:tav tm="100000">
                                          <p:val>
                                            <p:strVal val="#ppt_w"/>
                                          </p:val>
                                        </p:tav>
                                      </p:tavLst>
                                    </p:anim>
                                    <p:anim calcmode="lin" valueType="num">
                                      <p:cBhvr>
                                        <p:cTn id="17"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399494"/>
            <a:ext cx="10972800" cy="5086905"/>
          </a:xfrm>
        </p:spPr>
        <p:txBody>
          <a:bodyPr>
            <a:normAutofit fontScale="92500" lnSpcReduction="20000"/>
          </a:bodyPr>
          <a:lstStyle/>
          <a:p>
            <a:pPr marL="461963" indent="-461963" algn="ctr">
              <a:buNone/>
            </a:pPr>
            <a:r>
              <a:rPr lang="en-US" dirty="0">
                <a:effectLst>
                  <a:outerShdw blurRad="38100" dist="38100" dir="2700000" algn="tl">
                    <a:srgbClr val="000000">
                      <a:alpha val="43137"/>
                    </a:srgbClr>
                  </a:outerShdw>
                </a:effectLst>
              </a:rPr>
              <a:t>6. </a:t>
            </a:r>
            <a:r>
              <a:rPr lang="en-US" dirty="0">
                <a:solidFill>
                  <a:srgbClr val="00B0F0"/>
                </a:solidFill>
                <a:effectLst>
                  <a:outerShdw blurRad="38100" dist="38100" dir="2700000" algn="tl">
                    <a:srgbClr val="000000">
                      <a:alpha val="43137"/>
                    </a:srgbClr>
                  </a:outerShdw>
                </a:effectLst>
              </a:rPr>
              <a:t>Praying for a show. </a:t>
            </a:r>
            <a:r>
              <a:rPr lang="en-US" dirty="0">
                <a:solidFill>
                  <a:srgbClr val="FF9900"/>
                </a:solidFill>
                <a:effectLst>
                  <a:outerShdw blurRad="38100" dist="38100" dir="2700000" algn="tl">
                    <a:srgbClr val="000000">
                      <a:alpha val="43137"/>
                    </a:srgbClr>
                  </a:outerShdw>
                </a:effectLst>
              </a:rPr>
              <a:t>Jesus said, “And when you pray, you are not to be as the hypocrites; for they love to stand and pray in the synagogues and on the street corners, in order to be seen by men. Truly I say to you, they have their reward in full” (Mt. 6:5). The word translated “have . . . in full” is </a:t>
            </a:r>
            <a:r>
              <a:rPr lang="en-US" dirty="0" err="1">
                <a:solidFill>
                  <a:srgbClr val="FF9900"/>
                </a:solidFill>
                <a:effectLst>
                  <a:outerShdw blurRad="38100" dist="38100" dir="2700000" algn="tl">
                    <a:srgbClr val="000000">
                      <a:alpha val="43137"/>
                    </a:srgbClr>
                  </a:outerShdw>
                </a:effectLst>
              </a:rPr>
              <a:t>apecho</a:t>
            </a:r>
            <a:r>
              <a:rPr lang="en-US" dirty="0">
                <a:solidFill>
                  <a:srgbClr val="FF9900"/>
                </a:solidFill>
                <a:effectLst>
                  <a:outerShdw blurRad="38100" dist="38100" dir="2700000" algn="tl">
                    <a:srgbClr val="000000">
                      <a:alpha val="43137"/>
                    </a:srgbClr>
                  </a:outerShdw>
                </a:effectLst>
              </a:rPr>
              <a:t>. The word was a technical term to refer to an account in business transactions which had been paid in full. What Jesus is saying is this: The man who prays to be seen by men has received full payment for what he has done when he hears mere men saying, “Brother-Piety surely can lead a beautiful prayer.” We must be careful that we offer our prayers because of our devotion to God rather than to be seen of men. Our personal, private devotions to God are a safeguard to worship for show (Mt. 6:6).</a:t>
            </a:r>
          </a:p>
          <a:p>
            <a:pPr marL="461963" indent="-461963" algn="ctr">
              <a:buNone/>
            </a:pPr>
            <a:endParaRPr lang="en-US" sz="2400" dirty="0"/>
          </a:p>
        </p:txBody>
      </p:sp>
      <p:sp>
        <p:nvSpPr>
          <p:cNvPr id="3" name="Title 2"/>
          <p:cNvSpPr>
            <a:spLocks noGrp="1"/>
          </p:cNvSpPr>
          <p:nvPr>
            <p:ph type="title"/>
          </p:nvPr>
        </p:nvSpPr>
        <p:spPr/>
        <p:txBody>
          <a:bodyPr/>
          <a:lstStyle/>
          <a:p>
            <a:r>
              <a:rPr lang="en-US" dirty="0">
                <a:solidFill>
                  <a:srgbClr val="00B0F0"/>
                </a:solidFill>
              </a:rPr>
              <a:t>Seven</a:t>
            </a:r>
            <a:r>
              <a:rPr lang="en-US" dirty="0"/>
              <a:t> Conditional Warnings &amp; Promises</a:t>
            </a:r>
          </a:p>
        </p:txBody>
      </p:sp>
    </p:spTree>
    <p:extLst>
      <p:ext uri="{BB962C8B-B14F-4D97-AF65-F5344CB8AC3E}">
        <p14:creationId xmlns:p14="http://schemas.microsoft.com/office/powerpoint/2010/main" val="1930856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p:cTn id="14" dur="500" fill="hold"/>
                                        <p:tgtEl>
                                          <p:spTgt spid="2">
                                            <p:bg/>
                                          </p:spTgt>
                                        </p:tgtEl>
                                        <p:attrNameLst>
                                          <p:attrName>ppt_x</p:attrName>
                                        </p:attrNameLst>
                                      </p:cBhvr>
                                      <p:tavLst>
                                        <p:tav tm="0">
                                          <p:val>
                                            <p:strVal val="#ppt_x"/>
                                          </p:val>
                                        </p:tav>
                                        <p:tav tm="100000">
                                          <p:val>
                                            <p:strVal val="#ppt_x"/>
                                          </p:val>
                                        </p:tav>
                                      </p:tavLst>
                                    </p:anim>
                                    <p:anim calcmode="lin" valueType="num">
                                      <p:cBhvr>
                                        <p:cTn id="15" dur="500" fill="hold"/>
                                        <p:tgtEl>
                                          <p:spTgt spid="2">
                                            <p:bg/>
                                          </p:spTgt>
                                        </p:tgtEl>
                                        <p:attrNameLst>
                                          <p:attrName>ppt_y</p:attrName>
                                        </p:attrNameLst>
                                      </p:cBhvr>
                                      <p:tavLst>
                                        <p:tav tm="0">
                                          <p:val>
                                            <p:strVal val="#ppt_y+#ppt_h/2"/>
                                          </p:val>
                                        </p:tav>
                                        <p:tav tm="100000">
                                          <p:val>
                                            <p:strVal val="#ppt_y"/>
                                          </p:val>
                                        </p:tav>
                                      </p:tavLst>
                                    </p:anim>
                                    <p:anim calcmode="lin" valueType="num">
                                      <p:cBhvr>
                                        <p:cTn id="16" dur="500" fill="hold"/>
                                        <p:tgtEl>
                                          <p:spTgt spid="2">
                                            <p:bg/>
                                          </p:spTgt>
                                        </p:tgtEl>
                                        <p:attrNameLst>
                                          <p:attrName>ppt_w</p:attrName>
                                        </p:attrNameLst>
                                      </p:cBhvr>
                                      <p:tavLst>
                                        <p:tav tm="0">
                                          <p:val>
                                            <p:strVal val="#ppt_w"/>
                                          </p:val>
                                        </p:tav>
                                        <p:tav tm="100000">
                                          <p:val>
                                            <p:strVal val="#ppt_w"/>
                                          </p:val>
                                        </p:tav>
                                      </p:tavLst>
                                    </p:anim>
                                    <p:anim calcmode="lin" valueType="num">
                                      <p:cBhvr>
                                        <p:cTn id="17"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399494"/>
            <a:ext cx="10972800" cy="5086905"/>
          </a:xfrm>
        </p:spPr>
        <p:txBody>
          <a:bodyPr>
            <a:normAutofit fontScale="85000" lnSpcReduction="20000"/>
          </a:bodyPr>
          <a:lstStyle/>
          <a:p>
            <a:pPr marL="461963" indent="-461963" algn="ctr">
              <a:buNone/>
            </a:pPr>
            <a:endParaRPr lang="en-US" sz="900" dirty="0">
              <a:effectLst>
                <a:outerShdw blurRad="38100" dist="38100" dir="2700000" algn="tl">
                  <a:srgbClr val="000000">
                    <a:alpha val="43137"/>
                  </a:srgbClr>
                </a:outerShdw>
              </a:effectLst>
            </a:endParaRPr>
          </a:p>
          <a:p>
            <a:pPr marL="461963" indent="-461963" algn="ctr">
              <a:buNone/>
            </a:pPr>
            <a:r>
              <a:rPr lang="en-US" dirty="0">
                <a:effectLst>
                  <a:outerShdw blurRad="38100" dist="38100" dir="2700000" algn="tl">
                    <a:srgbClr val="000000">
                      <a:alpha val="43137"/>
                    </a:srgbClr>
                  </a:outerShdw>
                </a:effectLst>
              </a:rPr>
              <a:t>7. </a:t>
            </a:r>
            <a:r>
              <a:rPr lang="en-US" dirty="0">
                <a:solidFill>
                  <a:srgbClr val="00B0F0"/>
                </a:solidFill>
                <a:effectLst>
                  <a:outerShdw blurRad="38100" dist="38100" dir="2700000" algn="tl">
                    <a:srgbClr val="000000">
                      <a:alpha val="43137"/>
                    </a:srgbClr>
                  </a:outerShdw>
                </a:effectLst>
              </a:rPr>
              <a:t>Vain repetition. </a:t>
            </a:r>
            <a:r>
              <a:rPr lang="en-US" dirty="0">
                <a:solidFill>
                  <a:srgbClr val="FF9900"/>
                </a:solidFill>
                <a:effectLst>
                  <a:outerShdw blurRad="38100" dist="38100" dir="2700000" algn="tl">
                    <a:srgbClr val="000000">
                      <a:alpha val="43137"/>
                    </a:srgbClr>
                  </a:outerShdw>
                </a:effectLst>
              </a:rPr>
              <a:t>Again, Jesus said, “And when you are praying, do not use meaningless repetition, as the Gentiles do, for they suppose that they will be heard for their many words” (Mt. 6:7). Jesus did not condemn repetition in prayer; indeed, He instructed us to be persistent in presenting our requests to the Lord (Lk. 18:1-8). What He condemned was meaningless or vain repetitions. We must be careful that some of the </a:t>
            </a:r>
            <a:r>
              <a:rPr lang="en-US" dirty="0" err="1">
                <a:solidFill>
                  <a:srgbClr val="FF9900"/>
                </a:solidFill>
                <a:effectLst>
                  <a:outerShdw blurRad="38100" dist="38100" dir="2700000" algn="tl">
                    <a:srgbClr val="000000">
                      <a:alpha val="43137"/>
                    </a:srgbClr>
                  </a:outerShdw>
                </a:effectLst>
              </a:rPr>
              <a:t>cliches</a:t>
            </a:r>
            <a:r>
              <a:rPr lang="en-US" dirty="0">
                <a:solidFill>
                  <a:srgbClr val="FF9900"/>
                </a:solidFill>
                <a:effectLst>
                  <a:outerShdw blurRad="38100" dist="38100" dir="2700000" algn="tl">
                    <a:srgbClr val="000000">
                      <a:alpha val="43137"/>
                    </a:srgbClr>
                  </a:outerShdw>
                </a:effectLst>
              </a:rPr>
              <a:t> which we use in prayer not become meaningless (for example, “Thank you Father, for this another beautiful Lord’s day,” “May the speaker have a ready recollection of what he has studied,” “Be with the sick the world over and especially those of the Household of faith,” etc.). Most of our </a:t>
            </a:r>
            <a:r>
              <a:rPr lang="en-US" dirty="0" err="1">
                <a:solidFill>
                  <a:srgbClr val="FF9900"/>
                </a:solidFill>
                <a:effectLst>
                  <a:outerShdw blurRad="38100" dist="38100" dir="2700000" algn="tl">
                    <a:srgbClr val="000000">
                      <a:alpha val="43137"/>
                    </a:srgbClr>
                  </a:outerShdw>
                </a:effectLst>
              </a:rPr>
              <a:t>cliches</a:t>
            </a:r>
            <a:r>
              <a:rPr lang="en-US" dirty="0">
                <a:solidFill>
                  <a:srgbClr val="FF9900"/>
                </a:solidFill>
                <a:effectLst>
                  <a:outerShdw blurRad="38100" dist="38100" dir="2700000" algn="tl">
                    <a:srgbClr val="000000">
                      <a:alpha val="43137"/>
                    </a:srgbClr>
                  </a:outerShdw>
                </a:effectLst>
              </a:rPr>
              <a:t> are scriptural things to pray for;      we must be careful less they become mere meaningless repetition.</a:t>
            </a:r>
          </a:p>
          <a:p>
            <a:pPr marL="461963" indent="-461963" algn="ctr">
              <a:buNone/>
            </a:pPr>
            <a:endParaRPr lang="en-US" sz="2400" dirty="0"/>
          </a:p>
        </p:txBody>
      </p:sp>
      <p:sp>
        <p:nvSpPr>
          <p:cNvPr id="3" name="Title 2"/>
          <p:cNvSpPr>
            <a:spLocks noGrp="1"/>
          </p:cNvSpPr>
          <p:nvPr>
            <p:ph type="title"/>
          </p:nvPr>
        </p:nvSpPr>
        <p:spPr/>
        <p:txBody>
          <a:bodyPr/>
          <a:lstStyle/>
          <a:p>
            <a:r>
              <a:rPr lang="en-US" dirty="0">
                <a:solidFill>
                  <a:srgbClr val="00B0F0"/>
                </a:solidFill>
              </a:rPr>
              <a:t>Seven</a:t>
            </a:r>
            <a:r>
              <a:rPr lang="en-US" dirty="0"/>
              <a:t> Conditional Warnings &amp; Promises</a:t>
            </a:r>
          </a:p>
        </p:txBody>
      </p:sp>
    </p:spTree>
    <p:extLst>
      <p:ext uri="{BB962C8B-B14F-4D97-AF65-F5344CB8AC3E}">
        <p14:creationId xmlns:p14="http://schemas.microsoft.com/office/powerpoint/2010/main" val="44888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p:cTn id="14" dur="500" fill="hold"/>
                                        <p:tgtEl>
                                          <p:spTgt spid="2">
                                            <p:bg/>
                                          </p:spTgt>
                                        </p:tgtEl>
                                        <p:attrNameLst>
                                          <p:attrName>ppt_x</p:attrName>
                                        </p:attrNameLst>
                                      </p:cBhvr>
                                      <p:tavLst>
                                        <p:tav tm="0">
                                          <p:val>
                                            <p:strVal val="#ppt_x"/>
                                          </p:val>
                                        </p:tav>
                                        <p:tav tm="100000">
                                          <p:val>
                                            <p:strVal val="#ppt_x"/>
                                          </p:val>
                                        </p:tav>
                                      </p:tavLst>
                                    </p:anim>
                                    <p:anim calcmode="lin" valueType="num">
                                      <p:cBhvr>
                                        <p:cTn id="15" dur="500" fill="hold"/>
                                        <p:tgtEl>
                                          <p:spTgt spid="2">
                                            <p:bg/>
                                          </p:spTgt>
                                        </p:tgtEl>
                                        <p:attrNameLst>
                                          <p:attrName>ppt_y</p:attrName>
                                        </p:attrNameLst>
                                      </p:cBhvr>
                                      <p:tavLst>
                                        <p:tav tm="0">
                                          <p:val>
                                            <p:strVal val="#ppt_y+#ppt_h/2"/>
                                          </p:val>
                                        </p:tav>
                                        <p:tav tm="100000">
                                          <p:val>
                                            <p:strVal val="#ppt_y"/>
                                          </p:val>
                                        </p:tav>
                                      </p:tavLst>
                                    </p:anim>
                                    <p:anim calcmode="lin" valueType="num">
                                      <p:cBhvr>
                                        <p:cTn id="16" dur="500" fill="hold"/>
                                        <p:tgtEl>
                                          <p:spTgt spid="2">
                                            <p:bg/>
                                          </p:spTgt>
                                        </p:tgtEl>
                                        <p:attrNameLst>
                                          <p:attrName>ppt_w</p:attrName>
                                        </p:attrNameLst>
                                      </p:cBhvr>
                                      <p:tavLst>
                                        <p:tav tm="0">
                                          <p:val>
                                            <p:strVal val="#ppt_w"/>
                                          </p:val>
                                        </p:tav>
                                        <p:tav tm="100000">
                                          <p:val>
                                            <p:strVal val="#ppt_w"/>
                                          </p:val>
                                        </p:tav>
                                      </p:tavLst>
                                    </p:anim>
                                    <p:anim calcmode="lin" valueType="num">
                                      <p:cBhvr>
                                        <p:cTn id="17"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31C81A0-07DD-4632-97E6-0EE4C078A39B}"/>
              </a:ext>
            </a:extLst>
          </p:cNvPr>
          <p:cNvSpPr txBox="1"/>
          <p:nvPr/>
        </p:nvSpPr>
        <p:spPr>
          <a:xfrm>
            <a:off x="1225118" y="985421"/>
            <a:ext cx="9815744" cy="5008487"/>
          </a:xfrm>
          <a:prstGeom prst="rect">
            <a:avLst/>
          </a:prstGeom>
          <a:noFill/>
        </p:spPr>
        <p:txBody>
          <a:bodyPr wrap="square">
            <a:spAutoFit/>
          </a:bodyPr>
          <a:lstStyle/>
          <a:p>
            <a:pPr marL="0" marR="0">
              <a:lnSpc>
                <a:spcPct val="107000"/>
              </a:lnSpc>
              <a:spcBef>
                <a:spcPts val="0"/>
              </a:spcBef>
              <a:spcAft>
                <a:spcPts val="800"/>
              </a:spcAft>
            </a:pPr>
            <a:r>
              <a:rPr lang="en-US" sz="2800" b="1" dirty="0">
                <a:solidFill>
                  <a:srgbClr val="00B0F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Faithless Petitions Flounder</a:t>
            </a:r>
            <a:endParaRPr lang="en-US" sz="2800" dirty="0">
              <a:solidFill>
                <a:srgbClr val="00B0F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A lack of faith can certainly hinder one’s prayers. James declares that we must pray “in faith, nothing doubting” (Jas. 1:6). He describes the doubter as being like the restless sea. He has two minds—one of faith and the other of doubt. Hence, shall not receive his requests from the Lord.</a:t>
            </a:r>
            <a:endParaRPr lang="en-US"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Elsewhere we read that true faith requires us to believe that God “is a rewarder of them that seek after him” (Heb. 11:6).</a:t>
            </a:r>
            <a:endParaRPr lang="en-US"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In a world of doubt and confusion, how can we have confidence that God is truly listening and responding to our prayers.</a:t>
            </a:r>
            <a:endParaRPr lang="en-US"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There are at least two reasons. First, since God is </a:t>
            </a:r>
            <a:r>
              <a:rPr lang="en-US" sz="1800" b="1"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almighty</a:t>
            </a:r>
            <a:r>
              <a:rPr lang="en-US" sz="1800"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 (Gen. 17:1) and can </a:t>
            </a:r>
            <a:r>
              <a:rPr lang="en-US" sz="1800" b="1"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do all things</a:t>
            </a:r>
            <a:r>
              <a:rPr lang="en-US" sz="1800"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 (Job 42:2) consistent with his nature and will, he is obviously </a:t>
            </a:r>
            <a:r>
              <a:rPr lang="en-US" sz="1800" b="1"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able to answer prayer</a:t>
            </a:r>
            <a:r>
              <a:rPr lang="en-US" sz="1800"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a:t>
            </a:r>
            <a:endParaRPr lang="en-US"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Second, we should be so glad to have a God who is, at his very nature, </a:t>
            </a:r>
            <a:r>
              <a:rPr lang="en-US" sz="1800" b="1"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a loving God</a:t>
            </a:r>
            <a:r>
              <a:rPr lang="en-US" sz="1800"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 (1 Jn. 4:8). He is, to put it in our crass colloquialism, loaded rich in mercy (Eph. 2:4).</a:t>
            </a:r>
            <a:endParaRPr lang="en-US"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Because of his love and abundant mercy, he longs to answer his children’s requests in harmony with their </a:t>
            </a:r>
            <a:r>
              <a:rPr lang="en-US" sz="1800" b="1"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genuine needs</a:t>
            </a:r>
            <a:r>
              <a:rPr lang="en-US" sz="1800"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a:t>
            </a:r>
            <a:endParaRPr lang="en-US"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584333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9A1BBA2-1224-4275-9DA2-7C4B19B392D6}"/>
              </a:ext>
            </a:extLst>
          </p:cNvPr>
          <p:cNvSpPr txBox="1"/>
          <p:nvPr/>
        </p:nvSpPr>
        <p:spPr>
          <a:xfrm>
            <a:off x="967666" y="594804"/>
            <a:ext cx="10271464" cy="5601213"/>
          </a:xfrm>
          <a:prstGeom prst="rect">
            <a:avLst/>
          </a:prstGeom>
          <a:noFill/>
        </p:spPr>
        <p:txBody>
          <a:bodyPr wrap="square">
            <a:spAutoFit/>
          </a:bodyPr>
          <a:lstStyle/>
          <a:p>
            <a:pPr marL="0" marR="0">
              <a:lnSpc>
                <a:spcPct val="107000"/>
              </a:lnSpc>
              <a:spcBef>
                <a:spcPts val="0"/>
              </a:spcBef>
              <a:spcAft>
                <a:spcPts val="800"/>
              </a:spcAft>
            </a:pPr>
            <a:r>
              <a:rPr lang="en-US" sz="2800" b="1" dirty="0">
                <a:solidFill>
                  <a:srgbClr val="00B0F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Ignorance Impedes Our Invocation</a:t>
            </a:r>
            <a:endParaRPr lang="en-US" sz="2800" dirty="0">
              <a:solidFill>
                <a:srgbClr val="00B0F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Another reason prayers may be weakened is because of our ignorance.</a:t>
            </a:r>
            <a:endParaRPr lang="en-US"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The disciples once approached Christ as he was praying. They asked: “Lord, teach us to pray, even as John also taught his disciples” (Lk. 11:1).</a:t>
            </a:r>
            <a:endParaRPr lang="en-US"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Doesn’t this reveal that there must be a </a:t>
            </a:r>
            <a:r>
              <a:rPr lang="en-US" sz="1800" b="1"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correct way to pray</a:t>
            </a:r>
            <a:r>
              <a:rPr lang="en-US" sz="1800"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 that comes as a consequence of </a:t>
            </a:r>
            <a:r>
              <a:rPr lang="en-US" sz="1800" b="1"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teaching</a:t>
            </a:r>
            <a:r>
              <a:rPr lang="en-US" sz="1800"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 It is frequently the case that Christians “know not how to pray” as they </a:t>
            </a:r>
            <a:r>
              <a:rPr lang="en-US" sz="1800" b="1"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ought</a:t>
            </a:r>
            <a:r>
              <a:rPr lang="en-US" sz="1800"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 (Rom. 8:26).</a:t>
            </a:r>
            <a:endParaRPr lang="en-US"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For instance, it may be that some saints do not know of God’s willingness to answer our prayers, hence, they have not because they ask not (Jas. 4:2; cf. Phil. 4:6).</a:t>
            </a:r>
            <a:r>
              <a:rPr lang="en-US" sz="12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 </a:t>
            </a:r>
            <a:r>
              <a:rPr lang="en-US" sz="1800"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Ignorance concerning the purpose of prayer can hinder. For example, prayer should be according to God’s will in order to be heard (1 Jn. 5:24). But how can we pray effectively according to his will if we don’t know his will.</a:t>
            </a:r>
            <a:endParaRPr lang="en-US"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Here’s an example. It is not proper to pray for miracles, since those signs served a unique place in the divine plan (Mk. 16:17-20; Heb.2:2-4) and thus, have been terminated (1 Cor. 13:8-13; Eph. 4:8-16). (See: </a:t>
            </a:r>
            <a:r>
              <a:rPr lang="en-US" sz="1800" dirty="0">
                <a:solidFill>
                  <a:srgbClr val="003366"/>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hlinkClick r:id="rId2">
                  <a:extLst>
                    <a:ext uri="{A12FA001-AC4F-418D-AE19-62706E023703}">
                      <ahyp:hlinkClr xmlns:ahyp="http://schemas.microsoft.com/office/drawing/2018/hyperlinkcolor" val="tx"/>
                    </a:ext>
                  </a:extLst>
                </a:hlinkClick>
              </a:rPr>
              <a:t>What Does the Bible Say About Miracles? </a:t>
            </a:r>
            <a:r>
              <a:rPr lang="en-US" sz="1800"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a:t>
            </a:r>
            <a:endParaRPr lang="en-US"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800"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And what about praying that God should save someone—someone we dearly love—but who remains in rebellion to the gospel plan of salvation (1 Jn. 5:16).</a:t>
            </a:r>
            <a:r>
              <a:rPr lang="en-US" sz="1200"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 </a:t>
            </a:r>
            <a:r>
              <a:rPr lang="en-US" sz="1800"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The more we study and understand God’s will as revealed in his word, the more effectively we can pray.</a:t>
            </a:r>
            <a:endParaRPr lang="en-US" sz="12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562044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5CBC340-60F4-4A6A-A808-7D9036FA1BDF}"/>
              </a:ext>
            </a:extLst>
          </p:cNvPr>
          <p:cNvSpPr txBox="1"/>
          <p:nvPr/>
        </p:nvSpPr>
        <p:spPr>
          <a:xfrm>
            <a:off x="1473693" y="674703"/>
            <a:ext cx="9143999" cy="5688288"/>
          </a:xfrm>
          <a:prstGeom prst="rect">
            <a:avLst/>
          </a:prstGeom>
          <a:noFill/>
        </p:spPr>
        <p:txBody>
          <a:bodyPr wrap="square">
            <a:spAutoFit/>
          </a:bodyPr>
          <a:lstStyle/>
          <a:p>
            <a:pPr marL="0" marR="0">
              <a:lnSpc>
                <a:spcPct val="107000"/>
              </a:lnSpc>
              <a:spcBef>
                <a:spcPts val="0"/>
              </a:spcBef>
              <a:spcAft>
                <a:spcPts val="800"/>
              </a:spcAft>
            </a:pPr>
            <a:r>
              <a:rPr lang="en-US" sz="2800" b="1" dirty="0">
                <a:solidFill>
                  <a:srgbClr val="00B0F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Impurity Inhibits Intercession</a:t>
            </a:r>
            <a:endParaRPr lang="en-US" sz="2800" dirty="0">
              <a:solidFill>
                <a:srgbClr val="00B0F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If prayer is to reach the throne of grace, the supplicant must strive with deadly seriousness to </a:t>
            </a:r>
            <a:r>
              <a:rPr lang="en-US" sz="2400" b="1"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conform his life</a:t>
            </a:r>
            <a:r>
              <a:rPr lang="en-US" sz="2400"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 to the holy will of the Lord God. The Bible is replete with instructions to this end.</a:t>
            </a:r>
            <a:endParaRPr lang="en-US" sz="2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Isaiah warned Israel of old that Jehovah would not hear them because of their sins (Isa. 59:2). The Savior solemnly taught that we must abide in him and allow his words to abide in us if we would have our petitions fully answered (Jn. 15:7).</a:t>
            </a:r>
            <a:endParaRPr lang="en-US" sz="2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Peter declared that “the eyes of the Lord are upon the righteous, and his ears unto their supplication” (1 Pet.3:12). Yes, the prayers of the righteous person avails much (Jas. 5:6).</a:t>
            </a:r>
            <a:endParaRPr lang="en-US" sz="2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400"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But the requests of those who </a:t>
            </a:r>
            <a:r>
              <a:rPr lang="en-US" sz="2400" b="1"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deliberately turn away</a:t>
            </a:r>
            <a:r>
              <a:rPr lang="en-US" sz="2400"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 from hearing the Creator’s will are abominable in his sight (Prov. 28:9).</a:t>
            </a:r>
            <a:endParaRPr lang="en-US" sz="24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9072597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5455785-6EFB-4039-BD6F-4D3C4F9757EE}"/>
              </a:ext>
            </a:extLst>
          </p:cNvPr>
          <p:cNvSpPr txBox="1"/>
          <p:nvPr/>
        </p:nvSpPr>
        <p:spPr>
          <a:xfrm>
            <a:off x="1038687" y="683582"/>
            <a:ext cx="10164932" cy="5478166"/>
          </a:xfrm>
          <a:prstGeom prst="rect">
            <a:avLst/>
          </a:prstGeom>
          <a:noFill/>
        </p:spPr>
        <p:txBody>
          <a:bodyPr wrap="square">
            <a:spAutoFit/>
          </a:bodyPr>
          <a:lstStyle/>
          <a:p>
            <a:pPr marL="0" marR="0">
              <a:lnSpc>
                <a:spcPct val="107000"/>
              </a:lnSpc>
              <a:spcBef>
                <a:spcPts val="0"/>
              </a:spcBef>
              <a:spcAft>
                <a:spcPts val="800"/>
              </a:spcAft>
            </a:pPr>
            <a:r>
              <a:rPr lang="en-US" sz="3200" b="1" dirty="0">
                <a:solidFill>
                  <a:srgbClr val="00B0F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Pride Prohibits Prayer</a:t>
            </a:r>
            <a:endParaRPr lang="en-US" sz="3200" dirty="0">
              <a:solidFill>
                <a:srgbClr val="00B0F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b="1"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No one is qualified to approach the great God of the universe with a spirit of smugness.</a:t>
            </a:r>
            <a:endParaRPr lang="en-US"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b="1"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He is the Lord, God Almighty (Gen. 17:1). We are but dust (Gen. 3:19). He is Creator. We, the created (Psa. 100:3). He is holy (Psa. 9:9), yet we are sinners (Rom. 3:9, 10).</a:t>
            </a:r>
            <a:endParaRPr lang="en-US"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b="1"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Accordingly, prayer must ever be characterized by a spirit of lowliness.</a:t>
            </a:r>
            <a:endParaRPr lang="en-US"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b="1"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This lesson is taught in one of the Lord’s parables. Two men went up to the temple to pray    (Lk. 18:9ff). One was a Pharisee and the other was a publican. Pride made the difference as to whose prayer was heard.</a:t>
            </a:r>
          </a:p>
          <a:p>
            <a:pPr marL="0" marR="0">
              <a:lnSpc>
                <a:spcPct val="107000"/>
              </a:lnSpc>
              <a:spcBef>
                <a:spcPts val="0"/>
              </a:spcBef>
              <a:spcAft>
                <a:spcPts val="800"/>
              </a:spcAft>
            </a:pPr>
            <a:r>
              <a:rPr lang="en-US" sz="2000" b="1"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When the Pharisee arrived at the temple, he struck a pose and eulogized himself. I thank thee, that I am not as the rest of men." He viewed himself as a self-made man, and he adored his creator!</a:t>
            </a:r>
            <a:r>
              <a:rPr lang="en-US" sz="20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 </a:t>
            </a:r>
            <a:r>
              <a:rPr lang="en-US" sz="2000" b="1"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In stark relief, however, the publican contritely sought the Lord’s mercy as a sinner.   He was justified rather than the other.</a:t>
            </a:r>
            <a:endParaRPr lang="en-US"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b="1"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The lesson of the parable is this. Arrogance can negate prayer! Humility will bless it!</a:t>
            </a:r>
            <a:endParaRPr lang="en-US"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191233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39CC56-F466-4D79-8FE3-F397C68E6D9E}"/>
              </a:ext>
            </a:extLst>
          </p:cNvPr>
          <p:cNvSpPr txBox="1"/>
          <p:nvPr/>
        </p:nvSpPr>
        <p:spPr>
          <a:xfrm>
            <a:off x="1083076" y="816746"/>
            <a:ext cx="10005134" cy="5610062"/>
          </a:xfrm>
          <a:prstGeom prst="rect">
            <a:avLst/>
          </a:prstGeom>
          <a:noFill/>
        </p:spPr>
        <p:txBody>
          <a:bodyPr wrap="square">
            <a:spAutoFit/>
          </a:bodyPr>
          <a:lstStyle/>
          <a:p>
            <a:pPr marL="0" marR="0">
              <a:lnSpc>
                <a:spcPct val="107000"/>
              </a:lnSpc>
              <a:spcBef>
                <a:spcPts val="0"/>
              </a:spcBef>
              <a:spcAft>
                <a:spcPts val="800"/>
              </a:spcAft>
            </a:pPr>
            <a:r>
              <a:rPr lang="en-US" sz="2400" b="1" dirty="0">
                <a:solidFill>
                  <a:srgbClr val="00B0F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Times New Roman" panose="02020603050405020304" pitchFamily="18" charset="0"/>
              </a:rPr>
              <a:t>Unforgiving Attitudes Overthrow Prayer</a:t>
            </a:r>
            <a:endParaRPr lang="en-US" sz="2400" dirty="0">
              <a:solidFill>
                <a:srgbClr val="00B0F0"/>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600" b="1"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One of the most utterly devasting things that the Christian can do to hinder, indeed, to virtually cancel the effect of his prayers is to harbor a surly, unforgiving attitude toward others he feels have sinned against him (whether is real or imagined).</a:t>
            </a:r>
            <a:endParaRPr lang="en-US" sz="16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600" b="1"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Christ taught the disciples to pray: “Forgive us our debts, as we also have forgiven our debtors.” In conclusion he warned:</a:t>
            </a:r>
            <a:r>
              <a:rPr lang="en-US" sz="16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 </a:t>
            </a:r>
            <a:r>
              <a:rPr lang="en-US" sz="1600" b="1"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But if ye forgive not men their trespasses, neither will your Father forgive your trespasses (Mt. 6:12, 15).</a:t>
            </a:r>
            <a:r>
              <a:rPr lang="en-US" sz="16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 </a:t>
            </a:r>
            <a:r>
              <a:rPr lang="en-US" sz="1600" b="1"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Judgment is without mercy to him that shows no mercy (Jas. 2:13).</a:t>
            </a:r>
            <a:endParaRPr lang="en-US" sz="16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600" b="1"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Peter once asked the Lord: “How oft shall my brother sin against me, and I forgive him? until seven times?”</a:t>
            </a:r>
            <a:endParaRPr lang="en-US" sz="16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600" b="1"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The Jewish rabbis felt that three times to forgive was quite sufficient (cf. Barclay, 213). Likely, Peter assumed he was being generous, but the Lord cautioned that forgiveness was to be extended seventy times seven (i.e., limitless!).</a:t>
            </a:r>
            <a:endParaRPr lang="en-US" sz="16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600" b="1"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Then in order to illustrate the gravity of having an unforgiving spirit, Jesus told the parable of the unmerciful servant. In this divine narrative, the king represents God. The first servant and his vast debt is you and me and the fact that our sins have put us head-over-heels in debt to God. It is debt that we can never pay off by acts of human merit. It must be a matter of forgiveness.</a:t>
            </a:r>
            <a:endParaRPr lang="en-US" sz="16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600" b="1"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The second indebtedness calls attention to the trespasses others commit against us. How astounding it is that we, who have been given Heaven’s saving grace are sometimes so unwilling to forgive others.</a:t>
            </a:r>
            <a:r>
              <a:rPr lang="en-US" sz="1600" b="1"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 </a:t>
            </a:r>
            <a:r>
              <a:rPr lang="en-US" sz="1600" b="1" dirty="0">
                <a:solidFill>
                  <a:srgbClr val="212529"/>
                </a:solidFill>
                <a:effectLst>
                  <a:outerShdw blurRad="38100" dist="38100" dir="2700000" algn="tl">
                    <a:srgbClr val="000000">
                      <a:alpha val="43137"/>
                    </a:srgbClr>
                  </a:outerShdw>
                </a:effectLst>
                <a:latin typeface="inherit"/>
                <a:ea typeface="Times New Roman" panose="02020603050405020304" pitchFamily="18" charset="0"/>
                <a:cs typeface="Arial" panose="020B0604020202020204" pitchFamily="34" charset="0"/>
              </a:rPr>
              <a:t>The Lord warns that we cannot receive his forgiveness unless we are willing, from the heart, to forgive each other.</a:t>
            </a:r>
            <a:endParaRPr lang="en-US" sz="16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1515524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387707F-3C26-47C2-AC22-B74410DACE34}"/>
              </a:ext>
            </a:extLst>
          </p:cNvPr>
          <p:cNvSpPr txBox="1"/>
          <p:nvPr/>
        </p:nvSpPr>
        <p:spPr>
          <a:xfrm>
            <a:off x="1216241" y="710214"/>
            <a:ext cx="9863091" cy="5559599"/>
          </a:xfrm>
          <a:prstGeom prst="rect">
            <a:avLst/>
          </a:prstGeom>
          <a:noFill/>
        </p:spPr>
        <p:txBody>
          <a:bodyPr wrap="square">
            <a:spAutoFit/>
          </a:bodyPr>
          <a:lstStyle/>
          <a:p>
            <a:pPr marL="0" marR="0">
              <a:lnSpc>
                <a:spcPct val="107000"/>
              </a:lnSpc>
              <a:spcBef>
                <a:spcPts val="0"/>
              </a:spcBef>
              <a:spcAft>
                <a:spcPts val="800"/>
              </a:spcAft>
            </a:pPr>
            <a:r>
              <a:rPr lang="en-US" sz="2800" b="1" dirty="0">
                <a:solidFill>
                  <a:srgbClr val="00B0F0"/>
                </a:solidFill>
                <a:effectLst/>
                <a:latin typeface="Arial" panose="020B0604020202020204" pitchFamily="34" charset="0"/>
                <a:ea typeface="Times New Roman" panose="02020603050405020304" pitchFamily="18" charset="0"/>
                <a:cs typeface="Times New Roman" panose="02020603050405020304" pitchFamily="18" charset="0"/>
              </a:rPr>
              <a:t>The Sabotage of Selfish Prayers</a:t>
            </a:r>
            <a:endParaRPr lang="en-US" sz="2800" dirty="0">
              <a:solidFill>
                <a:srgbClr val="00B0F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b="1" dirty="0">
                <a:solidFill>
                  <a:srgbClr val="212529"/>
                </a:solidFill>
                <a:effectLst/>
                <a:latin typeface="inherit"/>
                <a:ea typeface="Times New Roman" panose="02020603050405020304" pitchFamily="18" charset="0"/>
                <a:cs typeface="Arial" panose="020B0604020202020204" pitchFamily="34" charset="0"/>
              </a:rPr>
              <a:t>Finally, some short-circuit their prayers due to their own selfishness.</a:t>
            </a:r>
            <a:r>
              <a:rPr lang="en-US" sz="2000" b="1" dirty="0">
                <a:latin typeface="Calibri" panose="020F0502020204030204" pitchFamily="34" charset="0"/>
                <a:ea typeface="Times New Roman" panose="02020603050405020304" pitchFamily="18" charset="0"/>
                <a:cs typeface="Times New Roman" panose="02020603050405020304" pitchFamily="18" charset="0"/>
              </a:rPr>
              <a:t> </a:t>
            </a:r>
            <a:r>
              <a:rPr lang="en-US" sz="2000" b="1" dirty="0">
                <a:solidFill>
                  <a:srgbClr val="212529"/>
                </a:solidFill>
                <a:effectLst/>
                <a:latin typeface="inherit"/>
                <a:ea typeface="Times New Roman" panose="02020603050405020304" pitchFamily="18" charset="0"/>
                <a:cs typeface="Arial" panose="020B0604020202020204" pitchFamily="34" charset="0"/>
              </a:rPr>
              <a:t>James says: “Ye ask, and receive not, because ye ask amiss, that ye may spend it in your pleasures” (Jas. 4:3).</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b="1" dirty="0">
                <a:solidFill>
                  <a:srgbClr val="212529"/>
                </a:solidFill>
                <a:effectLst/>
                <a:latin typeface="inherit"/>
                <a:ea typeface="Times New Roman" panose="02020603050405020304" pitchFamily="18" charset="0"/>
                <a:cs typeface="Arial" panose="020B0604020202020204" pitchFamily="34" charset="0"/>
              </a:rPr>
              <a:t>The word for pleasures is </a:t>
            </a:r>
            <a:r>
              <a:rPr lang="en-US" sz="2000" b="1" dirty="0" err="1">
                <a:solidFill>
                  <a:srgbClr val="C7254E"/>
                </a:solidFill>
                <a:effectLst/>
                <a:latin typeface="Consolas" panose="020B0609020204030204" pitchFamily="49" charset="0"/>
                <a:ea typeface="Times New Roman" panose="02020603050405020304" pitchFamily="18" charset="0"/>
                <a:cs typeface="Times New Roman" panose="02020603050405020304" pitchFamily="18" charset="0"/>
              </a:rPr>
              <a:t>hedone</a:t>
            </a:r>
            <a:r>
              <a:rPr lang="en-US" sz="2000" b="1" dirty="0">
                <a:solidFill>
                  <a:srgbClr val="212529"/>
                </a:solidFill>
                <a:effectLst/>
                <a:latin typeface="inherit"/>
                <a:ea typeface="Times New Roman" panose="02020603050405020304" pitchFamily="18" charset="0"/>
                <a:cs typeface="Arial" panose="020B0604020202020204" pitchFamily="34" charset="0"/>
              </a:rPr>
              <a:t>. Here it suggests the desire of one who is so wrapped up in the physical world that he has little interest in fulfilling his true purpose on earth (cf. Isa.43:7; Eccl. 12:13). Though “religious,” the individual here considered prays only out of a base spirit of selfishness.</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b="1" dirty="0">
                <a:solidFill>
                  <a:srgbClr val="212529"/>
                </a:solidFill>
                <a:effectLst/>
                <a:latin typeface="inherit"/>
                <a:ea typeface="Times New Roman" panose="02020603050405020304" pitchFamily="18" charset="0"/>
                <a:cs typeface="Arial" panose="020B0604020202020204" pitchFamily="34" charset="0"/>
              </a:rPr>
              <a:t>Perhaps we need to analyze the motivation behind our prayers. When we petition for material things, is it that we might use them to the glory of God or that we might be more comfortable?</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2000" b="1" dirty="0">
                <a:solidFill>
                  <a:srgbClr val="212529"/>
                </a:solidFill>
                <a:effectLst/>
                <a:latin typeface="inherit"/>
                <a:ea typeface="Times New Roman" panose="02020603050405020304" pitchFamily="18" charset="0"/>
                <a:cs typeface="Arial" panose="020B0604020202020204" pitchFamily="34" charset="0"/>
              </a:rPr>
              <a:t>That the prayers of many members of the church to this end are selfish prayers is clearly evinced by the fact that most of their possessions are employed to accommodate themselves, while only a pittance is offered to the Lord.</a:t>
            </a:r>
            <a:r>
              <a:rPr lang="en-US" sz="2000" b="1" dirty="0">
                <a:latin typeface="Calibri" panose="020F0502020204030204" pitchFamily="34" charset="0"/>
                <a:ea typeface="Times New Roman" panose="02020603050405020304" pitchFamily="18" charset="0"/>
                <a:cs typeface="Times New Roman" panose="02020603050405020304" pitchFamily="18" charset="0"/>
              </a:rPr>
              <a:t> </a:t>
            </a:r>
            <a:r>
              <a:rPr lang="en-US" sz="2000" b="1" dirty="0">
                <a:solidFill>
                  <a:srgbClr val="212529"/>
                </a:solidFill>
                <a:effectLst/>
                <a:latin typeface="inherit"/>
                <a:ea typeface="Times New Roman" panose="02020603050405020304" pitchFamily="18" charset="0"/>
                <a:cs typeface="Arial" panose="020B0604020202020204" pitchFamily="34" charset="0"/>
              </a:rPr>
              <a:t>But if our petitions are directed to the end that we may effectively serve our Savior, God can open the windows of heaven and pour out blessings in abundance (Mal. 3:10; Prov. 3:9, 10; Lk. 6:38).</a:t>
            </a:r>
            <a:endParaRPr lang="en-US"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875044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r>
              <a:rPr lang="en-US" dirty="0"/>
              <a:t>The concept of “eternal,” “everlasting” and “infinity” are difficult to grasp</a:t>
            </a:r>
          </a:p>
          <a:p>
            <a:r>
              <a:rPr lang="en-US" dirty="0"/>
              <a:t>God is “everlasting” in nature (Isa. 40:28; Ps. 90:2)</a:t>
            </a:r>
          </a:p>
          <a:p>
            <a:pPr lvl="1">
              <a:buNone/>
            </a:pPr>
            <a:r>
              <a:rPr lang="en-US" b="0" dirty="0"/>
              <a:t>	Hebrew word means </a:t>
            </a:r>
            <a:r>
              <a:rPr lang="en-US" b="0" i="1" dirty="0"/>
              <a:t>“properly concealed, that is, the vanishing point; generally time out of mind, that is, eternity; perpetual, at any time, (beginning of the) world (+ without end)”</a:t>
            </a:r>
          </a:p>
          <a:p>
            <a:r>
              <a:rPr lang="en-US" dirty="0"/>
              <a:t>God is “eternal” (Deut. 33:27; Rom. 16:26; 1 Tim. 1:17).</a:t>
            </a:r>
          </a:p>
          <a:p>
            <a:pPr lvl="1">
              <a:buNone/>
            </a:pPr>
            <a:r>
              <a:rPr lang="en-US" b="0" dirty="0"/>
              <a:t>	Hebrew word means </a:t>
            </a:r>
            <a:r>
              <a:rPr lang="en-US" b="0" i="1" dirty="0"/>
              <a:t>“the front of time (antiquity); often used adverbially (before, anciently); aforetime, eternal, everlasting</a:t>
            </a:r>
            <a:r>
              <a:rPr lang="en-US" b="0" dirty="0"/>
              <a:t>”</a:t>
            </a:r>
          </a:p>
          <a:p>
            <a:pPr lvl="1">
              <a:buNone/>
            </a:pPr>
            <a:r>
              <a:rPr lang="en-US" b="0" dirty="0"/>
              <a:t>	The Greek word (</a:t>
            </a:r>
            <a:r>
              <a:rPr lang="vi-VN" b="0" dirty="0"/>
              <a:t>αἰώνιος</a:t>
            </a:r>
            <a:r>
              <a:rPr lang="en-US" b="0" dirty="0"/>
              <a:t>) means </a:t>
            </a:r>
            <a:r>
              <a:rPr lang="en-US" b="0" i="1" dirty="0"/>
              <a:t>“perpetual (also used of past </a:t>
            </a:r>
            <a:br>
              <a:rPr lang="en-US" b="0" i="1" dirty="0"/>
            </a:br>
            <a:r>
              <a:rPr lang="en-US" b="0" i="1" dirty="0"/>
              <a:t>time, or past and future as well): eternal, for ever, everlasting, world (began).”</a:t>
            </a:r>
          </a:p>
          <a:p>
            <a:r>
              <a:rPr lang="en-US" dirty="0"/>
              <a:t>God has just always existed (Ex. 3:14)</a:t>
            </a:r>
          </a:p>
          <a:p>
            <a:r>
              <a:rPr lang="en-US" dirty="0"/>
              <a:t>God is Spirit, not confined by space and time…there is no need </a:t>
            </a:r>
            <a:br>
              <a:rPr lang="en-US" dirty="0"/>
            </a:br>
            <a:r>
              <a:rPr lang="en-US" dirty="0"/>
              <a:t>to be created!</a:t>
            </a:r>
          </a:p>
        </p:txBody>
      </p:sp>
      <p:sp>
        <p:nvSpPr>
          <p:cNvPr id="3" name="Title 2"/>
          <p:cNvSpPr>
            <a:spLocks noGrp="1"/>
          </p:cNvSpPr>
          <p:nvPr>
            <p:ph type="title"/>
          </p:nvPr>
        </p:nvSpPr>
        <p:spPr/>
        <p:txBody>
          <a:bodyPr/>
          <a:lstStyle/>
          <a:p>
            <a:r>
              <a:rPr lang="en-US"/>
              <a:t>God Always Existed</a:t>
            </a:r>
            <a:endParaRPr lang="en-US" dirty="0"/>
          </a:p>
        </p:txBody>
      </p:sp>
      <p:grpSp>
        <p:nvGrpSpPr>
          <p:cNvPr id="4" name="Group 3"/>
          <p:cNvGrpSpPr>
            <a:grpSpLocks noChangeAspect="1"/>
          </p:cNvGrpSpPr>
          <p:nvPr/>
        </p:nvGrpSpPr>
        <p:grpSpPr>
          <a:xfrm>
            <a:off x="9220200" y="4038600"/>
            <a:ext cx="1447800" cy="2774950"/>
            <a:chOff x="7543800" y="3657600"/>
            <a:chExt cx="1600200" cy="3200400"/>
          </a:xfrm>
          <a:effectLst>
            <a:outerShdw blurRad="50800" dist="38100" dir="18900000" algn="bl" rotWithShape="0">
              <a:prstClr val="black">
                <a:alpha val="40000"/>
              </a:prstClr>
            </a:outerShdw>
          </a:effectLst>
        </p:grpSpPr>
        <p:pic>
          <p:nvPicPr>
            <p:cNvPr id="5" name="Picture 2" descr="C:\Users\John\Dropbox\Dalraida\QuestionsAboutGod\orange man thinking question.jpg"/>
            <p:cNvPicPr>
              <a:picLocks noChangeAspect="1" noChangeArrowheads="1"/>
            </p:cNvPicPr>
            <p:nvPr/>
          </p:nvPicPr>
          <p:blipFill>
            <a:blip r:embed="rId2" cstate="print">
              <a:clrChange>
                <a:clrFrom>
                  <a:srgbClr val="FEFEFE"/>
                </a:clrFrom>
                <a:clrTo>
                  <a:srgbClr val="FEFEFE">
                    <a:alpha val="0"/>
                  </a:srgbClr>
                </a:clrTo>
              </a:clrChange>
            </a:blip>
            <a:srcRect l="24190" t="37976" r="27431"/>
            <a:stretch>
              <a:fillRect/>
            </a:stretch>
          </p:blipFill>
          <p:spPr bwMode="auto">
            <a:xfrm>
              <a:off x="7543800" y="4800600"/>
              <a:ext cx="1600200" cy="2057400"/>
            </a:xfrm>
            <a:prstGeom prst="rect">
              <a:avLst/>
            </a:prstGeom>
            <a:noFill/>
          </p:spPr>
        </p:pic>
        <p:pic>
          <p:nvPicPr>
            <p:cNvPr id="6" name="Picture 2" descr="C:\Users\John\Dropbox\Dalraida\QuestionsAboutGod\orange man thinking question.jpg"/>
            <p:cNvPicPr>
              <a:picLocks noChangeAspect="1" noChangeArrowheads="1"/>
            </p:cNvPicPr>
            <p:nvPr/>
          </p:nvPicPr>
          <p:blipFill>
            <a:blip r:embed="rId2" cstate="print">
              <a:clrChange>
                <a:clrFrom>
                  <a:srgbClr val="FEFEFE"/>
                </a:clrFrom>
                <a:clrTo>
                  <a:srgbClr val="FEFEFE">
                    <a:alpha val="0"/>
                  </a:srgbClr>
                </a:clrTo>
              </a:clrChange>
            </a:blip>
            <a:srcRect l="24190" r="27431" b="62024"/>
            <a:stretch>
              <a:fillRect/>
            </a:stretch>
          </p:blipFill>
          <p:spPr bwMode="auto">
            <a:xfrm>
              <a:off x="7772400" y="3657600"/>
              <a:ext cx="1066800" cy="1259681"/>
            </a:xfrm>
            <a:prstGeom prst="rect">
              <a:avLst/>
            </a:prstGeom>
            <a:noFill/>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p:cTn id="14" dur="500" fill="hold"/>
                                        <p:tgtEl>
                                          <p:spTgt spid="2">
                                            <p:bg/>
                                          </p:spTgt>
                                        </p:tgtEl>
                                        <p:attrNameLst>
                                          <p:attrName>ppt_x</p:attrName>
                                        </p:attrNameLst>
                                      </p:cBhvr>
                                      <p:tavLst>
                                        <p:tav tm="0">
                                          <p:val>
                                            <p:strVal val="#ppt_x"/>
                                          </p:val>
                                        </p:tav>
                                        <p:tav tm="100000">
                                          <p:val>
                                            <p:strVal val="#ppt_x"/>
                                          </p:val>
                                        </p:tav>
                                      </p:tavLst>
                                    </p:anim>
                                    <p:anim calcmode="lin" valueType="num">
                                      <p:cBhvr>
                                        <p:cTn id="15" dur="500" fill="hold"/>
                                        <p:tgtEl>
                                          <p:spTgt spid="2">
                                            <p:bg/>
                                          </p:spTgt>
                                        </p:tgtEl>
                                        <p:attrNameLst>
                                          <p:attrName>ppt_y</p:attrName>
                                        </p:attrNameLst>
                                      </p:cBhvr>
                                      <p:tavLst>
                                        <p:tav tm="0">
                                          <p:val>
                                            <p:strVal val="#ppt_y-#ppt_h/2"/>
                                          </p:val>
                                        </p:tav>
                                        <p:tav tm="100000">
                                          <p:val>
                                            <p:strVal val="#ppt_y"/>
                                          </p:val>
                                        </p:tav>
                                      </p:tavLst>
                                    </p:anim>
                                    <p:anim calcmode="lin" valueType="num">
                                      <p:cBhvr>
                                        <p:cTn id="16" dur="500" fill="hold"/>
                                        <p:tgtEl>
                                          <p:spTgt spid="2">
                                            <p:bg/>
                                          </p:spTgt>
                                        </p:tgtEl>
                                        <p:attrNameLst>
                                          <p:attrName>ppt_w</p:attrName>
                                        </p:attrNameLst>
                                      </p:cBhvr>
                                      <p:tavLst>
                                        <p:tav tm="0">
                                          <p:val>
                                            <p:strVal val="#ppt_w"/>
                                          </p:val>
                                        </p:tav>
                                        <p:tav tm="100000">
                                          <p:val>
                                            <p:strVal val="#ppt_w"/>
                                          </p:val>
                                        </p:tav>
                                      </p:tavLst>
                                    </p:anim>
                                    <p:anim calcmode="lin" valueType="num">
                                      <p:cBhvr>
                                        <p:cTn id="17" dur="500" fill="hold"/>
                                        <p:tgtEl>
                                          <p:spTgt spid="2">
                                            <p:bg/>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fade">
                                      <p:cBhvr>
                                        <p:cTn id="26" dur="500"/>
                                        <p:tgtEl>
                                          <p:spTgt spid="2">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animEffect transition="in" filter="fade">
                                      <p:cBhvr>
                                        <p:cTn id="31" dur="500"/>
                                        <p:tgtEl>
                                          <p:spTgt spid="2">
                                            <p:txEl>
                                              <p:pRg st="1" end="1"/>
                                            </p:tx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
                                            <p:txEl>
                                              <p:pRg st="2" end="2"/>
                                            </p:txEl>
                                          </p:spTgt>
                                        </p:tgtEl>
                                        <p:attrNameLst>
                                          <p:attrName>style.visibility</p:attrName>
                                        </p:attrNameLst>
                                      </p:cBhvr>
                                      <p:to>
                                        <p:strVal val="visible"/>
                                      </p:to>
                                    </p:set>
                                    <p:animEffect transition="in" filter="fade">
                                      <p:cBhvr>
                                        <p:cTn id="34" dur="500"/>
                                        <p:tgtEl>
                                          <p:spTgt spid="2">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
                                            <p:txEl>
                                              <p:pRg st="3" end="3"/>
                                            </p:txEl>
                                          </p:spTgt>
                                        </p:tgtEl>
                                        <p:attrNameLst>
                                          <p:attrName>style.visibility</p:attrName>
                                        </p:attrNameLst>
                                      </p:cBhvr>
                                      <p:to>
                                        <p:strVal val="visible"/>
                                      </p:to>
                                    </p:set>
                                    <p:animEffect transition="in" filter="fade">
                                      <p:cBhvr>
                                        <p:cTn id="39" dur="500"/>
                                        <p:tgtEl>
                                          <p:spTgt spid="2">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
                                            <p:txEl>
                                              <p:pRg st="4" end="4"/>
                                            </p:txEl>
                                          </p:spTgt>
                                        </p:tgtEl>
                                        <p:attrNameLst>
                                          <p:attrName>style.visibility</p:attrName>
                                        </p:attrNameLst>
                                      </p:cBhvr>
                                      <p:to>
                                        <p:strVal val="visible"/>
                                      </p:to>
                                    </p:set>
                                    <p:animEffect transition="in" filter="fade">
                                      <p:cBhvr>
                                        <p:cTn id="42" dur="500"/>
                                        <p:tgtEl>
                                          <p:spTgt spid="2">
                                            <p:txEl>
                                              <p:pRg st="4" end="4"/>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
                                            <p:txEl>
                                              <p:pRg st="5" end="5"/>
                                            </p:txEl>
                                          </p:spTgt>
                                        </p:tgtEl>
                                        <p:attrNameLst>
                                          <p:attrName>style.visibility</p:attrName>
                                        </p:attrNameLst>
                                      </p:cBhvr>
                                      <p:to>
                                        <p:strVal val="visible"/>
                                      </p:to>
                                    </p:set>
                                    <p:animEffect transition="in" filter="fade">
                                      <p:cBhvr>
                                        <p:cTn id="45" dur="500"/>
                                        <p:tgtEl>
                                          <p:spTgt spid="2">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
                                            <p:txEl>
                                              <p:pRg st="6" end="6"/>
                                            </p:txEl>
                                          </p:spTgt>
                                        </p:tgtEl>
                                        <p:attrNameLst>
                                          <p:attrName>style.visibility</p:attrName>
                                        </p:attrNameLst>
                                      </p:cBhvr>
                                      <p:to>
                                        <p:strVal val="visible"/>
                                      </p:to>
                                    </p:set>
                                    <p:animEffect transition="in" filter="fade">
                                      <p:cBhvr>
                                        <p:cTn id="50" dur="500"/>
                                        <p:tgtEl>
                                          <p:spTgt spid="2">
                                            <p:txEl>
                                              <p:pRg st="6" end="6"/>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
                                            <p:txEl>
                                              <p:pRg st="7" end="7"/>
                                            </p:txEl>
                                          </p:spTgt>
                                        </p:tgtEl>
                                        <p:attrNameLst>
                                          <p:attrName>style.visibility</p:attrName>
                                        </p:attrNameLst>
                                      </p:cBhvr>
                                      <p:to>
                                        <p:strVal val="visible"/>
                                      </p:to>
                                    </p:set>
                                    <p:animEffect transition="in" filter="fade">
                                      <p:cBhvr>
                                        <p:cTn id="55"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FD233C-64F9-4025-8BE2-AC9328C1C57B}"/>
              </a:ext>
            </a:extLst>
          </p:cNvPr>
          <p:cNvSpPr txBox="1"/>
          <p:nvPr/>
        </p:nvSpPr>
        <p:spPr>
          <a:xfrm>
            <a:off x="1384917" y="612559"/>
            <a:ext cx="9596762" cy="5580695"/>
          </a:xfrm>
          <a:prstGeom prst="rect">
            <a:avLst/>
          </a:prstGeom>
          <a:noFill/>
        </p:spPr>
        <p:txBody>
          <a:bodyPr wrap="square">
            <a:spAutoFit/>
          </a:bodyPr>
          <a:lstStyle/>
          <a:p>
            <a:pPr marL="0" marR="0">
              <a:lnSpc>
                <a:spcPct val="107000"/>
              </a:lnSpc>
              <a:spcBef>
                <a:spcPts val="2400"/>
              </a:spcBef>
              <a:spcAft>
                <a:spcPts val="2400"/>
              </a:spcAft>
            </a:pPr>
            <a:r>
              <a:rPr lang="en-US" sz="5400" b="1" dirty="0">
                <a:solidFill>
                  <a:srgbClr val="00B0F0"/>
                </a:solidFill>
                <a:effectLst>
                  <a:outerShdw blurRad="38100" dist="38100" dir="2700000" algn="tl">
                    <a:srgbClr val="000000">
                      <a:alpha val="43137"/>
                    </a:srgbClr>
                  </a:outerShdw>
                </a:effectLst>
                <a:latin typeface="Garamond" panose="02020404030301010803" pitchFamily="18" charset="0"/>
                <a:ea typeface="Times New Roman" panose="02020603050405020304" pitchFamily="18" charset="0"/>
                <a:cs typeface="Times New Roman" panose="02020603050405020304" pitchFamily="18" charset="0"/>
              </a:rPr>
              <a:t>Don’t Forget To Be Thankful! </a:t>
            </a:r>
            <a:r>
              <a:rPr lang="en-US" sz="1800" b="1" u="sng" dirty="0">
                <a:solidFill>
                  <a:srgbClr val="111111"/>
                </a:solidFill>
                <a:effectLst>
                  <a:outerShdw blurRad="38100" dist="38100" dir="2700000" algn="tl">
                    <a:srgbClr val="000000">
                      <a:alpha val="43137"/>
                    </a:srgbClr>
                  </a:outerShdw>
                </a:effectLst>
                <a:latin typeface="Garamond" panose="02020404030301010803" pitchFamily="18" charset="0"/>
                <a:ea typeface="Times New Roman" panose="02020603050405020304" pitchFamily="18" charset="0"/>
                <a:cs typeface="Times New Roman" panose="02020603050405020304" pitchFamily="18" charset="0"/>
              </a:rPr>
              <a:t>W</a:t>
            </a:r>
            <a:r>
              <a:rPr lang="en-US" sz="2000" b="1" u="sng" dirty="0">
                <a:solidFill>
                  <a:srgbClr val="111111"/>
                </a:solidFill>
                <a:effectLst>
                  <a:outerShdw blurRad="38100" dist="38100" dir="2700000" algn="tl">
                    <a:srgbClr val="000000">
                      <a:alpha val="43137"/>
                    </a:srgbClr>
                  </a:outerShdw>
                </a:effectLst>
                <a:latin typeface="Garamond" panose="02020404030301010803" pitchFamily="18" charset="0"/>
                <a:ea typeface="Times New Roman" panose="02020603050405020304" pitchFamily="18" charset="0"/>
                <a:cs typeface="Times New Roman" panose="02020603050405020304" pitchFamily="18" charset="0"/>
              </a:rPr>
              <a:t>hen Paul wrote to Timothy (1</a:t>
            </a:r>
            <a:r>
              <a:rPr lang="en-US" sz="2000" b="1" u="sng" baseline="30000" dirty="0">
                <a:solidFill>
                  <a:srgbClr val="111111"/>
                </a:solidFill>
                <a:effectLst>
                  <a:outerShdw blurRad="38100" dist="38100" dir="2700000" algn="tl">
                    <a:srgbClr val="000000">
                      <a:alpha val="43137"/>
                    </a:srgbClr>
                  </a:outerShdw>
                </a:effectLst>
                <a:latin typeface="Garamond" panose="02020404030301010803" pitchFamily="18" charset="0"/>
                <a:ea typeface="Times New Roman" panose="02020603050405020304" pitchFamily="18" charset="0"/>
                <a:cs typeface="Times New Roman" panose="02020603050405020304" pitchFamily="18" charset="0"/>
              </a:rPr>
              <a:t>st</a:t>
            </a:r>
            <a:r>
              <a:rPr lang="en-US" sz="2000" b="1" u="sng" dirty="0">
                <a:solidFill>
                  <a:srgbClr val="111111"/>
                </a:solidFill>
                <a:effectLst>
                  <a:outerShdw blurRad="38100" dist="38100" dir="2700000" algn="tl">
                    <a:srgbClr val="000000">
                      <a:alpha val="43137"/>
                    </a:srgbClr>
                  </a:outerShdw>
                </a:effectLst>
                <a:latin typeface="Garamond" panose="02020404030301010803" pitchFamily="18" charset="0"/>
                <a:ea typeface="Times New Roman" panose="02020603050405020304" pitchFamily="18" charset="0"/>
                <a:cs typeface="Times New Roman" panose="02020603050405020304" pitchFamily="18" charset="0"/>
              </a:rPr>
              <a:t> Timothy 2: 1), he told him that he should offer supplications, prayers, intercessions and giving of thanks for all men. “Supplications” are our requests regarding our needs. “Prayers” are any discourse with God, which would include petitions, praise and thanksgiving. “Intercessions” are our pleas to God on behalf of others. “Thanksgiving” obviously expresses our thanks for the multitude of blessings, both physical and spiritual, which we enjoy in this life.</a:t>
            </a:r>
            <a:r>
              <a:rPr lang="en-US" sz="2000" b="1" u="sng" dirty="0">
                <a:effectLst>
                  <a:outerShdw blurRad="38100" dist="38100" dir="2700000" algn="tl">
                    <a:srgbClr val="000000">
                      <a:alpha val="43137"/>
                    </a:srgbClr>
                  </a:outerShdw>
                </a:effectLst>
                <a:latin typeface="Calibri" panose="020F0502020204030204" pitchFamily="34" charset="0"/>
                <a:ea typeface="Times New Roman" panose="02020603050405020304" pitchFamily="18" charset="0"/>
                <a:cs typeface="Times New Roman" panose="02020603050405020304" pitchFamily="18" charset="0"/>
              </a:rPr>
              <a:t> </a:t>
            </a:r>
            <a:r>
              <a:rPr lang="en-US" sz="2000" b="1" u="sng" dirty="0">
                <a:solidFill>
                  <a:srgbClr val="111111"/>
                </a:solidFill>
                <a:effectLst>
                  <a:outerShdw blurRad="38100" dist="38100" dir="2700000" algn="tl">
                    <a:srgbClr val="000000">
                      <a:alpha val="43137"/>
                    </a:srgbClr>
                  </a:outerShdw>
                </a:effectLst>
                <a:latin typeface="Garamond" panose="02020404030301010803" pitchFamily="18" charset="0"/>
                <a:ea typeface="Times New Roman" panose="02020603050405020304" pitchFamily="18" charset="0"/>
                <a:cs typeface="Times New Roman" panose="02020603050405020304" pitchFamily="18" charset="0"/>
              </a:rPr>
              <a:t>When we offer our prayers, we always want to remember to be thankful for the multitude of blessings God has bestowed upon us. Christians are saved by the grace of God, through the sacrifice of Jesus Christ, and through compliance with the terms and conditions set forth in the New Testament. Someone was concerned enough about us to tell us of the love of God and show us the things that we need to do to be saved. Certainly Christians are thankful for this blessing. But, we are also given great privileges, opportunities and comforts that are physical in their nature and it would be an act of utter ingratitude if we were not thankful for these physical blessings as well.</a:t>
            </a:r>
            <a:endParaRPr lang="en-US" sz="2000" b="1" u="sng"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331231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48292"/>
          </a:xfrm>
          <a:solidFill>
            <a:schemeClr val="accent2">
              <a:lumMod val="20000"/>
              <a:lumOff val="80000"/>
            </a:schemeClr>
          </a:solidFill>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9DB9D764-E800-455B-8F51-3F8397ED9FC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2595" y="242596"/>
            <a:ext cx="11719249" cy="6372808"/>
          </a:xfrm>
          <a:solidFill>
            <a:schemeClr val="accent2">
              <a:lumMod val="20000"/>
              <a:lumOff val="80000"/>
            </a:schemeClr>
          </a:solidFill>
          <a:ln>
            <a:noFill/>
          </a:ln>
        </p:spPr>
      </p:pic>
    </p:spTree>
    <p:extLst>
      <p:ext uri="{BB962C8B-B14F-4D97-AF65-F5344CB8AC3E}">
        <p14:creationId xmlns:p14="http://schemas.microsoft.com/office/powerpoint/2010/main" val="205274627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8D38C9-37ED-43E0-82A1-F206B62ED424}"/>
              </a:ext>
            </a:extLst>
          </p:cNvPr>
          <p:cNvSpPr/>
          <p:nvPr/>
        </p:nvSpPr>
        <p:spPr>
          <a:xfrm>
            <a:off x="1366787" y="442762"/>
            <a:ext cx="9480885" cy="5909310"/>
          </a:xfrm>
          <a:prstGeom prst="rect">
            <a:avLst/>
          </a:prstGeom>
          <a:noFill/>
        </p:spPr>
        <p:txBody>
          <a:bodyPr wrap="squar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rPr>
              <a:t>Hannah’s Prayer</a:t>
            </a:r>
          </a:p>
          <a:p>
            <a:pPr algn="ctr"/>
            <a:r>
              <a:rPr lang="en-US" sz="5400" b="1" dirty="0">
                <a:ln w="22225">
                  <a:solidFill>
                    <a:schemeClr val="accent2"/>
                  </a:solidFill>
                  <a:prstDash val="solid"/>
                </a:ln>
                <a:solidFill>
                  <a:schemeClr val="accent2">
                    <a:lumMod val="40000"/>
                    <a:lumOff val="60000"/>
                  </a:schemeClr>
                </a:solidFill>
              </a:rPr>
              <a:t>Jabez’s Prayer</a:t>
            </a:r>
          </a:p>
          <a:p>
            <a:pPr algn="ctr"/>
            <a:r>
              <a:rPr lang="en-US" sz="5400" b="1" cap="none" spc="0" dirty="0">
                <a:ln w="22225">
                  <a:solidFill>
                    <a:schemeClr val="accent2"/>
                  </a:solidFill>
                  <a:prstDash val="solid"/>
                </a:ln>
                <a:solidFill>
                  <a:schemeClr val="accent2">
                    <a:lumMod val="40000"/>
                    <a:lumOff val="60000"/>
                  </a:schemeClr>
                </a:solidFill>
                <a:effectLst/>
              </a:rPr>
              <a:t>David’s Psalms</a:t>
            </a:r>
          </a:p>
          <a:p>
            <a:pPr algn="ctr"/>
            <a:r>
              <a:rPr lang="en-US" sz="5400" b="1" dirty="0">
                <a:ln w="22225">
                  <a:solidFill>
                    <a:schemeClr val="accent2"/>
                  </a:solidFill>
                  <a:prstDash val="solid"/>
                </a:ln>
                <a:solidFill>
                  <a:schemeClr val="accent2">
                    <a:lumMod val="40000"/>
                    <a:lumOff val="60000"/>
                  </a:schemeClr>
                </a:solidFill>
              </a:rPr>
              <a:t>The Master Teacher</a:t>
            </a:r>
          </a:p>
          <a:p>
            <a:pPr algn="ctr"/>
            <a:r>
              <a:rPr lang="en-US" sz="5400" b="1" cap="none" spc="0" dirty="0">
                <a:ln w="22225">
                  <a:solidFill>
                    <a:schemeClr val="accent2"/>
                  </a:solidFill>
                  <a:prstDash val="solid"/>
                </a:ln>
                <a:solidFill>
                  <a:schemeClr val="accent2">
                    <a:lumMod val="40000"/>
                    <a:lumOff val="60000"/>
                  </a:schemeClr>
                </a:solidFill>
                <a:effectLst/>
              </a:rPr>
              <a:t>The Disciple’s Prayer</a:t>
            </a:r>
          </a:p>
          <a:p>
            <a:pPr algn="ctr"/>
            <a:r>
              <a:rPr lang="en-US" sz="5400" b="1" dirty="0">
                <a:ln w="22225">
                  <a:solidFill>
                    <a:schemeClr val="accent2"/>
                  </a:solidFill>
                  <a:prstDash val="solid"/>
                </a:ln>
                <a:solidFill>
                  <a:schemeClr val="accent2">
                    <a:lumMod val="40000"/>
                    <a:lumOff val="60000"/>
                  </a:schemeClr>
                </a:solidFill>
              </a:rPr>
              <a:t>Four Fingers of Prayer</a:t>
            </a:r>
          </a:p>
          <a:p>
            <a:pPr algn="ctr"/>
            <a:r>
              <a:rPr lang="en-US" sz="5400" b="1" cap="none" spc="0" dirty="0">
                <a:ln w="22225">
                  <a:solidFill>
                    <a:schemeClr val="accent2"/>
                  </a:solidFill>
                  <a:prstDash val="solid"/>
                </a:ln>
                <a:solidFill>
                  <a:schemeClr val="accent2">
                    <a:lumMod val="40000"/>
                    <a:lumOff val="60000"/>
                  </a:schemeClr>
                </a:solidFill>
                <a:effectLst/>
              </a:rPr>
              <a:t>The Thumb is “Thanksgiving”</a:t>
            </a:r>
          </a:p>
        </p:txBody>
      </p:sp>
    </p:spTree>
    <p:extLst>
      <p:ext uri="{BB962C8B-B14F-4D97-AF65-F5344CB8AC3E}">
        <p14:creationId xmlns:p14="http://schemas.microsoft.com/office/powerpoint/2010/main" val="1110802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2">
                                            <p:txEl>
                                              <p:pRg st="0" end="0"/>
                                            </p:txEl>
                                          </p:spTgt>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2">
                                            <p:txEl>
                                              <p:pRg st="1" end="1"/>
                                            </p:txEl>
                                          </p:spTgt>
                                        </p:tgtEl>
                                        <p:attrNameLst>
                                          <p:attrName>r</p:attrName>
                                        </p:attrNameLst>
                                      </p:cBhvr>
                                    </p:animRot>
                                  </p:childTnLst>
                                </p:cTn>
                              </p:par>
                              <p:par>
                                <p:cTn id="9" presetID="8" presetClass="emph" presetSubtype="0" fill="hold" nodeType="withEffect">
                                  <p:stCondLst>
                                    <p:cond delay="0"/>
                                  </p:stCondLst>
                                  <p:childTnLst>
                                    <p:animRot by="21600000">
                                      <p:cBhvr>
                                        <p:cTn id="10" dur="2000" fill="hold"/>
                                        <p:tgtEl>
                                          <p:spTgt spid="2">
                                            <p:txEl>
                                              <p:pRg st="2" end="2"/>
                                            </p:txEl>
                                          </p:spTgt>
                                        </p:tgtEl>
                                        <p:attrNameLst>
                                          <p:attrName>r</p:attrName>
                                        </p:attrNameLst>
                                      </p:cBhvr>
                                    </p:animRot>
                                  </p:childTnLst>
                                </p:cTn>
                              </p:par>
                              <p:par>
                                <p:cTn id="11" presetID="8" presetClass="emph" presetSubtype="0" fill="hold" nodeType="withEffect">
                                  <p:stCondLst>
                                    <p:cond delay="0"/>
                                  </p:stCondLst>
                                  <p:childTnLst>
                                    <p:animRot by="21600000">
                                      <p:cBhvr>
                                        <p:cTn id="12" dur="2000" fill="hold"/>
                                        <p:tgtEl>
                                          <p:spTgt spid="2">
                                            <p:txEl>
                                              <p:pRg st="3" end="3"/>
                                            </p:txEl>
                                          </p:spTgt>
                                        </p:tgtEl>
                                        <p:attrNameLst>
                                          <p:attrName>r</p:attrName>
                                        </p:attrNameLst>
                                      </p:cBhvr>
                                    </p:animRot>
                                  </p:childTnLst>
                                </p:cTn>
                              </p:par>
                              <p:par>
                                <p:cTn id="13" presetID="8" presetClass="emph" presetSubtype="0" fill="hold" nodeType="withEffect">
                                  <p:stCondLst>
                                    <p:cond delay="0"/>
                                  </p:stCondLst>
                                  <p:childTnLst>
                                    <p:animRot by="21600000">
                                      <p:cBhvr>
                                        <p:cTn id="14" dur="2000" fill="hold"/>
                                        <p:tgtEl>
                                          <p:spTgt spid="2">
                                            <p:txEl>
                                              <p:pRg st="4" end="4"/>
                                            </p:txEl>
                                          </p:spTgt>
                                        </p:tgtEl>
                                        <p:attrNameLst>
                                          <p:attrName>r</p:attrName>
                                        </p:attrNameLst>
                                      </p:cBhvr>
                                    </p:animRot>
                                  </p:childTnLst>
                                </p:cTn>
                              </p:par>
                              <p:par>
                                <p:cTn id="15" presetID="8" presetClass="emph" presetSubtype="0" fill="hold" nodeType="withEffect">
                                  <p:stCondLst>
                                    <p:cond delay="0"/>
                                  </p:stCondLst>
                                  <p:childTnLst>
                                    <p:animRot by="21600000">
                                      <p:cBhvr>
                                        <p:cTn id="16" dur="2000" fill="hold"/>
                                        <p:tgtEl>
                                          <p:spTgt spid="2">
                                            <p:txEl>
                                              <p:pRg st="5" end="5"/>
                                            </p:txEl>
                                          </p:spTgt>
                                        </p:tgtEl>
                                        <p:attrNameLst>
                                          <p:attrName>r</p:attrName>
                                        </p:attrNameLst>
                                      </p:cBhvr>
                                    </p:animRot>
                                  </p:childTnLst>
                                </p:cTn>
                              </p:par>
                              <p:par>
                                <p:cTn id="17" presetID="8" presetClass="emph" presetSubtype="0" fill="hold" nodeType="withEffect">
                                  <p:stCondLst>
                                    <p:cond delay="0"/>
                                  </p:stCondLst>
                                  <p:childTnLst>
                                    <p:animRot by="21600000">
                                      <p:cBhvr>
                                        <p:cTn id="18" dur="2000" fill="hold"/>
                                        <p:tgtEl>
                                          <p:spTgt spid="2">
                                            <p:txEl>
                                              <p:pRg st="6" end="6"/>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58D38C9-37ED-43E0-82A1-F206B62ED424}"/>
              </a:ext>
            </a:extLst>
          </p:cNvPr>
          <p:cNvSpPr/>
          <p:nvPr/>
        </p:nvSpPr>
        <p:spPr>
          <a:xfrm>
            <a:off x="1366787" y="442762"/>
            <a:ext cx="9480885" cy="5909310"/>
          </a:xfrm>
          <a:prstGeom prst="rect">
            <a:avLst/>
          </a:prstGeom>
          <a:noFill/>
        </p:spPr>
        <p:txBody>
          <a:bodyPr wrap="square" lIns="91440" tIns="45720" rIns="91440" bIns="45720">
            <a:spAutoFit/>
          </a:bodyPr>
          <a:lstStyle/>
          <a:p>
            <a:pPr algn="ctr"/>
            <a:r>
              <a:rPr lang="en-US" sz="5400" b="1" cap="none" spc="0" dirty="0">
                <a:ln w="22225">
                  <a:solidFill>
                    <a:schemeClr val="accent2"/>
                  </a:solidFill>
                  <a:prstDash val="solid"/>
                </a:ln>
                <a:solidFill>
                  <a:schemeClr val="accent2">
                    <a:lumMod val="40000"/>
                    <a:lumOff val="60000"/>
                  </a:schemeClr>
                </a:solidFill>
                <a:effectLst/>
                <a:hlinkClick r:id="rId2" action="ppaction://hlinksldjump"/>
              </a:rPr>
              <a:t>Hannah’s Prayer</a:t>
            </a:r>
            <a:endParaRPr lang="en-US" sz="5400" b="1" cap="none" spc="0" dirty="0">
              <a:ln w="22225">
                <a:solidFill>
                  <a:schemeClr val="accent2"/>
                </a:solidFill>
                <a:prstDash val="solid"/>
              </a:ln>
              <a:solidFill>
                <a:schemeClr val="accent2">
                  <a:lumMod val="40000"/>
                  <a:lumOff val="60000"/>
                </a:schemeClr>
              </a:solidFill>
              <a:effectLst/>
            </a:endParaRPr>
          </a:p>
          <a:p>
            <a:pPr algn="ctr"/>
            <a:r>
              <a:rPr lang="en-US" sz="5400" b="1" dirty="0">
                <a:ln w="22225">
                  <a:solidFill>
                    <a:schemeClr val="accent2"/>
                  </a:solidFill>
                  <a:prstDash val="solid"/>
                </a:ln>
                <a:solidFill>
                  <a:schemeClr val="accent2">
                    <a:lumMod val="40000"/>
                    <a:lumOff val="60000"/>
                  </a:schemeClr>
                </a:solidFill>
                <a:hlinkClick r:id="rId3" action="ppaction://hlinksldjump"/>
              </a:rPr>
              <a:t>Jabez’s Prayer</a:t>
            </a:r>
            <a:endParaRPr lang="en-US" sz="5400" b="1" dirty="0">
              <a:ln w="22225">
                <a:solidFill>
                  <a:schemeClr val="accent2"/>
                </a:solidFill>
                <a:prstDash val="solid"/>
              </a:ln>
              <a:solidFill>
                <a:schemeClr val="accent2">
                  <a:lumMod val="40000"/>
                  <a:lumOff val="60000"/>
                </a:schemeClr>
              </a:solidFill>
            </a:endParaRPr>
          </a:p>
          <a:p>
            <a:pPr algn="ctr"/>
            <a:r>
              <a:rPr lang="en-US" sz="5400" b="1" cap="none" spc="0" dirty="0">
                <a:ln w="22225">
                  <a:solidFill>
                    <a:schemeClr val="accent2"/>
                  </a:solidFill>
                  <a:prstDash val="solid"/>
                </a:ln>
                <a:solidFill>
                  <a:schemeClr val="accent2">
                    <a:lumMod val="40000"/>
                    <a:lumOff val="60000"/>
                  </a:schemeClr>
                </a:solidFill>
                <a:effectLst/>
                <a:hlinkClick r:id="rId4" action="ppaction://hlinksldjump"/>
              </a:rPr>
              <a:t>David’s Psalms</a:t>
            </a:r>
            <a:endParaRPr lang="en-US" sz="5400" b="1" cap="none" spc="0" dirty="0">
              <a:ln w="22225">
                <a:solidFill>
                  <a:schemeClr val="accent2"/>
                </a:solidFill>
                <a:prstDash val="solid"/>
              </a:ln>
              <a:solidFill>
                <a:schemeClr val="accent2">
                  <a:lumMod val="40000"/>
                  <a:lumOff val="60000"/>
                </a:schemeClr>
              </a:solidFill>
              <a:effectLst/>
            </a:endParaRPr>
          </a:p>
          <a:p>
            <a:pPr algn="ctr"/>
            <a:r>
              <a:rPr lang="en-US" sz="5400" b="1" dirty="0">
                <a:ln w="22225">
                  <a:solidFill>
                    <a:schemeClr val="accent2"/>
                  </a:solidFill>
                  <a:prstDash val="solid"/>
                </a:ln>
                <a:solidFill>
                  <a:schemeClr val="accent2">
                    <a:lumMod val="40000"/>
                    <a:lumOff val="60000"/>
                  </a:schemeClr>
                </a:solidFill>
                <a:hlinkClick r:id="rId5" action="ppaction://hlinksldjump"/>
              </a:rPr>
              <a:t>The Master Teacher</a:t>
            </a:r>
            <a:endParaRPr lang="en-US" sz="5400" b="1" dirty="0">
              <a:ln w="22225">
                <a:solidFill>
                  <a:schemeClr val="accent2"/>
                </a:solidFill>
                <a:prstDash val="solid"/>
              </a:ln>
              <a:solidFill>
                <a:schemeClr val="accent2">
                  <a:lumMod val="40000"/>
                  <a:lumOff val="60000"/>
                </a:schemeClr>
              </a:solidFill>
            </a:endParaRPr>
          </a:p>
          <a:p>
            <a:pPr algn="ctr"/>
            <a:r>
              <a:rPr lang="en-US" sz="5400" b="1" cap="none" spc="0" dirty="0">
                <a:ln w="22225">
                  <a:solidFill>
                    <a:schemeClr val="accent2"/>
                  </a:solidFill>
                  <a:prstDash val="solid"/>
                </a:ln>
                <a:solidFill>
                  <a:schemeClr val="accent2">
                    <a:lumMod val="40000"/>
                    <a:lumOff val="60000"/>
                  </a:schemeClr>
                </a:solidFill>
                <a:effectLst/>
                <a:hlinkClick r:id="rId6" action="ppaction://hlinksldjump"/>
              </a:rPr>
              <a:t>The Disciple’s Prayer</a:t>
            </a:r>
            <a:endParaRPr lang="en-US" sz="5400" b="1" cap="none" spc="0" dirty="0">
              <a:ln w="22225">
                <a:solidFill>
                  <a:schemeClr val="accent2"/>
                </a:solidFill>
                <a:prstDash val="solid"/>
              </a:ln>
              <a:solidFill>
                <a:schemeClr val="accent2">
                  <a:lumMod val="40000"/>
                  <a:lumOff val="60000"/>
                </a:schemeClr>
              </a:solidFill>
              <a:effectLst/>
            </a:endParaRPr>
          </a:p>
          <a:p>
            <a:pPr algn="ctr"/>
            <a:r>
              <a:rPr lang="en-US" sz="5400" b="1" dirty="0">
                <a:ln w="22225">
                  <a:solidFill>
                    <a:schemeClr val="accent2"/>
                  </a:solidFill>
                  <a:prstDash val="solid"/>
                </a:ln>
                <a:solidFill>
                  <a:schemeClr val="accent2">
                    <a:lumMod val="40000"/>
                    <a:lumOff val="60000"/>
                  </a:schemeClr>
                </a:solidFill>
                <a:hlinkClick r:id="rId7" action="ppaction://hlinksldjump"/>
              </a:rPr>
              <a:t>Four Fingers of Prayer</a:t>
            </a:r>
            <a:endParaRPr lang="en-US" sz="5400" b="1" dirty="0">
              <a:ln w="22225">
                <a:solidFill>
                  <a:schemeClr val="accent2"/>
                </a:solidFill>
                <a:prstDash val="solid"/>
              </a:ln>
              <a:solidFill>
                <a:schemeClr val="accent2">
                  <a:lumMod val="40000"/>
                  <a:lumOff val="60000"/>
                </a:schemeClr>
              </a:solidFill>
            </a:endParaRPr>
          </a:p>
          <a:p>
            <a:pPr algn="ctr"/>
            <a:r>
              <a:rPr lang="en-US" sz="5400" b="1" cap="none" spc="0" dirty="0">
                <a:ln w="22225">
                  <a:solidFill>
                    <a:schemeClr val="accent2"/>
                  </a:solidFill>
                  <a:prstDash val="solid"/>
                </a:ln>
                <a:solidFill>
                  <a:schemeClr val="accent2">
                    <a:lumMod val="40000"/>
                    <a:lumOff val="60000"/>
                  </a:schemeClr>
                </a:solidFill>
                <a:effectLst/>
                <a:hlinkClick r:id="rId8" action="ppaction://hlinksldjump"/>
              </a:rPr>
              <a:t>The Thumb is “Thanksgiving”</a:t>
            </a:r>
            <a:endParaRPr lang="en-US" sz="5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28567165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09800" y="4724400"/>
            <a:ext cx="7772400" cy="1752600"/>
          </a:xfrm>
          <a:prstGeom prst="rect">
            <a:avLst/>
          </a:prstGeom>
          <a:solidFill>
            <a:srgbClr val="3399FF"/>
          </a:solidFill>
          <a:ln w="76200">
            <a:solidFill>
              <a:srgbClr val="B2FF4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FF0000"/>
                </a:solidFill>
                <a:effectLst>
                  <a:outerShdw blurRad="38100" dist="38100" dir="2700000" algn="tl">
                    <a:srgbClr val="000000">
                      <a:alpha val="43137"/>
                    </a:srgbClr>
                  </a:outerShdw>
                </a:effectLst>
                <a:latin typeface="Calibri"/>
              </a:rPr>
              <a:t>When God Does Not Answer!</a:t>
            </a:r>
          </a:p>
        </p:txBody>
      </p:sp>
      <p:grpSp>
        <p:nvGrpSpPr>
          <p:cNvPr id="5" name="Group 4"/>
          <p:cNvGrpSpPr/>
          <p:nvPr/>
        </p:nvGrpSpPr>
        <p:grpSpPr>
          <a:xfrm>
            <a:off x="1905000" y="381000"/>
            <a:ext cx="8382000" cy="4495800"/>
            <a:chOff x="228600" y="228600"/>
            <a:chExt cx="8686800" cy="4800600"/>
          </a:xfrm>
        </p:grpSpPr>
        <p:sp>
          <p:nvSpPr>
            <p:cNvPr id="3" name="Rounded Rectangle 2"/>
            <p:cNvSpPr/>
            <p:nvPr/>
          </p:nvSpPr>
          <p:spPr>
            <a:xfrm>
              <a:off x="228600" y="228600"/>
              <a:ext cx="8686800" cy="4800600"/>
            </a:xfrm>
            <a:prstGeom prst="roundRect">
              <a:avLst>
                <a:gd name="adj" fmla="val 7558"/>
              </a:avLst>
            </a:prstGeom>
            <a:solidFill>
              <a:schemeClr val="bg1"/>
            </a:solidFill>
            <a:ln w="76200">
              <a:solidFill>
                <a:srgbClr val="FF99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noFill/>
                <a:latin typeface="Calibri"/>
              </a:endParaRPr>
            </a:p>
          </p:txBody>
        </p:sp>
        <p:pic>
          <p:nvPicPr>
            <p:cNvPr id="2" name="Picture 1" descr="Title.jpg"/>
            <p:cNvPicPr>
              <a:picLocks noChangeAspect="1"/>
            </p:cNvPicPr>
            <p:nvPr/>
          </p:nvPicPr>
          <p:blipFill>
            <a:blip r:embed="rId2" cstate="print"/>
            <a:stretch>
              <a:fillRect/>
            </a:stretch>
          </p:blipFill>
          <p:spPr>
            <a:xfrm>
              <a:off x="533400" y="533400"/>
              <a:ext cx="8065155" cy="4191000"/>
            </a:xfrm>
            <a:prstGeom prst="rect">
              <a:avLst/>
            </a:prstGeom>
            <a:ln>
              <a:noFill/>
            </a:ln>
          </p:spPr>
        </p:pic>
      </p:grpSp>
    </p:spTree>
    <p:extLst>
      <p:ext uri="{BB962C8B-B14F-4D97-AF65-F5344CB8AC3E}">
        <p14:creationId xmlns:p14="http://schemas.microsoft.com/office/powerpoint/2010/main" val="824701362"/>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God’s </a:t>
            </a:r>
            <a:r>
              <a:rPr lang="en-US" i="1" dirty="0">
                <a:solidFill>
                  <a:srgbClr val="3399FF"/>
                </a:solidFill>
                <a:latin typeface="Bookman Old Style" pitchFamily="18" charset="0"/>
              </a:rPr>
              <a:t>Character</a:t>
            </a:r>
            <a:r>
              <a:rPr lang="en-US" dirty="0"/>
              <a:t> is Unchanged</a:t>
            </a:r>
            <a:br>
              <a:rPr lang="en-US" dirty="0"/>
            </a:br>
            <a:r>
              <a:rPr lang="en-US" sz="2400" b="0" i="1" dirty="0"/>
              <a:t>(Ps. 102:27; Mal. 3:6; </a:t>
            </a:r>
            <a:r>
              <a:rPr lang="en-US" sz="2400" b="0" i="1" dirty="0" err="1"/>
              <a:t>Jms</a:t>
            </a:r>
            <a:r>
              <a:rPr lang="en-US" sz="2400" b="0" i="1" dirty="0"/>
              <a:t>. 1:17)</a:t>
            </a:r>
            <a:endParaRPr lang="en-US" b="0" i="1" dirty="0"/>
          </a:p>
          <a:p>
            <a:r>
              <a:rPr lang="en-US" dirty="0"/>
              <a:t>God’s </a:t>
            </a:r>
            <a:r>
              <a:rPr lang="en-US" i="1" dirty="0">
                <a:solidFill>
                  <a:srgbClr val="3399FF"/>
                </a:solidFill>
                <a:latin typeface="Bookman Old Style" pitchFamily="18" charset="0"/>
              </a:rPr>
              <a:t>Nature</a:t>
            </a:r>
            <a:r>
              <a:rPr lang="en-US" dirty="0"/>
              <a:t> is Unchanged</a:t>
            </a:r>
            <a:br>
              <a:rPr lang="en-US" dirty="0"/>
            </a:br>
            <a:r>
              <a:rPr lang="en-US" sz="2400" b="0" i="1" dirty="0"/>
              <a:t>(Heb. 1:12; Acts 17:31)</a:t>
            </a:r>
            <a:endParaRPr lang="en-US" b="0" i="1" dirty="0"/>
          </a:p>
          <a:p>
            <a:r>
              <a:rPr lang="en-US" dirty="0"/>
              <a:t>God’s </a:t>
            </a:r>
            <a:r>
              <a:rPr lang="en-US" i="1" dirty="0">
                <a:solidFill>
                  <a:srgbClr val="3399FF"/>
                </a:solidFill>
                <a:latin typeface="Bookman Old Style" pitchFamily="18" charset="0"/>
              </a:rPr>
              <a:t>Purpose</a:t>
            </a:r>
            <a:r>
              <a:rPr lang="en-US" dirty="0"/>
              <a:t> is Unchanged</a:t>
            </a:r>
            <a:br>
              <a:rPr lang="en-US" dirty="0"/>
            </a:br>
            <a:r>
              <a:rPr lang="en-US" sz="2400" b="0" i="1" dirty="0"/>
              <a:t>(Heb. 6:17; Rom. 9:11; Job 23:13; Ps. 33:11; Is. 46:10)</a:t>
            </a:r>
          </a:p>
          <a:p>
            <a:r>
              <a:rPr lang="en-US" dirty="0"/>
              <a:t>God’s </a:t>
            </a:r>
            <a:r>
              <a:rPr lang="en-US" i="1" dirty="0">
                <a:solidFill>
                  <a:srgbClr val="3399FF"/>
                </a:solidFill>
                <a:latin typeface="Bookman Old Style" pitchFamily="18" charset="0"/>
              </a:rPr>
              <a:t>Promises</a:t>
            </a:r>
            <a:r>
              <a:rPr lang="en-US" dirty="0"/>
              <a:t> are Unchanged</a:t>
            </a:r>
            <a:br>
              <a:rPr lang="en-US" dirty="0"/>
            </a:br>
            <a:r>
              <a:rPr lang="en-US" sz="2400" b="0" i="1" dirty="0"/>
              <a:t>(Num. 23:19; 1 Sam. 15:29; Rom. 11:29)</a:t>
            </a:r>
            <a:endParaRPr lang="en-US" b="0" i="1" dirty="0"/>
          </a:p>
        </p:txBody>
      </p:sp>
      <p:sp>
        <p:nvSpPr>
          <p:cNvPr id="3" name="Title 2"/>
          <p:cNvSpPr>
            <a:spLocks noGrp="1"/>
          </p:cNvSpPr>
          <p:nvPr>
            <p:ph type="title"/>
          </p:nvPr>
        </p:nvSpPr>
        <p:spPr/>
        <p:txBody>
          <a:bodyPr/>
          <a:lstStyle/>
          <a:p>
            <a:r>
              <a:rPr lang="en-US" dirty="0"/>
              <a:t>God Does NOT Change…</a:t>
            </a:r>
          </a:p>
        </p:txBody>
      </p:sp>
    </p:spTree>
    <p:extLst>
      <p:ext uri="{BB962C8B-B14F-4D97-AF65-F5344CB8AC3E}">
        <p14:creationId xmlns:p14="http://schemas.microsoft.com/office/powerpoint/2010/main" val="222267183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chor="ctr" anchorCtr="0"/>
          <a:lstStyle/>
          <a:p>
            <a:pPr marL="514350" indent="-514350">
              <a:lnSpc>
                <a:spcPts val="3000"/>
              </a:lnSpc>
              <a:spcAft>
                <a:spcPts val="3000"/>
              </a:spcAft>
              <a:buFont typeface="+mj-lt"/>
              <a:buAutoNum type="arabicPeriod"/>
            </a:pPr>
            <a:r>
              <a:rPr lang="en-US" dirty="0"/>
              <a:t>Prayer does not inform God, it </a:t>
            </a:r>
            <a:r>
              <a:rPr lang="en-US" i="1" dirty="0"/>
              <a:t>involves God</a:t>
            </a:r>
          </a:p>
          <a:p>
            <a:pPr marL="514350" indent="-514350">
              <a:lnSpc>
                <a:spcPts val="3000"/>
              </a:lnSpc>
              <a:spcAft>
                <a:spcPts val="3000"/>
              </a:spcAft>
              <a:buFont typeface="+mj-lt"/>
              <a:buAutoNum type="arabicPeriod"/>
            </a:pPr>
            <a:r>
              <a:rPr lang="en-US" dirty="0"/>
              <a:t>Prayer does not change God, it </a:t>
            </a:r>
            <a:r>
              <a:rPr lang="en-US" i="1" dirty="0"/>
              <a:t>changes us</a:t>
            </a:r>
          </a:p>
          <a:p>
            <a:pPr marL="514350" indent="-514350">
              <a:lnSpc>
                <a:spcPts val="3000"/>
              </a:lnSpc>
              <a:spcAft>
                <a:spcPts val="3000"/>
              </a:spcAft>
              <a:buFont typeface="+mj-lt"/>
              <a:buAutoNum type="arabicPeriod"/>
            </a:pPr>
            <a:r>
              <a:rPr lang="en-US" dirty="0"/>
              <a:t>Prayer does not get our will done in heaven, it </a:t>
            </a:r>
            <a:r>
              <a:rPr lang="en-US" i="1" dirty="0"/>
              <a:t>gets God’s will done on earth</a:t>
            </a:r>
          </a:p>
          <a:p>
            <a:pPr marL="514350" indent="-514350">
              <a:lnSpc>
                <a:spcPts val="3000"/>
              </a:lnSpc>
              <a:spcAft>
                <a:spcPts val="3000"/>
              </a:spcAft>
              <a:buFont typeface="+mj-lt"/>
              <a:buAutoNum type="arabicPeriod"/>
            </a:pPr>
            <a:r>
              <a:rPr lang="en-US" dirty="0"/>
              <a:t>Prayer is not because God needs us, but because </a:t>
            </a:r>
            <a:r>
              <a:rPr lang="en-US" i="1" dirty="0"/>
              <a:t>we need God</a:t>
            </a:r>
            <a:r>
              <a:rPr lang="en-US" dirty="0"/>
              <a:t>!</a:t>
            </a:r>
          </a:p>
        </p:txBody>
      </p:sp>
      <p:sp>
        <p:nvSpPr>
          <p:cNvPr id="3" name="Title 2"/>
          <p:cNvSpPr>
            <a:spLocks noGrp="1"/>
          </p:cNvSpPr>
          <p:nvPr>
            <p:ph type="title"/>
          </p:nvPr>
        </p:nvSpPr>
        <p:spPr/>
        <p:txBody>
          <a:bodyPr/>
          <a:lstStyle/>
          <a:p>
            <a:r>
              <a:rPr lang="en-US" dirty="0"/>
              <a:t>Why Should I Pray?</a:t>
            </a:r>
          </a:p>
        </p:txBody>
      </p:sp>
    </p:spTree>
    <p:extLst>
      <p:ext uri="{BB962C8B-B14F-4D97-AF65-F5344CB8AC3E}">
        <p14:creationId xmlns:p14="http://schemas.microsoft.com/office/powerpoint/2010/main" val="37434836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D0E478-BE58-4E58-95B5-F39F6AC89B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636" y="404261"/>
            <a:ext cx="11415562" cy="6073541"/>
          </a:xfrm>
          <a:prstGeom prst="rect">
            <a:avLst/>
          </a:prstGeom>
        </p:spPr>
      </p:pic>
    </p:spTree>
    <p:extLst>
      <p:ext uri="{BB962C8B-B14F-4D97-AF65-F5344CB8AC3E}">
        <p14:creationId xmlns:p14="http://schemas.microsoft.com/office/powerpoint/2010/main" val="161831940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5400" b="0" i="1" dirty="0">
                <a:solidFill>
                  <a:srgbClr val="00B0F0"/>
                </a:solidFill>
                <a:effectLst>
                  <a:outerShdw blurRad="38100" dist="38100" dir="2700000" algn="tl">
                    <a:srgbClr val="000000">
                      <a:alpha val="43137"/>
                    </a:srgbClr>
                  </a:outerShdw>
                </a:effectLst>
              </a:rPr>
              <a:t>When we have prayed by Biblical Formula and in the Right Attitude but yet God Remains Silent. How is that to be understood?</a:t>
            </a:r>
          </a:p>
        </p:txBody>
      </p:sp>
      <p:sp>
        <p:nvSpPr>
          <p:cNvPr id="3" name="Title 2"/>
          <p:cNvSpPr>
            <a:spLocks noGrp="1"/>
          </p:cNvSpPr>
          <p:nvPr>
            <p:ph type="title"/>
          </p:nvPr>
        </p:nvSpPr>
        <p:spPr/>
        <p:txBody>
          <a:bodyPr/>
          <a:lstStyle/>
          <a:p>
            <a:r>
              <a:rPr lang="en-US" dirty="0"/>
              <a:t>Understanding the Dilemma</a:t>
            </a:r>
          </a:p>
        </p:txBody>
      </p:sp>
      <p:grpSp>
        <p:nvGrpSpPr>
          <p:cNvPr id="4" name="Group 3"/>
          <p:cNvGrpSpPr>
            <a:grpSpLocks noChangeAspect="1"/>
          </p:cNvGrpSpPr>
          <p:nvPr/>
        </p:nvGrpSpPr>
        <p:grpSpPr>
          <a:xfrm>
            <a:off x="9220200" y="4038600"/>
            <a:ext cx="1447800" cy="2774950"/>
            <a:chOff x="7543800" y="3657600"/>
            <a:chExt cx="1600200" cy="3200400"/>
          </a:xfrm>
          <a:effectLst>
            <a:outerShdw blurRad="50800" dist="38100" dir="18900000" algn="bl" rotWithShape="0">
              <a:prstClr val="black">
                <a:alpha val="40000"/>
              </a:prstClr>
            </a:outerShdw>
          </a:effectLst>
        </p:grpSpPr>
        <p:pic>
          <p:nvPicPr>
            <p:cNvPr id="5" name="Picture 2" descr="C:\Users\John\Dropbox\Dalraida\QuestionsAboutGod\orange man thinking question.jpg"/>
            <p:cNvPicPr>
              <a:picLocks noChangeAspect="1" noChangeArrowheads="1"/>
            </p:cNvPicPr>
            <p:nvPr/>
          </p:nvPicPr>
          <p:blipFill>
            <a:blip r:embed="rId2" cstate="print">
              <a:clrChange>
                <a:clrFrom>
                  <a:srgbClr val="FEFEFE"/>
                </a:clrFrom>
                <a:clrTo>
                  <a:srgbClr val="FEFEFE">
                    <a:alpha val="0"/>
                  </a:srgbClr>
                </a:clrTo>
              </a:clrChange>
            </a:blip>
            <a:srcRect l="24190" t="37976" r="27431"/>
            <a:stretch>
              <a:fillRect/>
            </a:stretch>
          </p:blipFill>
          <p:spPr bwMode="auto">
            <a:xfrm>
              <a:off x="7543800" y="4800600"/>
              <a:ext cx="1600200" cy="2057400"/>
            </a:xfrm>
            <a:prstGeom prst="rect">
              <a:avLst/>
            </a:prstGeom>
            <a:noFill/>
          </p:spPr>
        </p:pic>
        <p:pic>
          <p:nvPicPr>
            <p:cNvPr id="6" name="Picture 2" descr="C:\Users\John\Dropbox\Dalraida\QuestionsAboutGod\orange man thinking question.jpg"/>
            <p:cNvPicPr>
              <a:picLocks noChangeAspect="1" noChangeArrowheads="1"/>
            </p:cNvPicPr>
            <p:nvPr/>
          </p:nvPicPr>
          <p:blipFill>
            <a:blip r:embed="rId2" cstate="print">
              <a:clrChange>
                <a:clrFrom>
                  <a:srgbClr val="FEFEFE"/>
                </a:clrFrom>
                <a:clrTo>
                  <a:srgbClr val="FEFEFE">
                    <a:alpha val="0"/>
                  </a:srgbClr>
                </a:clrTo>
              </a:clrChange>
            </a:blip>
            <a:srcRect l="24190" r="27431" b="62024"/>
            <a:stretch>
              <a:fillRect/>
            </a:stretch>
          </p:blipFill>
          <p:spPr bwMode="auto">
            <a:xfrm>
              <a:off x="7772400" y="3657600"/>
              <a:ext cx="1066800" cy="1259681"/>
            </a:xfrm>
            <a:prstGeom prst="rect">
              <a:avLst/>
            </a:prstGeom>
            <a:noFill/>
          </p:spPr>
        </p:pic>
      </p:grpSp>
    </p:spTree>
    <p:extLst>
      <p:ext uri="{BB962C8B-B14F-4D97-AF65-F5344CB8AC3E}">
        <p14:creationId xmlns:p14="http://schemas.microsoft.com/office/powerpoint/2010/main" val="2103942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p:cTn id="14" dur="500" fill="hold"/>
                                        <p:tgtEl>
                                          <p:spTgt spid="2">
                                            <p:bg/>
                                          </p:spTgt>
                                        </p:tgtEl>
                                        <p:attrNameLst>
                                          <p:attrName>ppt_x</p:attrName>
                                        </p:attrNameLst>
                                      </p:cBhvr>
                                      <p:tavLst>
                                        <p:tav tm="0">
                                          <p:val>
                                            <p:strVal val="#ppt_x"/>
                                          </p:val>
                                        </p:tav>
                                        <p:tav tm="100000">
                                          <p:val>
                                            <p:strVal val="#ppt_x"/>
                                          </p:val>
                                        </p:tav>
                                      </p:tavLst>
                                    </p:anim>
                                    <p:anim calcmode="lin" valueType="num">
                                      <p:cBhvr>
                                        <p:cTn id="15" dur="500" fill="hold"/>
                                        <p:tgtEl>
                                          <p:spTgt spid="2">
                                            <p:bg/>
                                          </p:spTgt>
                                        </p:tgtEl>
                                        <p:attrNameLst>
                                          <p:attrName>ppt_y</p:attrName>
                                        </p:attrNameLst>
                                      </p:cBhvr>
                                      <p:tavLst>
                                        <p:tav tm="0">
                                          <p:val>
                                            <p:strVal val="#ppt_y-#ppt_h/2"/>
                                          </p:val>
                                        </p:tav>
                                        <p:tav tm="100000">
                                          <p:val>
                                            <p:strVal val="#ppt_y"/>
                                          </p:val>
                                        </p:tav>
                                      </p:tavLst>
                                    </p:anim>
                                    <p:anim calcmode="lin" valueType="num">
                                      <p:cBhvr>
                                        <p:cTn id="16" dur="500" fill="hold"/>
                                        <p:tgtEl>
                                          <p:spTgt spid="2">
                                            <p:bg/>
                                          </p:spTgt>
                                        </p:tgtEl>
                                        <p:attrNameLst>
                                          <p:attrName>ppt_w</p:attrName>
                                        </p:attrNameLst>
                                      </p:cBhvr>
                                      <p:tavLst>
                                        <p:tav tm="0">
                                          <p:val>
                                            <p:strVal val="#ppt_w"/>
                                          </p:val>
                                        </p:tav>
                                        <p:tav tm="100000">
                                          <p:val>
                                            <p:strVal val="#ppt_w"/>
                                          </p:val>
                                        </p:tav>
                                      </p:tavLst>
                                    </p:anim>
                                    <p:anim calcmode="lin" valueType="num">
                                      <p:cBhvr>
                                        <p:cTn id="17" dur="500" fill="hold"/>
                                        <p:tgtEl>
                                          <p:spTgt spid="2">
                                            <p:bg/>
                                          </p:spTgt>
                                        </p:tgtEl>
                                        <p:attrNameLst>
                                          <p:attrName>ppt_h</p:attrName>
                                        </p:attrNameLst>
                                      </p:cBhvr>
                                      <p:tavLst>
                                        <p:tav tm="0">
                                          <p:val>
                                            <p:fltVal val="0"/>
                                          </p:val>
                                        </p:tav>
                                        <p:tav tm="100000">
                                          <p:val>
                                            <p:strVal val="#ppt_h"/>
                                          </p:val>
                                        </p:tav>
                                      </p:tavLst>
                                    </p:anim>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
                                            <p:txEl>
                                              <p:pRg st="0" end="0"/>
                                            </p:txEl>
                                          </p:spTgt>
                                        </p:tgtEl>
                                        <p:attrNameLst>
                                          <p:attrName>style.visibility</p:attrName>
                                        </p:attrNameLst>
                                      </p:cBhvr>
                                      <p:to>
                                        <p:strVal val="visible"/>
                                      </p:to>
                                    </p:set>
                                    <p:animEffect transition="in" filter="fade">
                                      <p:cBhvr>
                                        <p:cTn id="26"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6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62500" lnSpcReduction="20000"/>
          </a:bodyPr>
          <a:lstStyle/>
          <a:p>
            <a:r>
              <a:rPr lang="en-US" sz="4500" cap="all" dirty="0">
                <a:solidFill>
                  <a:srgbClr val="00B0F0"/>
                </a:solidFill>
                <a:effectLst>
                  <a:outerShdw blurRad="38100" dist="38100" dir="2700000" algn="tl">
                    <a:srgbClr val="000000">
                      <a:alpha val="43137"/>
                    </a:srgbClr>
                  </a:outerShdw>
                </a:effectLst>
              </a:rPr>
              <a:t>PERSISTENCE</a:t>
            </a:r>
            <a:endParaRPr lang="en-US" sz="4500" dirty="0">
              <a:solidFill>
                <a:srgbClr val="00B0F0"/>
              </a:solidFill>
              <a:effectLst>
                <a:outerShdw blurRad="38100" dist="38100" dir="2700000" algn="tl">
                  <a:srgbClr val="000000">
                    <a:alpha val="43137"/>
                  </a:srgbClr>
                </a:outerShdw>
              </a:effectLst>
            </a:endParaRPr>
          </a:p>
          <a:p>
            <a:r>
              <a:rPr lang="en-US" dirty="0">
                <a:effectLst>
                  <a:outerShdw blurRad="38100" dist="38100" dir="2700000" algn="tl">
                    <a:srgbClr val="000000">
                      <a:alpha val="43137"/>
                    </a:srgbClr>
                  </a:outerShdw>
                </a:effectLst>
              </a:rPr>
              <a:t>The persistence of the petition is another factor that the Bible indicates has a bearing on the efficacy of prayer. In Luke 18:1, the gospel writer stated: “Then He [Jesus—KB] spoke a parable to them, that men always ought to pray and not lose heart” (emp. added). The parable Jesus told in this context was about a widow who made a request to an unjust judge. Her request was noble and right, but the unjust judge did not feel obligated to comply with her appeal. Due to her persistence, however, and her “continual coming” to the judge, he finally granted her petition. Jesus then commented that if an unjust judge can be swayed by persistence, how much more effective is the persistent prayer of a virtuous person when addressed to the righteous Judge of all the Earth.</a:t>
            </a:r>
          </a:p>
          <a:p>
            <a:r>
              <a:rPr lang="en-US" dirty="0">
                <a:effectLst>
                  <a:outerShdw blurRad="38100" dist="38100" dir="2700000" algn="tl">
                    <a:srgbClr val="000000">
                      <a:alpha val="43137"/>
                    </a:srgbClr>
                  </a:outerShdw>
                </a:effectLst>
              </a:rPr>
              <a:t>Additionally, Jesus told of a man who visited his neighbor at midnight requesting bread to feed a guest. Initially, the neighbor refused the request, but eventually he complied. Jesus stated: “I say to you, though he will not rise and give to him because he is his friend, yet because of his persistence he will rise and give him as many as he needs” (emp. added). Jesus then coupled this parable with the instructions to be persistent in requests to God (vss. 9-13). In fact, throughout the Scriptures, persistence plays a prominent role in effective prayer (see Philippians 1:4; 1 Thessalonians 5:17; Ephesians 6:18; Luke 2:37).</a:t>
            </a:r>
          </a:p>
          <a:p>
            <a:pPr marL="461963" indent="-461963"/>
            <a:endParaRPr lang="en-US" sz="3600" i="1" dirty="0">
              <a:solidFill>
                <a:srgbClr val="FF9900"/>
              </a:solidFill>
              <a:effectLst>
                <a:outerShdw blurRad="50800" dist="38100" dir="2700000" algn="tl" rotWithShape="0">
                  <a:prstClr val="black"/>
                </a:outerShdw>
              </a:effectLst>
            </a:endParaRPr>
          </a:p>
        </p:txBody>
      </p:sp>
      <p:sp>
        <p:nvSpPr>
          <p:cNvPr id="3" name="Title 2"/>
          <p:cNvSpPr>
            <a:spLocks noGrp="1"/>
          </p:cNvSpPr>
          <p:nvPr>
            <p:ph type="title"/>
          </p:nvPr>
        </p:nvSpPr>
        <p:spPr/>
        <p:txBody>
          <a:bodyPr/>
          <a:lstStyle/>
          <a:p>
            <a:r>
              <a:rPr lang="en-US" dirty="0"/>
              <a:t>Conditional Warnings &amp; Promises</a:t>
            </a:r>
          </a:p>
        </p:txBody>
      </p:sp>
    </p:spTree>
    <p:extLst>
      <p:ext uri="{BB962C8B-B14F-4D97-AF65-F5344CB8AC3E}">
        <p14:creationId xmlns:p14="http://schemas.microsoft.com/office/powerpoint/2010/main" val="2612360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p:cTn id="14" dur="500" fill="hold"/>
                                        <p:tgtEl>
                                          <p:spTgt spid="2">
                                            <p:bg/>
                                          </p:spTgt>
                                        </p:tgtEl>
                                        <p:attrNameLst>
                                          <p:attrName>ppt_x</p:attrName>
                                        </p:attrNameLst>
                                      </p:cBhvr>
                                      <p:tavLst>
                                        <p:tav tm="0">
                                          <p:val>
                                            <p:strVal val="#ppt_x"/>
                                          </p:val>
                                        </p:tav>
                                        <p:tav tm="100000">
                                          <p:val>
                                            <p:strVal val="#ppt_x"/>
                                          </p:val>
                                        </p:tav>
                                      </p:tavLst>
                                    </p:anim>
                                    <p:anim calcmode="lin" valueType="num">
                                      <p:cBhvr>
                                        <p:cTn id="15" dur="500" fill="hold"/>
                                        <p:tgtEl>
                                          <p:spTgt spid="2">
                                            <p:bg/>
                                          </p:spTgt>
                                        </p:tgtEl>
                                        <p:attrNameLst>
                                          <p:attrName>ppt_y</p:attrName>
                                        </p:attrNameLst>
                                      </p:cBhvr>
                                      <p:tavLst>
                                        <p:tav tm="0">
                                          <p:val>
                                            <p:strVal val="#ppt_y+#ppt_h/2"/>
                                          </p:val>
                                        </p:tav>
                                        <p:tav tm="100000">
                                          <p:val>
                                            <p:strVal val="#ppt_y"/>
                                          </p:val>
                                        </p:tav>
                                      </p:tavLst>
                                    </p:anim>
                                    <p:anim calcmode="lin" valueType="num">
                                      <p:cBhvr>
                                        <p:cTn id="16" dur="500" fill="hold"/>
                                        <p:tgtEl>
                                          <p:spTgt spid="2">
                                            <p:bg/>
                                          </p:spTgt>
                                        </p:tgtEl>
                                        <p:attrNameLst>
                                          <p:attrName>ppt_w</p:attrName>
                                        </p:attrNameLst>
                                      </p:cBhvr>
                                      <p:tavLst>
                                        <p:tav tm="0">
                                          <p:val>
                                            <p:strVal val="#ppt_w"/>
                                          </p:val>
                                        </p:tav>
                                        <p:tav tm="100000">
                                          <p:val>
                                            <p:strVal val="#ppt_w"/>
                                          </p:val>
                                        </p:tav>
                                      </p:tavLst>
                                    </p:anim>
                                    <p:anim calcmode="lin" valueType="num">
                                      <p:cBhvr>
                                        <p:cTn id="17"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fade">
                                      <p:cBhvr>
                                        <p:cTn id="27" dur="500"/>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fade">
                                      <p:cBhvr>
                                        <p:cTn id="3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We can be assured that God’s nature does not change </a:t>
            </a:r>
            <a:r>
              <a:rPr lang="en-US" sz="2400" b="0" i="1" dirty="0"/>
              <a:t>(Mal. 3:6; </a:t>
            </a:r>
            <a:r>
              <a:rPr lang="en-US" sz="2400" b="0" i="1" dirty="0" err="1"/>
              <a:t>Jms</a:t>
            </a:r>
            <a:r>
              <a:rPr lang="en-US" sz="2400" b="0" i="1" dirty="0"/>
              <a:t>. 1:17)</a:t>
            </a:r>
            <a:endParaRPr lang="en-US" b="0" i="1" dirty="0"/>
          </a:p>
          <a:p>
            <a:r>
              <a:rPr lang="en-US" dirty="0"/>
              <a:t>Because God does not change, we know that He currently exists as He always has…</a:t>
            </a:r>
          </a:p>
          <a:p>
            <a:r>
              <a:rPr lang="en-US" dirty="0"/>
              <a:t>And He will not change in the future!</a:t>
            </a:r>
          </a:p>
        </p:txBody>
      </p:sp>
      <p:sp>
        <p:nvSpPr>
          <p:cNvPr id="3" name="Title 2"/>
          <p:cNvSpPr>
            <a:spLocks noGrp="1"/>
          </p:cNvSpPr>
          <p:nvPr>
            <p:ph type="title"/>
          </p:nvPr>
        </p:nvSpPr>
        <p:spPr/>
        <p:txBody>
          <a:bodyPr/>
          <a:lstStyle/>
          <a:p>
            <a:r>
              <a:rPr lang="en-US" dirty="0"/>
              <a:t>God Never Changes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p:cTn id="14" dur="500" fill="hold"/>
                                        <p:tgtEl>
                                          <p:spTgt spid="2">
                                            <p:bg/>
                                          </p:spTgt>
                                        </p:tgtEl>
                                        <p:attrNameLst>
                                          <p:attrName>ppt_x</p:attrName>
                                        </p:attrNameLst>
                                      </p:cBhvr>
                                      <p:tavLst>
                                        <p:tav tm="0">
                                          <p:val>
                                            <p:strVal val="#ppt_x"/>
                                          </p:val>
                                        </p:tav>
                                        <p:tav tm="100000">
                                          <p:val>
                                            <p:strVal val="#ppt_x"/>
                                          </p:val>
                                        </p:tav>
                                      </p:tavLst>
                                    </p:anim>
                                    <p:anim calcmode="lin" valueType="num">
                                      <p:cBhvr>
                                        <p:cTn id="15" dur="500" fill="hold"/>
                                        <p:tgtEl>
                                          <p:spTgt spid="2">
                                            <p:bg/>
                                          </p:spTgt>
                                        </p:tgtEl>
                                        <p:attrNameLst>
                                          <p:attrName>ppt_y</p:attrName>
                                        </p:attrNameLst>
                                      </p:cBhvr>
                                      <p:tavLst>
                                        <p:tav tm="0">
                                          <p:val>
                                            <p:strVal val="#ppt_y+#ppt_h/2"/>
                                          </p:val>
                                        </p:tav>
                                        <p:tav tm="100000">
                                          <p:val>
                                            <p:strVal val="#ppt_y"/>
                                          </p:val>
                                        </p:tav>
                                      </p:tavLst>
                                    </p:anim>
                                    <p:anim calcmode="lin" valueType="num">
                                      <p:cBhvr>
                                        <p:cTn id="16" dur="500" fill="hold"/>
                                        <p:tgtEl>
                                          <p:spTgt spid="2">
                                            <p:bg/>
                                          </p:spTgt>
                                        </p:tgtEl>
                                        <p:attrNameLst>
                                          <p:attrName>ppt_w</p:attrName>
                                        </p:attrNameLst>
                                      </p:cBhvr>
                                      <p:tavLst>
                                        <p:tav tm="0">
                                          <p:val>
                                            <p:strVal val="#ppt_w"/>
                                          </p:val>
                                        </p:tav>
                                        <p:tav tm="100000">
                                          <p:val>
                                            <p:strVal val="#ppt_w"/>
                                          </p:val>
                                        </p:tav>
                                      </p:tavLst>
                                    </p:anim>
                                    <p:anim calcmode="lin" valueType="num">
                                      <p:cBhvr>
                                        <p:cTn id="17"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fade">
                                      <p:cBhvr>
                                        <p:cTn id="27" dur="500"/>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fade">
                                      <p:cBhvr>
                                        <p:cTn id="3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David’s Unanswered Persistent Prayer</a:t>
            </a:r>
          </a:p>
        </p:txBody>
      </p:sp>
      <p:sp>
        <p:nvSpPr>
          <p:cNvPr id="5" name="Content Placeholder 4">
            <a:extLst>
              <a:ext uri="{FF2B5EF4-FFF2-40B4-BE49-F238E27FC236}">
                <a16:creationId xmlns:a16="http://schemas.microsoft.com/office/drawing/2014/main" id="{AEE846B9-8E1D-4804-84B5-414ECFB655D7}"/>
              </a:ext>
            </a:extLst>
          </p:cNvPr>
          <p:cNvSpPr>
            <a:spLocks noGrp="1"/>
          </p:cNvSpPr>
          <p:nvPr>
            <p:ph idx="1"/>
          </p:nvPr>
        </p:nvSpPr>
        <p:spPr/>
        <p:txBody>
          <a:bodyPr>
            <a:normAutofit fontScale="92500" lnSpcReduction="20000"/>
          </a:bodyPr>
          <a:lstStyle/>
          <a:p>
            <a:r>
              <a:rPr lang="en-US" b="0" i="0" dirty="0">
                <a:solidFill>
                  <a:srgbClr val="000000"/>
                </a:solidFill>
                <a:effectLst/>
                <a:latin typeface="Bitter"/>
              </a:rPr>
              <a:t>Chapters 11 and 12 of 2 Samuel are almost parenthetical, then, as they depict this exceptional period in David's life. This was a time when he was not a </a:t>
            </a:r>
            <a:r>
              <a:rPr lang="en-US" b="1" i="0" dirty="0">
                <a:solidFill>
                  <a:srgbClr val="000000"/>
                </a:solidFill>
                <a:effectLst/>
                <a:latin typeface="Bitter"/>
              </a:rPr>
              <a:t>“man after God's heart.”</a:t>
            </a:r>
            <a:r>
              <a:rPr lang="en-US" b="0" i="0" dirty="0">
                <a:solidFill>
                  <a:srgbClr val="000000"/>
                </a:solidFill>
                <a:effectLst/>
                <a:latin typeface="Bitter"/>
              </a:rPr>
              <a:t> And so we find chapter 11 beginning with a description of Israel going to battle, while David stays at home (11:1). We find verses 26-31 of chapter 12 reporting how David showed up for the war, and when it was won, all Israel returned home to Jerusalem. There is a sense of closure, of finality, here, which I think the author intended us to feel. In addition, we find that our text records the death of Bathsheba's first son, followed rather quickly by the account of the birth of the second, Solomon, who was to rule on the throne of his father, David.</a:t>
            </a:r>
            <a:endParaRPr lang="en-US" dirty="0"/>
          </a:p>
        </p:txBody>
      </p:sp>
    </p:spTree>
    <p:extLst>
      <p:ext uri="{BB962C8B-B14F-4D97-AF65-F5344CB8AC3E}">
        <p14:creationId xmlns:p14="http://schemas.microsoft.com/office/powerpoint/2010/main" val="332231612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David’s Unanswered Persistent Prayer</a:t>
            </a:r>
          </a:p>
        </p:txBody>
      </p:sp>
      <p:sp>
        <p:nvSpPr>
          <p:cNvPr id="5" name="Content Placeholder 4">
            <a:extLst>
              <a:ext uri="{FF2B5EF4-FFF2-40B4-BE49-F238E27FC236}">
                <a16:creationId xmlns:a16="http://schemas.microsoft.com/office/drawing/2014/main" id="{AEE846B9-8E1D-4804-84B5-414ECFB655D7}"/>
              </a:ext>
            </a:extLst>
          </p:cNvPr>
          <p:cNvSpPr>
            <a:spLocks noGrp="1"/>
          </p:cNvSpPr>
          <p:nvPr>
            <p:ph idx="1"/>
          </p:nvPr>
        </p:nvSpPr>
        <p:spPr/>
        <p:txBody>
          <a:bodyPr/>
          <a:lstStyle/>
          <a:p>
            <a:r>
              <a:rPr lang="en-US" b="1" i="1" dirty="0">
                <a:solidFill>
                  <a:srgbClr val="000000"/>
                </a:solidFill>
                <a:effectLst/>
                <a:latin typeface="inherit"/>
              </a:rPr>
              <a:t>The tragic death of David’s son is a consequence of David's sin, but it is not the penalty David deserves for his sin.</a:t>
            </a:r>
            <a:r>
              <a:rPr lang="en-US" b="1" i="0" dirty="0">
                <a:solidFill>
                  <a:srgbClr val="000000"/>
                </a:solidFill>
                <a:effectLst/>
                <a:latin typeface="Bitter"/>
              </a:rPr>
              <a:t> </a:t>
            </a:r>
            <a:r>
              <a:rPr lang="en-US" b="0" i="0" dirty="0">
                <a:solidFill>
                  <a:srgbClr val="000000"/>
                </a:solidFill>
                <a:effectLst/>
                <a:latin typeface="Bitter"/>
              </a:rPr>
              <a:t>The penalty for adultery and murder is death, on each count. David deserves to die, on two counts: adultery and murder. But Nathan has made it very clear that David's sin has been </a:t>
            </a:r>
            <a:r>
              <a:rPr lang="en-US" b="1" i="0" dirty="0">
                <a:solidFill>
                  <a:srgbClr val="000000"/>
                </a:solidFill>
                <a:effectLst/>
                <a:latin typeface="Bitter"/>
              </a:rPr>
              <a:t>“taken away.”</a:t>
            </a:r>
            <a:r>
              <a:rPr lang="en-US" b="0" i="0" dirty="0">
                <a:solidFill>
                  <a:srgbClr val="000000"/>
                </a:solidFill>
                <a:effectLst/>
                <a:latin typeface="Bitter"/>
              </a:rPr>
              <a:t> The death of this child is a painful consequence of David's sin, but it is not punishment for his sin, per se. That punishment has been taken away, borne by the Lord Jesus Christ.</a:t>
            </a:r>
            <a:endParaRPr lang="en-US" dirty="0"/>
          </a:p>
        </p:txBody>
      </p:sp>
    </p:spTree>
    <p:extLst>
      <p:ext uri="{BB962C8B-B14F-4D97-AF65-F5344CB8AC3E}">
        <p14:creationId xmlns:p14="http://schemas.microsoft.com/office/powerpoint/2010/main" val="20430131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David’s Unanswered Persistent Prayer</a:t>
            </a:r>
          </a:p>
        </p:txBody>
      </p:sp>
      <p:sp>
        <p:nvSpPr>
          <p:cNvPr id="5" name="Content Placeholder 4">
            <a:extLst>
              <a:ext uri="{FF2B5EF4-FFF2-40B4-BE49-F238E27FC236}">
                <a16:creationId xmlns:a16="http://schemas.microsoft.com/office/drawing/2014/main" id="{AEE846B9-8E1D-4804-84B5-414ECFB655D7}"/>
              </a:ext>
            </a:extLst>
          </p:cNvPr>
          <p:cNvSpPr>
            <a:spLocks noGrp="1"/>
          </p:cNvSpPr>
          <p:nvPr>
            <p:ph idx="1"/>
          </p:nvPr>
        </p:nvSpPr>
        <p:spPr/>
        <p:txBody>
          <a:bodyPr>
            <a:normAutofit lnSpcReduction="10000"/>
          </a:bodyPr>
          <a:lstStyle/>
          <a:p>
            <a:r>
              <a:rPr lang="en-US" b="0" i="0" dirty="0">
                <a:solidFill>
                  <a:srgbClr val="000000"/>
                </a:solidFill>
                <a:effectLst/>
                <a:latin typeface="Bitter"/>
              </a:rPr>
              <a:t>God could not look the other way when David sinned, for his disobedience to God's commands was a matter of public knowledge. As his victories and triumphs were known among the Gentiles, so his sins would be widely known as well. By taking the life of this child, conceived in sin, God makes a statement to those looking on. If God does not deal with the sin of His saints, they might reason, then He will not be concerned with mine, either. Thus, they will mock God with the confidence that they can get away with their sin.</a:t>
            </a:r>
            <a:endParaRPr lang="en-US" dirty="0"/>
          </a:p>
        </p:txBody>
      </p:sp>
    </p:spTree>
    <p:extLst>
      <p:ext uri="{BB962C8B-B14F-4D97-AF65-F5344CB8AC3E}">
        <p14:creationId xmlns:p14="http://schemas.microsoft.com/office/powerpoint/2010/main" val="41526892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David’s Unanswered Persistent Prayer</a:t>
            </a:r>
          </a:p>
        </p:txBody>
      </p:sp>
      <p:sp>
        <p:nvSpPr>
          <p:cNvPr id="5" name="Content Placeholder 4">
            <a:extLst>
              <a:ext uri="{FF2B5EF4-FFF2-40B4-BE49-F238E27FC236}">
                <a16:creationId xmlns:a16="http://schemas.microsoft.com/office/drawing/2014/main" id="{AEE846B9-8E1D-4804-84B5-414ECFB655D7}"/>
              </a:ext>
            </a:extLst>
          </p:cNvPr>
          <p:cNvSpPr>
            <a:spLocks noGrp="1"/>
          </p:cNvSpPr>
          <p:nvPr>
            <p:ph idx="1"/>
          </p:nvPr>
        </p:nvSpPr>
        <p:spPr/>
        <p:txBody>
          <a:bodyPr>
            <a:normAutofit lnSpcReduction="10000"/>
          </a:bodyPr>
          <a:lstStyle/>
          <a:p>
            <a:pPr algn="l" fontAlgn="base"/>
            <a:r>
              <a:rPr lang="en-US" b="0" i="0" dirty="0">
                <a:solidFill>
                  <a:srgbClr val="000000"/>
                </a:solidFill>
                <a:effectLst/>
                <a:latin typeface="Bitter"/>
              </a:rPr>
              <a:t>David mourns as a sign of his repentance as he beseeches God to spare the life of his son.</a:t>
            </a:r>
          </a:p>
          <a:p>
            <a:pPr algn="l" fontAlgn="base"/>
            <a:r>
              <a:rPr lang="en-US" b="0" i="0" dirty="0">
                <a:solidFill>
                  <a:srgbClr val="000000"/>
                </a:solidFill>
                <a:effectLst/>
                <a:latin typeface="Bitter"/>
              </a:rPr>
              <a:t>Is it right for David to beseech God to spare the life of this child when He has already said that He is going to take the life of the child? I believe the answer is “Yes!” David knew that some prophecies were warnings of what God would do unless men repented. God sometimes foretold future judgment, which would come to pass if men did not repent. The hope for divine relenting in response to human repenting is set down in </a:t>
            </a:r>
            <a:r>
              <a:rPr lang="en-US" b="0" i="0" u="none" strike="noStrike" dirty="0">
                <a:solidFill>
                  <a:srgbClr val="024887"/>
                </a:solidFill>
                <a:effectLst/>
                <a:latin typeface="Bitter"/>
              </a:rPr>
              <a:t>Jeremiah 18:5-8</a:t>
            </a:r>
            <a:r>
              <a:rPr lang="en-US" b="0" u="none" strike="noStrike" dirty="0">
                <a:solidFill>
                  <a:srgbClr val="000000"/>
                </a:solidFill>
                <a:latin typeface="Bitter"/>
              </a:rPr>
              <a:t>.</a:t>
            </a:r>
            <a:endParaRPr lang="en-US" b="0" i="0" dirty="0">
              <a:solidFill>
                <a:srgbClr val="000000"/>
              </a:solidFill>
              <a:effectLst/>
              <a:latin typeface="Bitter"/>
            </a:endParaRPr>
          </a:p>
          <a:p>
            <a:endParaRPr lang="en-US" dirty="0"/>
          </a:p>
        </p:txBody>
      </p:sp>
    </p:spTree>
    <p:extLst>
      <p:ext uri="{BB962C8B-B14F-4D97-AF65-F5344CB8AC3E}">
        <p14:creationId xmlns:p14="http://schemas.microsoft.com/office/powerpoint/2010/main" val="28017326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David’s Unanswered Persistent Prayer</a:t>
            </a:r>
          </a:p>
        </p:txBody>
      </p:sp>
      <p:sp>
        <p:nvSpPr>
          <p:cNvPr id="5" name="Content Placeholder 4">
            <a:extLst>
              <a:ext uri="{FF2B5EF4-FFF2-40B4-BE49-F238E27FC236}">
                <a16:creationId xmlns:a16="http://schemas.microsoft.com/office/drawing/2014/main" id="{AEE846B9-8E1D-4804-84B5-414ECFB655D7}"/>
              </a:ext>
            </a:extLst>
          </p:cNvPr>
          <p:cNvSpPr>
            <a:spLocks noGrp="1"/>
          </p:cNvSpPr>
          <p:nvPr>
            <p:ph idx="1"/>
          </p:nvPr>
        </p:nvSpPr>
        <p:spPr/>
        <p:txBody>
          <a:bodyPr>
            <a:normAutofit fontScale="92500" lnSpcReduction="10000"/>
          </a:bodyPr>
          <a:lstStyle/>
          <a:p>
            <a:pPr algn="l" fontAlgn="base"/>
            <a:r>
              <a:rPr lang="en-US" b="0" i="0" dirty="0">
                <a:solidFill>
                  <a:srgbClr val="000000"/>
                </a:solidFill>
                <a:effectLst/>
                <a:latin typeface="Bitter"/>
              </a:rPr>
              <a:t>Is it possible that David felt this child might be the heir to his throne? If this were the case, then David surely had reason to hope that God would spare the child's life.</a:t>
            </a:r>
          </a:p>
          <a:p>
            <a:pPr algn="l" fontAlgn="base"/>
            <a:r>
              <a:rPr lang="en-US" b="0" i="0" dirty="0">
                <a:solidFill>
                  <a:srgbClr val="000000"/>
                </a:solidFill>
                <a:effectLst/>
                <a:latin typeface="Bitter"/>
              </a:rPr>
              <a:t>David was certainly right in his assumption that the life of this child was in God's hands, and that his best course of action was to appeal to God to spare the child's life. David believed in the sovereignty of God, and thus he rested his case with God. David's prayers are not only the expression of his repentance, but the exercise of his faith. Believing in God's sovereignty did not keep David from taking action (fasting and praying); his faith prompted him to act.</a:t>
            </a:r>
          </a:p>
          <a:p>
            <a:endParaRPr lang="en-US" dirty="0"/>
          </a:p>
        </p:txBody>
      </p:sp>
    </p:spTree>
    <p:extLst>
      <p:ext uri="{BB962C8B-B14F-4D97-AF65-F5344CB8AC3E}">
        <p14:creationId xmlns:p14="http://schemas.microsoft.com/office/powerpoint/2010/main" val="88772147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David’s Unanswered Persistent Prayer</a:t>
            </a:r>
          </a:p>
        </p:txBody>
      </p:sp>
      <p:sp>
        <p:nvSpPr>
          <p:cNvPr id="5" name="Content Placeholder 4">
            <a:extLst>
              <a:ext uri="{FF2B5EF4-FFF2-40B4-BE49-F238E27FC236}">
                <a16:creationId xmlns:a16="http://schemas.microsoft.com/office/drawing/2014/main" id="{AEE846B9-8E1D-4804-84B5-414ECFB655D7}"/>
              </a:ext>
            </a:extLst>
          </p:cNvPr>
          <p:cNvSpPr>
            <a:spLocks noGrp="1"/>
          </p:cNvSpPr>
          <p:nvPr>
            <p:ph idx="1"/>
          </p:nvPr>
        </p:nvSpPr>
        <p:spPr/>
        <p:txBody>
          <a:bodyPr>
            <a:normAutofit/>
          </a:bodyPr>
          <a:lstStyle/>
          <a:p>
            <a:r>
              <a:rPr lang="en-US" b="0" i="0" dirty="0">
                <a:solidFill>
                  <a:srgbClr val="000000"/>
                </a:solidFill>
                <a:effectLst/>
                <a:latin typeface="Bitter"/>
              </a:rPr>
              <a:t>It is what happens from this point on that perplexes David's servants. While the child was ill they had not been able to get David up from the ground, nor to eat any food. They assumed it would only get worse once he knew the child was dead. Instead, David arose from the ground, washed and anointed himself, changed his clothes, and went into the house of the Lord, where he worshipped. When he had finished worshipping God, he came home and asked for food. When they set it before him, he ate it.</a:t>
            </a:r>
            <a:endParaRPr lang="en-US" dirty="0"/>
          </a:p>
        </p:txBody>
      </p:sp>
    </p:spTree>
    <p:extLst>
      <p:ext uri="{BB962C8B-B14F-4D97-AF65-F5344CB8AC3E}">
        <p14:creationId xmlns:p14="http://schemas.microsoft.com/office/powerpoint/2010/main" val="40921984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David’s Unanswered Persistent Prayer</a:t>
            </a:r>
          </a:p>
        </p:txBody>
      </p:sp>
      <p:sp>
        <p:nvSpPr>
          <p:cNvPr id="5" name="Content Placeholder 4">
            <a:extLst>
              <a:ext uri="{FF2B5EF4-FFF2-40B4-BE49-F238E27FC236}">
                <a16:creationId xmlns:a16="http://schemas.microsoft.com/office/drawing/2014/main" id="{AEE846B9-8E1D-4804-84B5-414ECFB655D7}"/>
              </a:ext>
            </a:extLst>
          </p:cNvPr>
          <p:cNvSpPr>
            <a:spLocks noGrp="1"/>
          </p:cNvSpPr>
          <p:nvPr>
            <p:ph idx="1"/>
          </p:nvPr>
        </p:nvSpPr>
        <p:spPr/>
        <p:txBody>
          <a:bodyPr>
            <a:normAutofit/>
          </a:bodyPr>
          <a:lstStyle/>
          <a:p>
            <a:r>
              <a:rPr lang="en-US" b="1" i="1" dirty="0">
                <a:solidFill>
                  <a:srgbClr val="000000"/>
                </a:solidFill>
                <a:effectLst/>
                <a:latin typeface="inherit"/>
              </a:rPr>
              <a:t>The death of this child came as no surprise to David because it had already been foretold by Nathan.</a:t>
            </a:r>
            <a:r>
              <a:rPr lang="en-US" b="1" i="0" dirty="0">
                <a:solidFill>
                  <a:srgbClr val="000000"/>
                </a:solidFill>
                <a:effectLst/>
                <a:latin typeface="Bitter"/>
              </a:rPr>
              <a:t> </a:t>
            </a:r>
            <a:r>
              <a:rPr lang="en-US" b="0" i="0" dirty="0">
                <a:solidFill>
                  <a:srgbClr val="000000"/>
                </a:solidFill>
                <a:effectLst/>
                <a:latin typeface="Bitter"/>
              </a:rPr>
              <a:t>Through Nathan God had informed David that this son, the fruit of David's sinful union with Bathsheba, </a:t>
            </a:r>
            <a:r>
              <a:rPr lang="en-US" b="1" i="0" dirty="0">
                <a:solidFill>
                  <a:srgbClr val="000000"/>
                </a:solidFill>
                <a:effectLst/>
                <a:latin typeface="Bitter"/>
              </a:rPr>
              <a:t>“Uriah’s widow,” </a:t>
            </a:r>
            <a:r>
              <a:rPr lang="en-US" b="0" i="0" dirty="0">
                <a:solidFill>
                  <a:srgbClr val="000000"/>
                </a:solidFill>
                <a:effectLst/>
                <a:latin typeface="Bitter"/>
              </a:rPr>
              <a:t>would </a:t>
            </a:r>
            <a:r>
              <a:rPr lang="en-US" b="0" i="1" dirty="0">
                <a:solidFill>
                  <a:srgbClr val="000000"/>
                </a:solidFill>
                <a:effectLst/>
                <a:latin typeface="Bitter"/>
              </a:rPr>
              <a:t>surely die</a:t>
            </a:r>
            <a:r>
              <a:rPr lang="en-US" b="0" i="0" dirty="0">
                <a:solidFill>
                  <a:srgbClr val="000000"/>
                </a:solidFill>
                <a:effectLst/>
                <a:latin typeface="Bitter"/>
              </a:rPr>
              <a:t>. The death of this child was the revealed will of God. For David to mourn excessively would have been to express his regret over God's will. David's actions indicated that he had accepted the death of this child as God's will.</a:t>
            </a:r>
            <a:endParaRPr lang="en-US" dirty="0"/>
          </a:p>
        </p:txBody>
      </p:sp>
    </p:spTree>
    <p:extLst>
      <p:ext uri="{BB962C8B-B14F-4D97-AF65-F5344CB8AC3E}">
        <p14:creationId xmlns:p14="http://schemas.microsoft.com/office/powerpoint/2010/main" val="665170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David’s Unanswered Persistent Prayer</a:t>
            </a:r>
          </a:p>
        </p:txBody>
      </p:sp>
      <p:sp>
        <p:nvSpPr>
          <p:cNvPr id="5" name="Content Placeholder 4">
            <a:extLst>
              <a:ext uri="{FF2B5EF4-FFF2-40B4-BE49-F238E27FC236}">
                <a16:creationId xmlns:a16="http://schemas.microsoft.com/office/drawing/2014/main" id="{AEE846B9-8E1D-4804-84B5-414ECFB655D7}"/>
              </a:ext>
            </a:extLst>
          </p:cNvPr>
          <p:cNvSpPr>
            <a:spLocks noGrp="1"/>
          </p:cNvSpPr>
          <p:nvPr>
            <p:ph idx="1"/>
          </p:nvPr>
        </p:nvSpPr>
        <p:spPr/>
        <p:txBody>
          <a:bodyPr>
            <a:normAutofit fontScale="85000" lnSpcReduction="10000"/>
          </a:bodyPr>
          <a:lstStyle/>
          <a:p>
            <a:r>
              <a:rPr lang="en-US" b="1" i="1" dirty="0">
                <a:solidFill>
                  <a:srgbClr val="000000"/>
                </a:solidFill>
                <a:effectLst/>
                <a:latin typeface="inherit"/>
              </a:rPr>
              <a:t>Nathan had already explained the reason for death of this child to David.</a:t>
            </a:r>
            <a:r>
              <a:rPr lang="en-US" b="0" i="0" dirty="0">
                <a:solidFill>
                  <a:srgbClr val="000000"/>
                </a:solidFill>
                <a:effectLst/>
                <a:latin typeface="Bitter"/>
              </a:rPr>
              <a:t> The purpose for the death of this child was not to punish David. The appropriate punishment for David's sins under the law would have been the death penalty. Nathan has not given David news of a reduced sentence, but of complete forgiveness, because the guilt and punishment for his sins had been </a:t>
            </a:r>
            <a:r>
              <a:rPr lang="en-US" b="1" i="0" dirty="0">
                <a:solidFill>
                  <a:srgbClr val="000000"/>
                </a:solidFill>
                <a:effectLst/>
                <a:latin typeface="Bitter"/>
              </a:rPr>
              <a:t>“taken away”</a:t>
            </a:r>
            <a:r>
              <a:rPr lang="en-US" b="0" i="0" dirty="0">
                <a:solidFill>
                  <a:srgbClr val="000000"/>
                </a:solidFill>
                <a:effectLst/>
                <a:latin typeface="Bitter"/>
              </a:rPr>
              <a:t> (12:13). The purpose for this child's death was instructive. It was meant to silence any blasphemy on the part of the </a:t>
            </a:r>
            <a:r>
              <a:rPr lang="en-US" b="1" i="0" dirty="0">
                <a:solidFill>
                  <a:srgbClr val="000000"/>
                </a:solidFill>
                <a:effectLst/>
                <a:latin typeface="Bitter"/>
              </a:rPr>
              <a:t>“enemies of God.”</a:t>
            </a:r>
            <a:r>
              <a:rPr lang="en-US" b="0" i="0" dirty="0">
                <a:solidFill>
                  <a:srgbClr val="000000"/>
                </a:solidFill>
                <a:effectLst/>
                <a:latin typeface="Bitter"/>
              </a:rPr>
              <a:t> Lest any might wrongly conclude that Israel's God was oblivious to David's sin in the breaking of God's law, God made it apparent that He would not wink at sin, even the sin of a man after His own heart. The death of David's son was an object lesson to the enemies of God.</a:t>
            </a:r>
            <a:endParaRPr lang="en-US" dirty="0"/>
          </a:p>
        </p:txBody>
      </p:sp>
    </p:spTree>
    <p:extLst>
      <p:ext uri="{BB962C8B-B14F-4D97-AF65-F5344CB8AC3E}">
        <p14:creationId xmlns:p14="http://schemas.microsoft.com/office/powerpoint/2010/main" val="117409537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David’s Unanswered Persistent Prayer</a:t>
            </a:r>
          </a:p>
        </p:txBody>
      </p:sp>
      <p:sp>
        <p:nvSpPr>
          <p:cNvPr id="5" name="Content Placeholder 4">
            <a:extLst>
              <a:ext uri="{FF2B5EF4-FFF2-40B4-BE49-F238E27FC236}">
                <a16:creationId xmlns:a16="http://schemas.microsoft.com/office/drawing/2014/main" id="{AEE846B9-8E1D-4804-84B5-414ECFB655D7}"/>
              </a:ext>
            </a:extLst>
          </p:cNvPr>
          <p:cNvSpPr>
            <a:spLocks noGrp="1"/>
          </p:cNvSpPr>
          <p:nvPr>
            <p:ph idx="1"/>
          </p:nvPr>
        </p:nvSpPr>
        <p:spPr/>
        <p:txBody>
          <a:bodyPr>
            <a:normAutofit fontScale="70000" lnSpcReduction="20000"/>
          </a:bodyPr>
          <a:lstStyle/>
          <a:p>
            <a:pPr algn="l" fontAlgn="base"/>
            <a:r>
              <a:rPr lang="en-US" sz="3400" b="1" i="1" dirty="0">
                <a:solidFill>
                  <a:srgbClr val="000000"/>
                </a:solidFill>
                <a:effectLst/>
                <a:latin typeface="inherit"/>
              </a:rPr>
              <a:t>David's mourning during the child's sickness was an act of repentance, not the mourning of the loss of a loved one:</a:t>
            </a:r>
            <a:endParaRPr lang="en-US" sz="3400" b="0" i="0" dirty="0">
              <a:solidFill>
                <a:srgbClr val="000000"/>
              </a:solidFill>
              <a:effectLst/>
              <a:latin typeface="Bitter"/>
            </a:endParaRPr>
          </a:p>
          <a:p>
            <a:pPr algn="l" fontAlgn="base"/>
            <a:r>
              <a:rPr lang="en-US" sz="3400" b="0" i="0" dirty="0">
                <a:solidFill>
                  <a:srgbClr val="000000"/>
                </a:solidFill>
                <a:effectLst/>
                <a:latin typeface="Bitter"/>
              </a:rPr>
              <a:t>22 He said, “While the child was </a:t>
            </a:r>
            <a:r>
              <a:rPr lang="en-US" sz="3400" b="0" i="1" dirty="0">
                <a:solidFill>
                  <a:srgbClr val="000000"/>
                </a:solidFill>
                <a:effectLst/>
                <a:latin typeface="inherit"/>
              </a:rPr>
              <a:t>still </a:t>
            </a:r>
            <a:r>
              <a:rPr lang="en-US" sz="3400" b="0" i="0" dirty="0">
                <a:solidFill>
                  <a:srgbClr val="000000"/>
                </a:solidFill>
                <a:effectLst/>
                <a:latin typeface="Bitter"/>
              </a:rPr>
              <a:t>alive, I fasted and wept; for I said, 'Who knows, the LORD may be gracious to me, that the child may live.' 23 “But now he has died; why should I fast? Can I bring him back again? I will go to him, but he will not return to me.”</a:t>
            </a:r>
          </a:p>
          <a:p>
            <a:pPr algn="l" fontAlgn="base"/>
            <a:r>
              <a:rPr lang="en-US" sz="3400" b="1" i="1" dirty="0">
                <a:solidFill>
                  <a:srgbClr val="000000"/>
                </a:solidFill>
                <a:effectLst/>
                <a:latin typeface="inherit"/>
              </a:rPr>
              <a:t>The death of this child was accepted as God's final answer to David's petitions for the child's life.</a:t>
            </a:r>
            <a:r>
              <a:rPr lang="en-US" sz="3400" b="0" i="0" dirty="0">
                <a:solidFill>
                  <a:srgbClr val="000000"/>
                </a:solidFill>
                <a:effectLst/>
                <a:latin typeface="Bitter"/>
              </a:rPr>
              <a:t> This is the substance of David's answer to the question posed by his servants. While the child was alive, David fasted, wept, and prayed. But now the child is dead. David has done all that he could. God has given David a clear and final answer: “No.” David sees death as the time to cease those activities which were only appropriate in life. Someone has said, “Where there's life, there's hope.” As far as David's hope for the healing of this child is concerned, God has indicated to David that he should cease his efforts to persuade God to relent concerning this child's death.</a:t>
            </a:r>
          </a:p>
          <a:p>
            <a:endParaRPr lang="en-US" dirty="0"/>
          </a:p>
        </p:txBody>
      </p:sp>
    </p:spTree>
    <p:extLst>
      <p:ext uri="{BB962C8B-B14F-4D97-AF65-F5344CB8AC3E}">
        <p14:creationId xmlns:p14="http://schemas.microsoft.com/office/powerpoint/2010/main" val="350473908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48292"/>
          </a:xfrm>
          <a:solidFill>
            <a:schemeClr val="accent2">
              <a:lumMod val="20000"/>
              <a:lumOff val="80000"/>
            </a:schemeClr>
          </a:solidFill>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2B07D6A3-51BA-40A8-8FC8-C234656B40F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2888" y="242596"/>
            <a:ext cx="11718925" cy="6372808"/>
          </a:xfrm>
          <a:solidFill>
            <a:schemeClr val="accent2">
              <a:lumMod val="20000"/>
              <a:lumOff val="80000"/>
            </a:schemeClr>
          </a:solidFill>
          <a:ln>
            <a:noFill/>
          </a:ln>
        </p:spPr>
      </p:pic>
    </p:spTree>
    <p:extLst>
      <p:ext uri="{BB962C8B-B14F-4D97-AF65-F5344CB8AC3E}">
        <p14:creationId xmlns:p14="http://schemas.microsoft.com/office/powerpoint/2010/main" val="3765401102"/>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There is no end to God’s existence </a:t>
            </a:r>
            <a:br>
              <a:rPr lang="en-US" dirty="0"/>
            </a:br>
            <a:r>
              <a:rPr lang="en-US" dirty="0"/>
              <a:t>(Ps. 102:23-27)</a:t>
            </a:r>
          </a:p>
          <a:p>
            <a:r>
              <a:rPr lang="en-US" dirty="0"/>
              <a:t>He will be throughout known time, at the judgment and into eternity  </a:t>
            </a:r>
            <a:r>
              <a:rPr lang="en-US" sz="2800" b="0" i="1" dirty="0"/>
              <a:t>(Remember: He has no beginning and no end!)</a:t>
            </a:r>
            <a:endParaRPr lang="en-US" b="0" i="1" dirty="0"/>
          </a:p>
        </p:txBody>
      </p:sp>
      <p:sp>
        <p:nvSpPr>
          <p:cNvPr id="3" name="Title 2"/>
          <p:cNvSpPr>
            <a:spLocks noGrp="1"/>
          </p:cNvSpPr>
          <p:nvPr>
            <p:ph type="title"/>
          </p:nvPr>
        </p:nvSpPr>
        <p:spPr/>
        <p:txBody>
          <a:bodyPr/>
          <a:lstStyle/>
          <a:p>
            <a:r>
              <a:rPr lang="en-US" dirty="0"/>
              <a:t>God Will Always Exist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strVal val="#ppt_h"/>
                                          </p:val>
                                        </p:tav>
                                        <p:tav tm="100000">
                                          <p:val>
                                            <p:strVal val="#ppt_h"/>
                                          </p:val>
                                        </p:tav>
                                      </p:tavLst>
                                    </p:anim>
                                  </p:childTnLst>
                                </p:cTn>
                              </p:par>
                            </p:childTnLst>
                          </p:cTn>
                        </p:par>
                        <p:par>
                          <p:cTn id="9" fill="hold">
                            <p:stCondLst>
                              <p:cond delay="500"/>
                            </p:stCondLst>
                            <p:childTnLst>
                              <p:par>
                                <p:cTn id="10" presetID="17" presetClass="entr" presetSubtype="1" fill="hold" grpId="0" nodeType="afterEffect">
                                  <p:stCondLst>
                                    <p:cond delay="0"/>
                                  </p:stCondLst>
                                  <p:childTnLst>
                                    <p:set>
                                      <p:cBhvr>
                                        <p:cTn id="11" dur="1" fill="hold">
                                          <p:stCondLst>
                                            <p:cond delay="0"/>
                                          </p:stCondLst>
                                        </p:cTn>
                                        <p:tgtEl>
                                          <p:spTgt spid="2">
                                            <p:bg/>
                                          </p:spTgt>
                                        </p:tgtEl>
                                        <p:attrNameLst>
                                          <p:attrName>style.visibility</p:attrName>
                                        </p:attrNameLst>
                                      </p:cBhvr>
                                      <p:to>
                                        <p:strVal val="visible"/>
                                      </p:to>
                                    </p:set>
                                    <p:anim calcmode="lin" valueType="num">
                                      <p:cBhvr>
                                        <p:cTn id="12" dur="500" fill="hold"/>
                                        <p:tgtEl>
                                          <p:spTgt spid="2">
                                            <p:bg/>
                                          </p:spTgt>
                                        </p:tgtEl>
                                        <p:attrNameLst>
                                          <p:attrName>ppt_x</p:attrName>
                                        </p:attrNameLst>
                                      </p:cBhvr>
                                      <p:tavLst>
                                        <p:tav tm="0">
                                          <p:val>
                                            <p:strVal val="#ppt_x"/>
                                          </p:val>
                                        </p:tav>
                                        <p:tav tm="100000">
                                          <p:val>
                                            <p:strVal val="#ppt_x"/>
                                          </p:val>
                                        </p:tav>
                                      </p:tavLst>
                                    </p:anim>
                                    <p:anim calcmode="lin" valueType="num">
                                      <p:cBhvr>
                                        <p:cTn id="13" dur="500" fill="hold"/>
                                        <p:tgtEl>
                                          <p:spTgt spid="2">
                                            <p:bg/>
                                          </p:spTgt>
                                        </p:tgtEl>
                                        <p:attrNameLst>
                                          <p:attrName>ppt_y</p:attrName>
                                        </p:attrNameLst>
                                      </p:cBhvr>
                                      <p:tavLst>
                                        <p:tav tm="0">
                                          <p:val>
                                            <p:strVal val="#ppt_y-#ppt_h/2"/>
                                          </p:val>
                                        </p:tav>
                                        <p:tav tm="100000">
                                          <p:val>
                                            <p:strVal val="#ppt_y"/>
                                          </p:val>
                                        </p:tav>
                                      </p:tavLst>
                                    </p:anim>
                                    <p:anim calcmode="lin" valueType="num">
                                      <p:cBhvr>
                                        <p:cTn id="14" dur="500" fill="hold"/>
                                        <p:tgtEl>
                                          <p:spTgt spid="2">
                                            <p:bg/>
                                          </p:spTgt>
                                        </p:tgtEl>
                                        <p:attrNameLst>
                                          <p:attrName>ppt_w</p:attrName>
                                        </p:attrNameLst>
                                      </p:cBhvr>
                                      <p:tavLst>
                                        <p:tav tm="0">
                                          <p:val>
                                            <p:strVal val="#ppt_w"/>
                                          </p:val>
                                        </p:tav>
                                        <p:tav tm="100000">
                                          <p:val>
                                            <p:strVal val="#ppt_w"/>
                                          </p:val>
                                        </p:tav>
                                      </p:tavLst>
                                    </p:anim>
                                    <p:anim calcmode="lin" valueType="num">
                                      <p:cBhvr>
                                        <p:cTn id="15"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fade">
                                      <p:cBhvr>
                                        <p:cTn id="20" dur="500"/>
                                        <p:tgtEl>
                                          <p:spTgt spid="2">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Effect transition="in" filter="fade">
                                      <p:cBhvr>
                                        <p:cTn id="25"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4106D2E-79B0-42FB-AEC0-2AD5918715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886" y="433138"/>
            <a:ext cx="11338560" cy="6025414"/>
          </a:xfrm>
          <a:prstGeom prst="rect">
            <a:avLst/>
          </a:prstGeom>
        </p:spPr>
      </p:pic>
    </p:spTree>
    <p:extLst>
      <p:ext uri="{BB962C8B-B14F-4D97-AF65-F5344CB8AC3E}">
        <p14:creationId xmlns:p14="http://schemas.microsoft.com/office/powerpoint/2010/main" val="3956390197"/>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62500" lnSpcReduction="20000"/>
          </a:bodyPr>
          <a:lstStyle/>
          <a:p>
            <a:r>
              <a:rPr lang="en-US" sz="4500" cap="all" dirty="0">
                <a:solidFill>
                  <a:srgbClr val="00B0F0"/>
                </a:solidFill>
                <a:effectLst>
                  <a:outerShdw blurRad="38100" dist="38100" dir="2700000" algn="tl">
                    <a:srgbClr val="000000">
                      <a:alpha val="43137"/>
                    </a:srgbClr>
                  </a:outerShdw>
                </a:effectLst>
              </a:rPr>
              <a:t>PERSISTENCE</a:t>
            </a:r>
            <a:endParaRPr lang="en-US" sz="4500" dirty="0">
              <a:solidFill>
                <a:srgbClr val="00B0F0"/>
              </a:solidFill>
              <a:effectLst>
                <a:outerShdw blurRad="38100" dist="38100" dir="2700000" algn="tl">
                  <a:srgbClr val="000000">
                    <a:alpha val="43137"/>
                  </a:srgbClr>
                </a:outerShdw>
              </a:effectLst>
            </a:endParaRPr>
          </a:p>
          <a:p>
            <a:r>
              <a:rPr lang="en-US" dirty="0">
                <a:effectLst>
                  <a:outerShdw blurRad="38100" dist="38100" dir="2700000" algn="tl">
                    <a:srgbClr val="000000">
                      <a:alpha val="43137"/>
                    </a:srgbClr>
                  </a:outerShdw>
                </a:effectLst>
              </a:rPr>
              <a:t>The persistence of the petition is another factor that the Bible indicates has a bearing on the efficacy of prayer. In Luke 18:1, the gospel writer stated: “Then He [Jesus—KB] spoke a parable to them, that men always ought to pray and not lose heart” (emp. added). The parable Jesus told in this context was about a widow who made a request to an unjust judge. Her request was noble and right, but the unjust judge did not feel obligated to comply with her appeal. Due to her persistence, however, and her “continual coming” to the judge, he finally granted her petition. Jesus then commented that if an unjust judge can be swayed by persistence, how much more effective is the persistent prayer of a virtuous person when addressed to the righteous Judge of all the Earth.</a:t>
            </a:r>
          </a:p>
          <a:p>
            <a:r>
              <a:rPr lang="en-US" dirty="0">
                <a:effectLst>
                  <a:outerShdw blurRad="38100" dist="38100" dir="2700000" algn="tl">
                    <a:srgbClr val="000000">
                      <a:alpha val="43137"/>
                    </a:srgbClr>
                  </a:outerShdw>
                </a:effectLst>
              </a:rPr>
              <a:t>Additionally, Jesus told of a man who visited his neighbor at midnight requesting bread to feed a guest. Initially, the neighbor refused the request, but eventually he complied. Jesus stated: “I say to you, though he will not rise and give to him because he is his friend, yet because of his persistence he will rise and give him as many as he needs” (emp. added). Jesus then coupled this parable with the instructions to be persistent in requests to God (vss. 9-13). In fact, throughout the Scriptures, persistence plays a prominent role in effective prayer (see Philippians 1:4; 1 Thessalonians 5:17; Ephesians 6:18; Luke 2:37).</a:t>
            </a:r>
          </a:p>
          <a:p>
            <a:pPr marL="461963" indent="-461963"/>
            <a:endParaRPr lang="en-US" sz="3600" i="1" dirty="0">
              <a:solidFill>
                <a:srgbClr val="FF9900"/>
              </a:solidFill>
              <a:effectLst>
                <a:outerShdw blurRad="50800" dist="38100" dir="2700000" algn="tl" rotWithShape="0">
                  <a:prstClr val="black"/>
                </a:outerShdw>
              </a:effectLst>
            </a:endParaRPr>
          </a:p>
        </p:txBody>
      </p:sp>
      <p:sp>
        <p:nvSpPr>
          <p:cNvPr id="3" name="Title 2"/>
          <p:cNvSpPr>
            <a:spLocks noGrp="1"/>
          </p:cNvSpPr>
          <p:nvPr>
            <p:ph type="title"/>
          </p:nvPr>
        </p:nvSpPr>
        <p:spPr/>
        <p:txBody>
          <a:bodyPr/>
          <a:lstStyle/>
          <a:p>
            <a:r>
              <a:rPr lang="en-US" dirty="0"/>
              <a:t>Conditional Warnings &amp; Promises</a:t>
            </a:r>
          </a:p>
        </p:txBody>
      </p:sp>
    </p:spTree>
    <p:extLst>
      <p:ext uri="{BB962C8B-B14F-4D97-AF65-F5344CB8AC3E}">
        <p14:creationId xmlns:p14="http://schemas.microsoft.com/office/powerpoint/2010/main" val="4102639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p:cTn id="14" dur="500" fill="hold"/>
                                        <p:tgtEl>
                                          <p:spTgt spid="2">
                                            <p:bg/>
                                          </p:spTgt>
                                        </p:tgtEl>
                                        <p:attrNameLst>
                                          <p:attrName>ppt_x</p:attrName>
                                        </p:attrNameLst>
                                      </p:cBhvr>
                                      <p:tavLst>
                                        <p:tav tm="0">
                                          <p:val>
                                            <p:strVal val="#ppt_x"/>
                                          </p:val>
                                        </p:tav>
                                        <p:tav tm="100000">
                                          <p:val>
                                            <p:strVal val="#ppt_x"/>
                                          </p:val>
                                        </p:tav>
                                      </p:tavLst>
                                    </p:anim>
                                    <p:anim calcmode="lin" valueType="num">
                                      <p:cBhvr>
                                        <p:cTn id="15" dur="500" fill="hold"/>
                                        <p:tgtEl>
                                          <p:spTgt spid="2">
                                            <p:bg/>
                                          </p:spTgt>
                                        </p:tgtEl>
                                        <p:attrNameLst>
                                          <p:attrName>ppt_y</p:attrName>
                                        </p:attrNameLst>
                                      </p:cBhvr>
                                      <p:tavLst>
                                        <p:tav tm="0">
                                          <p:val>
                                            <p:strVal val="#ppt_y+#ppt_h/2"/>
                                          </p:val>
                                        </p:tav>
                                        <p:tav tm="100000">
                                          <p:val>
                                            <p:strVal val="#ppt_y"/>
                                          </p:val>
                                        </p:tav>
                                      </p:tavLst>
                                    </p:anim>
                                    <p:anim calcmode="lin" valueType="num">
                                      <p:cBhvr>
                                        <p:cTn id="16" dur="500" fill="hold"/>
                                        <p:tgtEl>
                                          <p:spTgt spid="2">
                                            <p:bg/>
                                          </p:spTgt>
                                        </p:tgtEl>
                                        <p:attrNameLst>
                                          <p:attrName>ppt_w</p:attrName>
                                        </p:attrNameLst>
                                      </p:cBhvr>
                                      <p:tavLst>
                                        <p:tav tm="0">
                                          <p:val>
                                            <p:strVal val="#ppt_w"/>
                                          </p:val>
                                        </p:tav>
                                        <p:tav tm="100000">
                                          <p:val>
                                            <p:strVal val="#ppt_w"/>
                                          </p:val>
                                        </p:tav>
                                      </p:tavLst>
                                    </p:anim>
                                    <p:anim calcmode="lin" valueType="num">
                                      <p:cBhvr>
                                        <p:cTn id="17"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fade">
                                      <p:cBhvr>
                                        <p:cTn id="27" dur="500"/>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fade">
                                      <p:cBhvr>
                                        <p:cTn id="3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Paul’s Unanswered Persistent Prayer</a:t>
            </a:r>
          </a:p>
        </p:txBody>
      </p:sp>
      <p:sp>
        <p:nvSpPr>
          <p:cNvPr id="4" name="Content Placeholder 1">
            <a:extLst>
              <a:ext uri="{FF2B5EF4-FFF2-40B4-BE49-F238E27FC236}">
                <a16:creationId xmlns:a16="http://schemas.microsoft.com/office/drawing/2014/main" id="{B5C5C02D-D0BB-4EC8-8196-A2982DF72F17}"/>
              </a:ext>
            </a:extLst>
          </p:cNvPr>
          <p:cNvSpPr>
            <a:spLocks noGrp="1" noChangeArrowheads="1"/>
          </p:cNvSpPr>
          <p:nvPr>
            <p:ph idx="1"/>
          </p:nvPr>
        </p:nvSpPr>
        <p:spPr bwMode="auto">
          <a:xfrm>
            <a:off x="1174281" y="1171461"/>
            <a:ext cx="9808143" cy="5463034"/>
          </a:xfrm>
          <a:prstGeom prst="rect">
            <a:avLst/>
          </a:prstGeom>
          <a:solidFill>
            <a:srgbClr val="F9F2F4"/>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3600" b="1" i="0" u="none" strike="noStrike" cap="none" normalizeH="0" baseline="0" dirty="0">
                <a:ln>
                  <a:noFill/>
                </a:ln>
                <a:solidFill>
                  <a:srgbClr val="C00000"/>
                </a:solidFill>
                <a:effectLst>
                  <a:outerShdw blurRad="38100" dist="38100" dir="2700000" algn="tl">
                    <a:srgbClr val="000000">
                      <a:alpha val="43137"/>
                    </a:srgbClr>
                  </a:outerShdw>
                </a:effectLst>
                <a:latin typeface="Roboto Condensed"/>
              </a:rPr>
              <a:t>2</a:t>
            </a:r>
            <a:r>
              <a:rPr kumimoji="0" lang="en-US" altLang="en-US" sz="3600" b="1" i="0" u="none" strike="noStrike" cap="none" normalizeH="0" baseline="30000" dirty="0">
                <a:ln>
                  <a:noFill/>
                </a:ln>
                <a:solidFill>
                  <a:srgbClr val="C00000"/>
                </a:solidFill>
                <a:effectLst>
                  <a:outerShdw blurRad="38100" dist="38100" dir="2700000" algn="tl">
                    <a:srgbClr val="000000">
                      <a:alpha val="43137"/>
                    </a:srgbClr>
                  </a:outerShdw>
                </a:effectLst>
                <a:latin typeface="Roboto Condensed"/>
              </a:rPr>
              <a:t>nd</a:t>
            </a:r>
            <a:r>
              <a:rPr kumimoji="0" lang="en-US" altLang="en-US" sz="3600" b="1" i="0" u="none" strike="noStrike" cap="none" normalizeH="0" baseline="0" dirty="0">
                <a:ln>
                  <a:noFill/>
                </a:ln>
                <a:solidFill>
                  <a:srgbClr val="C00000"/>
                </a:solidFill>
                <a:effectLst>
                  <a:outerShdw blurRad="38100" dist="38100" dir="2700000" algn="tl">
                    <a:srgbClr val="000000">
                      <a:alpha val="43137"/>
                    </a:srgbClr>
                  </a:outerShdw>
                </a:effectLst>
                <a:latin typeface="Roboto Condensed"/>
              </a:rPr>
              <a:t> Corinthians 12: 8</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1" i="0" u="none" strike="noStrike" cap="none" normalizeH="0" baseline="0" dirty="0">
              <a:ln>
                <a:noFill/>
              </a:ln>
              <a:solidFill>
                <a:srgbClr val="C00000"/>
              </a:solidFill>
              <a:effectLst>
                <a:outerShdw blurRad="38100" dist="38100" dir="2700000" algn="tl">
                  <a:srgbClr val="000000">
                    <a:alpha val="43137"/>
                  </a:srgbClr>
                </a:outerShdw>
              </a:effectLst>
              <a:latin typeface="Roboto Condensed"/>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212529"/>
                </a:solidFill>
                <a:effectLst>
                  <a:outerShdw blurRad="38100" dist="38100" dir="2700000" algn="tl">
                    <a:srgbClr val="000000">
                      <a:alpha val="43137"/>
                    </a:srgbClr>
                  </a:outerShdw>
                </a:effectLst>
                <a:latin typeface="Roboto"/>
              </a:rPr>
              <a:t>In 2 Corinthians 12, Paul recounts being afflicted with that mysterious “thorn in the flesh,” because of the glorious revelation he’d experienced fourteen years earlier. He states that on three occasions he’d begged “the Lord” to remove it (2 Cor. 12:8).</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b="0" i="0" u="none" strike="noStrike" cap="none" normalizeH="0" baseline="0" dirty="0">
              <a:ln>
                <a:noFill/>
              </a:ln>
              <a:solidFill>
                <a:schemeClr val="tx1"/>
              </a:solidFill>
              <a:effectLst>
                <a:outerShdw blurRad="38100" dist="38100" dir="2700000" algn="tl">
                  <a:srgbClr val="000000">
                    <a:alpha val="43137"/>
                  </a:srgbClr>
                </a:outerShdw>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800" i="0" u="none" strike="noStrike" cap="none" normalizeH="0" baseline="0" dirty="0">
                <a:ln>
                  <a:noFill/>
                </a:ln>
                <a:solidFill>
                  <a:srgbClr val="212529"/>
                </a:solidFill>
                <a:effectLst>
                  <a:outerShdw blurRad="38100" dist="38100" dir="2700000" algn="tl">
                    <a:srgbClr val="000000">
                      <a:alpha val="43137"/>
                    </a:srgbClr>
                  </a:outerShdw>
                </a:effectLst>
                <a:latin typeface="Roboto"/>
              </a:rPr>
              <a:t>Who was the Lord?</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800" i="0" u="none" strike="noStrike" cap="none" normalizeH="0" baseline="0" dirty="0">
              <a:ln>
                <a:noFill/>
              </a:ln>
              <a:solidFill>
                <a:schemeClr val="tx1"/>
              </a:solidFill>
              <a:effectLst>
                <a:outerShdw blurRad="38100" dist="38100" dir="2700000" algn="tl">
                  <a:srgbClr val="000000">
                    <a:alpha val="43137"/>
                  </a:srgbClr>
                </a:outerShdw>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212529"/>
                </a:solidFill>
                <a:effectLst>
                  <a:outerShdw blurRad="38100" dist="38100" dir="2700000" algn="tl">
                    <a:srgbClr val="000000">
                      <a:alpha val="43137"/>
                    </a:srgbClr>
                  </a:outerShdw>
                </a:effectLst>
                <a:latin typeface="Roboto"/>
              </a:rPr>
              <a:t>Let the context speak. The response to Paul’s prayers had been a firm “no” (implied) — with the extension, “My grace is sufficient for you.” The apostle then gloried in the fact that the “power of Christ” would be sufficient for him (2 Cor. 12:9).</a:t>
            </a:r>
            <a:endParaRPr kumimoji="0" lang="en-US" altLang="en-US" sz="2400" b="0" i="0" u="none" strike="noStrike" cap="none" normalizeH="0" baseline="0" dirty="0">
              <a:ln>
                <a:noFill/>
              </a:ln>
              <a:solidFill>
                <a:schemeClr val="tx1"/>
              </a:solidFill>
              <a:effectLst>
                <a:outerShdw blurRad="38100" dist="38100" dir="2700000" algn="tl">
                  <a:srgbClr val="000000">
                    <a:alpha val="43137"/>
                  </a:srgbClr>
                </a:outerShdw>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2400" b="0" i="0" u="none" strike="noStrike" cap="none" normalizeH="0" baseline="0" dirty="0">
                <a:ln>
                  <a:noFill/>
                </a:ln>
                <a:solidFill>
                  <a:srgbClr val="212529"/>
                </a:solidFill>
                <a:effectLst>
                  <a:outerShdw blurRad="38100" dist="38100" dir="2700000" algn="tl">
                    <a:srgbClr val="000000">
                      <a:alpha val="43137"/>
                    </a:srgbClr>
                  </a:outerShdw>
                </a:effectLst>
                <a:latin typeface="Roboto"/>
              </a:rPr>
              <a:t>Alford Plummer says that the term “besought” (</a:t>
            </a:r>
            <a:r>
              <a:rPr kumimoji="0" lang="en-US" altLang="en-US" sz="2400" b="0" i="0" u="none" strike="noStrike" cap="none" normalizeH="0" baseline="0" dirty="0" err="1">
                <a:ln>
                  <a:noFill/>
                </a:ln>
                <a:solidFill>
                  <a:srgbClr val="C7254E"/>
                </a:solidFill>
                <a:effectLst>
                  <a:outerShdw blurRad="38100" dist="38100" dir="2700000" algn="tl">
                    <a:srgbClr val="000000">
                      <a:alpha val="43137"/>
                    </a:srgbClr>
                  </a:outerShdw>
                </a:effectLst>
                <a:latin typeface="SFMono-Regular"/>
              </a:rPr>
              <a:t>parakaleo</a:t>
            </a:r>
            <a:r>
              <a:rPr kumimoji="0" lang="en-US" altLang="en-US" sz="2400" b="0" i="0" u="none" strike="noStrike" cap="none" normalizeH="0" baseline="0" dirty="0">
                <a:ln>
                  <a:noFill/>
                </a:ln>
                <a:solidFill>
                  <a:srgbClr val="212529"/>
                </a:solidFill>
                <a:effectLst>
                  <a:outerShdw blurRad="38100" dist="38100" dir="2700000" algn="tl">
                    <a:srgbClr val="000000">
                      <a:alpha val="43137"/>
                    </a:srgbClr>
                  </a:outerShdw>
                </a:effectLst>
                <a:latin typeface="Roboto"/>
              </a:rPr>
              <a:t>) is frequently used of those who asked of Christ’s help, but not when referring to the Father (Plummer, 353; see also Barnett, 571).</a:t>
            </a:r>
            <a:endParaRPr kumimoji="0" lang="en-US" altLang="en-US" sz="2400" b="0" i="0" u="none" strike="noStrike" cap="none" normalizeH="0" baseline="0" dirty="0">
              <a:ln>
                <a:noFill/>
              </a:ln>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6730369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Paul’s Unanswered Persistent Prayer</a:t>
            </a:r>
          </a:p>
        </p:txBody>
      </p:sp>
      <p:sp>
        <p:nvSpPr>
          <p:cNvPr id="8" name="Content Placeholder 7">
            <a:extLst>
              <a:ext uri="{FF2B5EF4-FFF2-40B4-BE49-F238E27FC236}">
                <a16:creationId xmlns:a16="http://schemas.microsoft.com/office/drawing/2014/main" id="{AD2BDF77-0992-4BFE-9D7E-320C1BE21CA7}"/>
              </a:ext>
            </a:extLst>
          </p:cNvPr>
          <p:cNvSpPr>
            <a:spLocks noGrp="1"/>
          </p:cNvSpPr>
          <p:nvPr>
            <p:ph idx="1"/>
          </p:nvPr>
        </p:nvSpPr>
        <p:spPr>
          <a:xfrm>
            <a:off x="812800" y="985421"/>
            <a:ext cx="10566400" cy="5262979"/>
          </a:xfrm>
        </p:spPr>
        <p:txBody>
          <a:bodyPr>
            <a:normAutofit fontScale="40000" lnSpcReduction="20000"/>
          </a:bodyPr>
          <a:lstStyle/>
          <a:p>
            <a:r>
              <a:rPr lang="en-US" sz="5000" i="0" dirty="0">
                <a:solidFill>
                  <a:srgbClr val="000000"/>
                </a:solidFill>
                <a:effectLst>
                  <a:outerShdw blurRad="38100" dist="38100" dir="2700000" algn="tl">
                    <a:srgbClr val="000000">
                      <a:alpha val="43137"/>
                    </a:srgbClr>
                  </a:outerShdw>
                </a:effectLst>
                <a:latin typeface="Verdana" panose="020B0604030504040204" pitchFamily="34" charset="0"/>
              </a:rPr>
              <a:t>WHAT WAS THE APOSTLE PAUL’S “THORN IN THE FLESH?”</a:t>
            </a:r>
          </a:p>
          <a:p>
            <a:pPr marL="0" indent="0">
              <a:buNone/>
            </a:pPr>
            <a:endParaRPr lang="en-US" sz="2000" i="0" dirty="0">
              <a:solidFill>
                <a:srgbClr val="000000"/>
              </a:solidFill>
              <a:effectLst>
                <a:outerShdw blurRad="38100" dist="38100" dir="2700000" algn="tl">
                  <a:srgbClr val="000000">
                    <a:alpha val="43137"/>
                  </a:srgbClr>
                </a:outerShdw>
              </a:effectLst>
              <a:latin typeface="Verdana" panose="020B0604030504040204" pitchFamily="34" charset="0"/>
            </a:endParaRPr>
          </a:p>
          <a:p>
            <a:r>
              <a:rPr lang="en-US" b="0" i="0" dirty="0">
                <a:solidFill>
                  <a:srgbClr val="000000"/>
                </a:solidFill>
                <a:effectLst>
                  <a:outerShdw blurRad="38100" dist="38100" dir="2700000" algn="tl">
                    <a:srgbClr val="000000">
                      <a:alpha val="43137"/>
                    </a:srgbClr>
                  </a:outerShdw>
                </a:effectLst>
                <a:latin typeface="Verdana" panose="020B0604030504040204" pitchFamily="34" charset="0"/>
              </a:rPr>
              <a:t>No one knows for sure what Paul's thorn in the flesh was. There have been various theories offered, such as a chronic sickness and bad eyesight. We just don't know because the Bible does not tell us. It doesn't mean we can't offer some educated guesses, but first, let's take a look at the relevant Scripture.</a:t>
            </a:r>
            <a:br>
              <a:rPr lang="en-US" dirty="0">
                <a:effectLst>
                  <a:outerShdw blurRad="38100" dist="38100" dir="2700000" algn="tl">
                    <a:srgbClr val="000000">
                      <a:alpha val="43137"/>
                    </a:srgbClr>
                  </a:outerShdw>
                </a:effectLst>
              </a:rPr>
            </a:br>
            <a:br>
              <a:rPr lang="en-US" dirty="0">
                <a:effectLst>
                  <a:outerShdw blurRad="38100" dist="38100" dir="2700000" algn="tl">
                    <a:srgbClr val="000000">
                      <a:alpha val="43137"/>
                    </a:srgbClr>
                  </a:outerShdw>
                </a:effectLst>
              </a:rPr>
            </a:br>
            <a:r>
              <a:rPr lang="en-US" b="0" i="0" dirty="0">
                <a:solidFill>
                  <a:srgbClr val="000000"/>
                </a:solidFill>
                <a:effectLst>
                  <a:outerShdw blurRad="38100" dist="38100" dir="2700000" algn="tl">
                    <a:srgbClr val="000000">
                      <a:alpha val="43137"/>
                    </a:srgbClr>
                  </a:outerShdw>
                </a:effectLst>
                <a:latin typeface="Verdana" panose="020B0604030504040204" pitchFamily="34" charset="0"/>
              </a:rPr>
              <a:t>Paul said in </a:t>
            </a:r>
            <a:r>
              <a:rPr lang="en-US" b="0" i="0" u="none" strike="noStrike" dirty="0">
                <a:solidFill>
                  <a:srgbClr val="0E6CBB"/>
                </a:solidFill>
                <a:effectLst>
                  <a:outerShdw blurRad="38100" dist="38100" dir="2700000" algn="tl">
                    <a:srgbClr val="000000">
                      <a:alpha val="43137"/>
                    </a:srgbClr>
                  </a:outerShdw>
                </a:effectLst>
                <a:latin typeface="Verdana" panose="020B0604030504040204" pitchFamily="34" charset="0"/>
                <a:hlinkClick r:id="rId2">
                  <a:extLst>
                    <a:ext uri="{A12FA001-AC4F-418D-AE19-62706E023703}">
                      <ahyp:hlinkClr xmlns:ahyp="http://schemas.microsoft.com/office/drawing/2018/hyperlinkcolor" val="tx"/>
                    </a:ext>
                  </a:extLst>
                </a:hlinkClick>
              </a:rPr>
              <a:t>2 Corinthians 12:7-8</a:t>
            </a:r>
            <a:r>
              <a:rPr lang="en-US" b="0" i="0" dirty="0">
                <a:solidFill>
                  <a:srgbClr val="000000"/>
                </a:solidFill>
                <a:effectLst>
                  <a:outerShdw blurRad="38100" dist="38100" dir="2700000" algn="tl">
                    <a:srgbClr val="000000">
                      <a:alpha val="43137"/>
                    </a:srgbClr>
                  </a:outerShdw>
                </a:effectLst>
                <a:latin typeface="Verdana" panose="020B0604030504040204" pitchFamily="34" charset="0"/>
              </a:rPr>
              <a:t>, "Because of the surpassing greatness of the revelations, for this reason, to keep me from exalting myself, there was given me a thorn in the flesh, a messenger of Satan to torment me-to keep me from exalting myself! 8 Concerning this I implored the Lord three times that it might leave me." This problem may very well have been the same one he mentioned in </a:t>
            </a:r>
            <a:r>
              <a:rPr lang="en-US" b="0" i="0" u="none" strike="noStrike" dirty="0">
                <a:solidFill>
                  <a:srgbClr val="0E6CBB"/>
                </a:solidFill>
                <a:effectLst>
                  <a:outerShdw blurRad="38100" dist="38100" dir="2700000" algn="tl">
                    <a:srgbClr val="000000">
                      <a:alpha val="43137"/>
                    </a:srgbClr>
                  </a:outerShdw>
                </a:effectLst>
                <a:latin typeface="Verdana" panose="020B0604030504040204" pitchFamily="34" charset="0"/>
                <a:hlinkClick r:id="rId3">
                  <a:extLst>
                    <a:ext uri="{A12FA001-AC4F-418D-AE19-62706E023703}">
                      <ahyp:hlinkClr xmlns:ahyp="http://schemas.microsoft.com/office/drawing/2018/hyperlinkcolor" val="tx"/>
                    </a:ext>
                  </a:extLst>
                </a:hlinkClick>
              </a:rPr>
              <a:t>Galatians 4:13-14</a:t>
            </a:r>
            <a:r>
              <a:rPr lang="en-US" b="0" i="0" dirty="0">
                <a:solidFill>
                  <a:srgbClr val="000000"/>
                </a:solidFill>
                <a:effectLst>
                  <a:outerShdw blurRad="38100" dist="38100" dir="2700000" algn="tl">
                    <a:srgbClr val="000000">
                      <a:alpha val="43137"/>
                    </a:srgbClr>
                  </a:outerShdw>
                </a:effectLst>
                <a:latin typeface="Verdana" panose="020B0604030504040204" pitchFamily="34" charset="0"/>
              </a:rPr>
              <a:t>, "but you know that it was because of a bodily illness that I preached the gospel to you the first time; 14 and that which was a trial to you in my bodily condition you did not despise or loathe, but you received me as an angel of God, as Christ Jesus Himself." Neither verse tells us what the issue was, but the affliction may have been painful as could be designated by the word "thorn." But then again, if it were an issue with his eyesight, that could be considered a thorn in the flesh that was not painful. Let's take a look at that option.</a:t>
            </a:r>
            <a:br>
              <a:rPr lang="en-US" dirty="0">
                <a:effectLst>
                  <a:outerShdw blurRad="38100" dist="38100" dir="2700000" algn="tl">
                    <a:srgbClr val="000000">
                      <a:alpha val="43137"/>
                    </a:srgbClr>
                  </a:outerShdw>
                </a:effectLst>
              </a:rPr>
            </a:br>
            <a:br>
              <a:rPr lang="en-US" dirty="0">
                <a:effectLst>
                  <a:outerShdw blurRad="38100" dist="38100" dir="2700000" algn="tl">
                    <a:srgbClr val="000000">
                      <a:alpha val="43137"/>
                    </a:srgbClr>
                  </a:outerShdw>
                </a:effectLst>
              </a:rPr>
            </a:br>
            <a:r>
              <a:rPr lang="en-US" b="0" i="0" dirty="0">
                <a:solidFill>
                  <a:srgbClr val="000000"/>
                </a:solidFill>
                <a:effectLst>
                  <a:outerShdw blurRad="38100" dist="38100" dir="2700000" algn="tl">
                    <a:srgbClr val="000000">
                      <a:alpha val="43137"/>
                    </a:srgbClr>
                  </a:outerShdw>
                </a:effectLst>
                <a:latin typeface="Verdana" panose="020B0604030504040204" pitchFamily="34" charset="0"/>
              </a:rPr>
              <a:t>In </a:t>
            </a:r>
            <a:r>
              <a:rPr lang="en-US" b="0" i="0" u="none" strike="noStrike" dirty="0">
                <a:solidFill>
                  <a:srgbClr val="0E6CBB"/>
                </a:solidFill>
                <a:effectLst>
                  <a:outerShdw blurRad="38100" dist="38100" dir="2700000" algn="tl">
                    <a:srgbClr val="000000">
                      <a:alpha val="43137"/>
                    </a:srgbClr>
                  </a:outerShdw>
                </a:effectLst>
                <a:latin typeface="Verdana" panose="020B0604030504040204" pitchFamily="34" charset="0"/>
                <a:hlinkClick r:id="rId4">
                  <a:extLst>
                    <a:ext uri="{A12FA001-AC4F-418D-AE19-62706E023703}">
                      <ahyp:hlinkClr xmlns:ahyp="http://schemas.microsoft.com/office/drawing/2018/hyperlinkcolor" val="tx"/>
                    </a:ext>
                  </a:extLst>
                </a:hlinkClick>
              </a:rPr>
              <a:t>Acts 9:3</a:t>
            </a:r>
            <a:r>
              <a:rPr lang="en-US" b="0" i="0" dirty="0">
                <a:solidFill>
                  <a:srgbClr val="000000"/>
                </a:solidFill>
                <a:effectLst>
                  <a:outerShdw blurRad="38100" dist="38100" dir="2700000" algn="tl">
                    <a:srgbClr val="000000">
                      <a:alpha val="43137"/>
                    </a:srgbClr>
                  </a:outerShdw>
                </a:effectLst>
                <a:latin typeface="Verdana" panose="020B0604030504040204" pitchFamily="34" charset="0"/>
              </a:rPr>
              <a:t> Paul says, "As he [Paul] was traveling, it happened that he was approaching Damascus, and suddenly a light from heaven flashed around him." Because of this light, Paul fell to the ground and was blinded for three days (</a:t>
            </a:r>
            <a:r>
              <a:rPr lang="en-US" b="0" i="0" u="none" strike="noStrike" dirty="0">
                <a:solidFill>
                  <a:srgbClr val="0E6CBB"/>
                </a:solidFill>
                <a:effectLst>
                  <a:outerShdw blurRad="38100" dist="38100" dir="2700000" algn="tl">
                    <a:srgbClr val="000000">
                      <a:alpha val="43137"/>
                    </a:srgbClr>
                  </a:outerShdw>
                </a:effectLst>
                <a:latin typeface="Verdana" panose="020B0604030504040204" pitchFamily="34" charset="0"/>
                <a:hlinkClick r:id="rId5">
                  <a:extLst>
                    <a:ext uri="{A12FA001-AC4F-418D-AE19-62706E023703}">
                      <ahyp:hlinkClr xmlns:ahyp="http://schemas.microsoft.com/office/drawing/2018/hyperlinkcolor" val="tx"/>
                    </a:ext>
                  </a:extLst>
                </a:hlinkClick>
              </a:rPr>
              <a:t>Acts 9:8-9</a:t>
            </a:r>
            <a:r>
              <a:rPr lang="en-US" b="0" i="0" dirty="0">
                <a:solidFill>
                  <a:srgbClr val="000000"/>
                </a:solidFill>
                <a:effectLst>
                  <a:outerShdw blurRad="38100" dist="38100" dir="2700000" algn="tl">
                    <a:srgbClr val="000000">
                      <a:alpha val="43137"/>
                    </a:srgbClr>
                  </a:outerShdw>
                </a:effectLst>
                <a:latin typeface="Verdana" panose="020B0604030504040204" pitchFamily="34" charset="0"/>
              </a:rPr>
              <a:t>; </a:t>
            </a:r>
            <a:r>
              <a:rPr lang="en-US" b="0" i="0" u="none" strike="noStrike" dirty="0">
                <a:solidFill>
                  <a:srgbClr val="0E6CBB"/>
                </a:solidFill>
                <a:effectLst>
                  <a:outerShdw blurRad="38100" dist="38100" dir="2700000" algn="tl">
                    <a:srgbClr val="000000">
                      <a:alpha val="43137"/>
                    </a:srgbClr>
                  </a:outerShdw>
                </a:effectLst>
                <a:latin typeface="Verdana" panose="020B0604030504040204" pitchFamily="34" charset="0"/>
                <a:hlinkClick r:id="rId6">
                  <a:extLst>
                    <a:ext uri="{A12FA001-AC4F-418D-AE19-62706E023703}">
                      <ahyp:hlinkClr xmlns:ahyp="http://schemas.microsoft.com/office/drawing/2018/hyperlinkcolor" val="tx"/>
                    </a:ext>
                  </a:extLst>
                </a:hlinkClick>
              </a:rPr>
              <a:t>22:11</a:t>
            </a:r>
            <a:r>
              <a:rPr lang="en-US" b="0" i="0" dirty="0">
                <a:solidFill>
                  <a:srgbClr val="000000"/>
                </a:solidFill>
                <a:effectLst>
                  <a:outerShdw blurRad="38100" dist="38100" dir="2700000" algn="tl">
                    <a:srgbClr val="000000">
                      <a:alpha val="43137"/>
                    </a:srgbClr>
                  </a:outerShdw>
                </a:effectLst>
                <a:latin typeface="Verdana" panose="020B0604030504040204" pitchFamily="34" charset="0"/>
              </a:rPr>
              <a:t>). Also, Paul says something very interesting in </a:t>
            </a:r>
            <a:r>
              <a:rPr lang="en-US" b="0" i="0" u="none" strike="noStrike" dirty="0">
                <a:solidFill>
                  <a:srgbClr val="0E6CBB"/>
                </a:solidFill>
                <a:effectLst>
                  <a:outerShdw blurRad="38100" dist="38100" dir="2700000" algn="tl">
                    <a:srgbClr val="000000">
                      <a:alpha val="43137"/>
                    </a:srgbClr>
                  </a:outerShdw>
                </a:effectLst>
                <a:latin typeface="Verdana" panose="020B0604030504040204" pitchFamily="34" charset="0"/>
                <a:hlinkClick r:id="rId7">
                  <a:extLst>
                    <a:ext uri="{A12FA001-AC4F-418D-AE19-62706E023703}">
                      <ahyp:hlinkClr xmlns:ahyp="http://schemas.microsoft.com/office/drawing/2018/hyperlinkcolor" val="tx"/>
                    </a:ext>
                  </a:extLst>
                </a:hlinkClick>
              </a:rPr>
              <a:t>Galatians 4:15</a:t>
            </a:r>
            <a:r>
              <a:rPr lang="en-US" b="0" i="0" dirty="0">
                <a:solidFill>
                  <a:srgbClr val="000000"/>
                </a:solidFill>
                <a:effectLst>
                  <a:outerShdw blurRad="38100" dist="38100" dir="2700000" algn="tl">
                    <a:srgbClr val="000000">
                      <a:alpha val="43137"/>
                    </a:srgbClr>
                  </a:outerShdw>
                </a:effectLst>
                <a:latin typeface="Verdana" panose="020B0604030504040204" pitchFamily="34" charset="0"/>
              </a:rPr>
              <a:t>, "Where then is that sense of blessing you had? For I bear you witness that, if possible, you would have plucked out your eyes and given them to me." Could it be that because of the encounter with Christ Paul had been blinded, and this is why the Galatians wanted to, so to speak, pluck their eyes out for him? It seems like a real possibility.</a:t>
            </a:r>
            <a:br>
              <a:rPr lang="en-US" dirty="0">
                <a:effectLst>
                  <a:outerShdw blurRad="38100" dist="38100" dir="2700000" algn="tl">
                    <a:srgbClr val="000000">
                      <a:alpha val="43137"/>
                    </a:srgbClr>
                  </a:outerShdw>
                </a:effectLst>
              </a:rPr>
            </a:br>
            <a:br>
              <a:rPr lang="en-US" dirty="0">
                <a:effectLst>
                  <a:outerShdw blurRad="38100" dist="38100" dir="2700000" algn="tl">
                    <a:srgbClr val="000000">
                      <a:alpha val="43137"/>
                    </a:srgbClr>
                  </a:outerShdw>
                </a:effectLst>
              </a:rPr>
            </a:br>
            <a:r>
              <a:rPr lang="en-US" b="0" i="0" dirty="0">
                <a:solidFill>
                  <a:srgbClr val="000000"/>
                </a:solidFill>
                <a:effectLst>
                  <a:outerShdw blurRad="38100" dist="38100" dir="2700000" algn="tl">
                    <a:srgbClr val="000000">
                      <a:alpha val="43137"/>
                    </a:srgbClr>
                  </a:outerShdw>
                </a:effectLst>
                <a:latin typeface="Verdana" panose="020B0604030504040204" pitchFamily="34" charset="0"/>
              </a:rPr>
              <a:t>At any rate, Paul had asked three times to be delivered of affliction, but God did not heal him. The reason is obvious, as is stated by Paul himself, that it was to keep him humble (</a:t>
            </a:r>
            <a:r>
              <a:rPr lang="en-US" b="0" i="0" u="none" strike="noStrike" dirty="0">
                <a:solidFill>
                  <a:srgbClr val="0E6CBB"/>
                </a:solidFill>
                <a:effectLst>
                  <a:outerShdw blurRad="38100" dist="38100" dir="2700000" algn="tl">
                    <a:srgbClr val="000000">
                      <a:alpha val="43137"/>
                    </a:srgbClr>
                  </a:outerShdw>
                </a:effectLst>
                <a:latin typeface="Verdana" panose="020B0604030504040204" pitchFamily="34" charset="0"/>
                <a:hlinkClick r:id="rId8">
                  <a:extLst>
                    <a:ext uri="{A12FA001-AC4F-418D-AE19-62706E023703}">
                      <ahyp:hlinkClr xmlns:ahyp="http://schemas.microsoft.com/office/drawing/2018/hyperlinkcolor" val="tx"/>
                    </a:ext>
                  </a:extLst>
                </a:hlinkClick>
              </a:rPr>
              <a:t>2 Cor. 12:7</a:t>
            </a:r>
            <a:r>
              <a:rPr lang="en-US" b="0" i="0" dirty="0">
                <a:solidFill>
                  <a:srgbClr val="000000"/>
                </a:solidFill>
                <a:effectLst>
                  <a:outerShdw blurRad="38100" dist="38100" dir="2700000" algn="tl">
                    <a:srgbClr val="000000">
                      <a:alpha val="43137"/>
                    </a:srgbClr>
                  </a:outerShdw>
                </a:effectLst>
                <a:latin typeface="Verdana" panose="020B0604030504040204" pitchFamily="34" charset="0"/>
              </a:rPr>
              <a:t>). It is worth noting that our afflictions which are permitted by God are often for the same reason. We cannot see how pervasive sin really is in us, and sometimes we're humbled by our afflictions and return to God and trust him. This, of course, is a good thing. </a:t>
            </a:r>
            <a:r>
              <a:rPr lang="en-US" sz="3000" b="0" i="0" dirty="0">
                <a:solidFill>
                  <a:srgbClr val="000000"/>
                </a:solidFill>
                <a:effectLst>
                  <a:outerShdw blurRad="38100" dist="38100" dir="2700000" algn="tl">
                    <a:srgbClr val="000000">
                      <a:alpha val="43137"/>
                    </a:srgbClr>
                  </a:outerShdw>
                </a:effectLst>
                <a:latin typeface="Verdana" panose="020B0604030504040204" pitchFamily="34" charset="0"/>
              </a:rPr>
              <a:t>- C.</a:t>
            </a:r>
            <a:r>
              <a:rPr lang="en-US" sz="3000" b="0" dirty="0">
                <a:solidFill>
                  <a:srgbClr val="000000"/>
                </a:solidFill>
                <a:effectLst>
                  <a:outerShdw blurRad="38100" dist="38100" dir="2700000" algn="tl">
                    <a:srgbClr val="000000">
                      <a:alpha val="43137"/>
                    </a:srgbClr>
                  </a:outerShdw>
                </a:effectLst>
                <a:latin typeface="Verdana" panose="020B0604030504040204" pitchFamily="34" charset="0"/>
              </a:rPr>
              <a:t>A.R.M. Resources</a:t>
            </a:r>
            <a:endParaRPr lang="en-US" sz="30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52595003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Paul’s Unanswered Persistent Prayer</a:t>
            </a:r>
          </a:p>
        </p:txBody>
      </p:sp>
      <p:sp>
        <p:nvSpPr>
          <p:cNvPr id="8" name="Content Placeholder 7">
            <a:extLst>
              <a:ext uri="{FF2B5EF4-FFF2-40B4-BE49-F238E27FC236}">
                <a16:creationId xmlns:a16="http://schemas.microsoft.com/office/drawing/2014/main" id="{AD2BDF77-0992-4BFE-9D7E-320C1BE21CA7}"/>
              </a:ext>
            </a:extLst>
          </p:cNvPr>
          <p:cNvSpPr>
            <a:spLocks noGrp="1"/>
          </p:cNvSpPr>
          <p:nvPr>
            <p:ph idx="1"/>
          </p:nvPr>
        </p:nvSpPr>
        <p:spPr>
          <a:xfrm>
            <a:off x="812800" y="985421"/>
            <a:ext cx="10566400" cy="5262979"/>
          </a:xfrm>
        </p:spPr>
        <p:txBody>
          <a:bodyPr>
            <a:normAutofit fontScale="92500"/>
          </a:bodyPr>
          <a:lstStyle/>
          <a:p>
            <a:r>
              <a:rPr lang="en-US" sz="2200" i="0" dirty="0">
                <a:solidFill>
                  <a:srgbClr val="000000"/>
                </a:solidFill>
                <a:effectLst>
                  <a:outerShdw blurRad="38100" dist="38100" dir="2700000" algn="tl">
                    <a:srgbClr val="000000">
                      <a:alpha val="43137"/>
                    </a:srgbClr>
                  </a:outerShdw>
                </a:effectLst>
                <a:latin typeface="Verdana" panose="020B0604030504040204" pitchFamily="34" charset="0"/>
              </a:rPr>
              <a:t>WHAT WAS THE APOSTLE PAUL’S “THORN IN THE FLESH?”</a:t>
            </a:r>
          </a:p>
          <a:p>
            <a:pPr marL="0" indent="0">
              <a:buNone/>
            </a:pPr>
            <a:endParaRPr lang="en-US" sz="800" i="0" dirty="0">
              <a:solidFill>
                <a:srgbClr val="000000"/>
              </a:solidFill>
              <a:effectLst>
                <a:outerShdw blurRad="38100" dist="38100" dir="2700000" algn="tl">
                  <a:srgbClr val="000000">
                    <a:alpha val="43137"/>
                  </a:srgbClr>
                </a:outerShdw>
              </a:effectLst>
              <a:latin typeface="Verdana" panose="020B0604030504040204" pitchFamily="34" charset="0"/>
            </a:endParaRPr>
          </a:p>
          <a:p>
            <a:pPr algn="l"/>
            <a:r>
              <a:rPr lang="en-US" sz="2400" i="0" dirty="0">
                <a:solidFill>
                  <a:srgbClr val="333333"/>
                </a:solidFill>
                <a:effectLst/>
                <a:latin typeface="Lato"/>
              </a:rPr>
              <a:t>There are two other passages of Scripture that those who believe Paul’s thorn in the flesh was sickness have tried to use to verify that. One is Galatians 4:13-15. Here Paul says that he preached the Gospel to these Galatians through an infirmity of the flesh, and in verse 15, he makes reference to these people being willing to poke out their own eyes and  give them to him. From this, many commentators have contended that Paul’s thorn was a rare, ancient disease which was characterized by runny, puffy eyes. </a:t>
            </a:r>
          </a:p>
          <a:p>
            <a:pPr algn="l"/>
            <a:r>
              <a:rPr lang="en-US" sz="2400" i="0" dirty="0">
                <a:solidFill>
                  <a:srgbClr val="333333"/>
                </a:solidFill>
                <a:effectLst/>
                <a:latin typeface="Lato"/>
              </a:rPr>
              <a:t>The next scripture used to say Paul’s thorn was bad eyes is also in Galatians, chapter 6, verse 11. It says, “Ye see how large a letter I have written unto you with mine own hand.” People have said Paul’s eyes were so bad that he had to write in large letters, and this is what he was making reference to. </a:t>
            </a:r>
            <a:endParaRPr lang="en-US" sz="2400" i="0" dirty="0">
              <a:solidFill>
                <a:srgbClr val="000000"/>
              </a:solidFill>
              <a:effectLst>
                <a:outerShdw blurRad="38100" dist="38100" dir="2700000" algn="tl">
                  <a:srgbClr val="000000">
                    <a:alpha val="43137"/>
                  </a:srgbClr>
                </a:outerShdw>
              </a:effectLst>
              <a:latin typeface="Verdana" panose="020B0604030504040204" pitchFamily="34" charset="0"/>
            </a:endParaRPr>
          </a:p>
        </p:txBody>
      </p:sp>
    </p:spTree>
    <p:extLst>
      <p:ext uri="{BB962C8B-B14F-4D97-AF65-F5344CB8AC3E}">
        <p14:creationId xmlns:p14="http://schemas.microsoft.com/office/powerpoint/2010/main" val="3748755396"/>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Paul’s Unanswered Persistent Prayer</a:t>
            </a:r>
          </a:p>
        </p:txBody>
      </p:sp>
      <p:sp>
        <p:nvSpPr>
          <p:cNvPr id="8" name="Content Placeholder 7">
            <a:extLst>
              <a:ext uri="{FF2B5EF4-FFF2-40B4-BE49-F238E27FC236}">
                <a16:creationId xmlns:a16="http://schemas.microsoft.com/office/drawing/2014/main" id="{AD2BDF77-0992-4BFE-9D7E-320C1BE21CA7}"/>
              </a:ext>
            </a:extLst>
          </p:cNvPr>
          <p:cNvSpPr>
            <a:spLocks noGrp="1"/>
          </p:cNvSpPr>
          <p:nvPr>
            <p:ph idx="1"/>
          </p:nvPr>
        </p:nvSpPr>
        <p:spPr>
          <a:xfrm>
            <a:off x="789272" y="985421"/>
            <a:ext cx="10501162" cy="5262979"/>
          </a:xfrm>
        </p:spPr>
        <p:txBody>
          <a:bodyPr>
            <a:normAutofit/>
          </a:bodyPr>
          <a:lstStyle/>
          <a:p>
            <a:pPr marL="0" indent="0">
              <a:buNone/>
            </a:pPr>
            <a:r>
              <a:rPr lang="en-US" sz="2000" i="0" dirty="0">
                <a:solidFill>
                  <a:srgbClr val="92D050"/>
                </a:solidFill>
                <a:effectLst>
                  <a:outerShdw blurRad="38100" dist="38100" dir="2700000" algn="tl">
                    <a:srgbClr val="000000">
                      <a:alpha val="43137"/>
                    </a:srgbClr>
                  </a:outerShdw>
                </a:effectLst>
                <a:latin typeface="Lucida Sans" panose="020B0602030504020204" pitchFamily="34" charset="0"/>
              </a:rPr>
              <a:t>PAUL’S PRAYER NOT ANSWERED BECAUSE </a:t>
            </a:r>
            <a:r>
              <a:rPr lang="en-US" sz="2000" dirty="0">
                <a:solidFill>
                  <a:srgbClr val="92D050"/>
                </a:solidFill>
                <a:effectLst>
                  <a:outerShdw blurRad="38100" dist="38100" dir="2700000" algn="tl">
                    <a:srgbClr val="000000">
                      <a:alpha val="43137"/>
                    </a:srgbClr>
                  </a:outerShdw>
                </a:effectLst>
                <a:latin typeface="Lucida Sans" panose="020B0602030504020204" pitchFamily="34" charset="0"/>
              </a:rPr>
              <a:t>OF SIN BUT FOR A HIGHER PURPOSE</a:t>
            </a:r>
          </a:p>
          <a:p>
            <a:pPr marL="0" indent="0">
              <a:buNone/>
            </a:pPr>
            <a:endParaRPr lang="en-US" sz="1200" dirty="0">
              <a:solidFill>
                <a:srgbClr val="000000"/>
              </a:solidFill>
              <a:effectLst>
                <a:outerShdw blurRad="38100" dist="38100" dir="2700000" algn="tl">
                  <a:srgbClr val="000000">
                    <a:alpha val="43137"/>
                  </a:srgbClr>
                </a:outerShdw>
              </a:effectLst>
              <a:latin typeface="Lucida Sans" panose="020B0602030504020204" pitchFamily="34" charset="0"/>
            </a:endParaRPr>
          </a:p>
          <a:p>
            <a:pPr marL="0" indent="0">
              <a:buNone/>
            </a:pPr>
            <a:r>
              <a:rPr lang="en-US" sz="1600" i="0" u="sng" dirty="0">
                <a:solidFill>
                  <a:srgbClr val="000000"/>
                </a:solidFill>
                <a:effectLst>
                  <a:outerShdw blurRad="38100" dist="38100" dir="2700000" algn="tl">
                    <a:srgbClr val="000000">
                      <a:alpha val="43137"/>
                    </a:srgbClr>
                  </a:outerShdw>
                </a:effectLst>
                <a:latin typeface="Lucida Sans" panose="020B0602030504020204" pitchFamily="34" charset="0"/>
              </a:rPr>
              <a:t>There were individuals who possessed faith, and yet were not healed of their ailments. The apostle Paul obviously had plenty of faith. He had an “infirmity” that was so painful that he called it “a thorn in the flesh” and “a messenger of Satan” (2 Corinthians 12:7-10). Yet his earnest prayers to God for relief did not result in his being healed. Timothy was a faithful and effective servant of the Lord. He had “frequent illnesses” and stomach trouble of such severity as to warrant Paul referring to it by inspiration. But rather than simply healing him, or telling him to “pray for healing,” Paul advised him to use a little wine as a tonic (1 Timothy 5:23). Another Christian worker and companion of Paul in his evangelistic travels, </a:t>
            </a:r>
            <a:r>
              <a:rPr lang="en-US" sz="1600" i="0" u="sng" dirty="0" err="1">
                <a:solidFill>
                  <a:srgbClr val="000000"/>
                </a:solidFill>
                <a:effectLst>
                  <a:outerShdw blurRad="38100" dist="38100" dir="2700000" algn="tl">
                    <a:srgbClr val="000000">
                      <a:alpha val="43137"/>
                    </a:srgbClr>
                  </a:outerShdw>
                </a:effectLst>
                <a:latin typeface="Lucida Sans" panose="020B0602030504020204" pitchFamily="34" charset="0"/>
              </a:rPr>
              <a:t>Trophimus</a:t>
            </a:r>
            <a:r>
              <a:rPr lang="en-US" sz="1600" i="0" u="sng" dirty="0">
                <a:solidFill>
                  <a:srgbClr val="000000"/>
                </a:solidFill>
                <a:effectLst>
                  <a:outerShdw blurRad="38100" dist="38100" dir="2700000" algn="tl">
                    <a:srgbClr val="000000">
                      <a:alpha val="43137"/>
                    </a:srgbClr>
                  </a:outerShdw>
                </a:effectLst>
                <a:latin typeface="Lucida Sans" panose="020B0602030504020204" pitchFamily="34" charset="0"/>
              </a:rPr>
              <a:t> (Acts 20:4: 21:29), had to be left at Miletus due to his sickness (2 Timothy 4:20). Epaphroditus was an extremely valuable worker in the kingdom of Christ, so much so that Paul referred to him as “my brother and fellow-worker and fellow-soldier…and minister to my need” (Philippians 2:25). When he became sick “nigh unto death” (Philippians 2:27,30)—likely due to his exhausting kingdom activity and service to Paul—Paul did not heal him. These examples demonstrate that personal faith was not prerequisite to the reception of a miracle in the first century. Miracles were inextricably bound to the authentication of the spoken Word of God.</a:t>
            </a:r>
            <a:endParaRPr lang="en-US" sz="1600" i="0" u="sng" dirty="0">
              <a:solidFill>
                <a:srgbClr val="000000"/>
              </a:solidFill>
              <a:effectLst>
                <a:outerShdw blurRad="38100" dist="38100" dir="2700000" algn="tl">
                  <a:srgbClr val="000000">
                    <a:alpha val="43137"/>
                  </a:srgbClr>
                </a:outerShdw>
              </a:effectLst>
              <a:latin typeface="Verdana" panose="020B0604030504040204" pitchFamily="34" charset="0"/>
            </a:endParaRPr>
          </a:p>
        </p:txBody>
      </p:sp>
    </p:spTree>
    <p:extLst>
      <p:ext uri="{BB962C8B-B14F-4D97-AF65-F5344CB8AC3E}">
        <p14:creationId xmlns:p14="http://schemas.microsoft.com/office/powerpoint/2010/main" val="338719263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25F4FA-2682-4489-AAC9-377CE815C660}"/>
              </a:ext>
            </a:extLst>
          </p:cNvPr>
          <p:cNvSpPr txBox="1"/>
          <p:nvPr/>
        </p:nvSpPr>
        <p:spPr>
          <a:xfrm>
            <a:off x="866274" y="433137"/>
            <a:ext cx="10424160" cy="5940088"/>
          </a:xfrm>
          <a:prstGeom prst="rect">
            <a:avLst/>
          </a:prstGeom>
          <a:noFill/>
        </p:spPr>
        <p:txBody>
          <a:bodyPr wrap="square">
            <a:spAutoFit/>
          </a:bodyPr>
          <a:lstStyle/>
          <a:p>
            <a:pPr algn="ctr"/>
            <a:r>
              <a:rPr lang="en-US" sz="4800" b="1" i="0" dirty="0">
                <a:solidFill>
                  <a:srgbClr val="00B0F0"/>
                </a:solidFill>
                <a:effectLst>
                  <a:outerShdw blurRad="38100" dist="38100" dir="2700000" algn="tl">
                    <a:srgbClr val="000000">
                      <a:alpha val="43137"/>
                    </a:srgbClr>
                  </a:outerShdw>
                </a:effectLst>
                <a:latin typeface="Times New Roman" panose="02020603050405020304" pitchFamily="18" charset="0"/>
              </a:rPr>
              <a:t>What purposes do our "thorns" serve?</a:t>
            </a:r>
          </a:p>
          <a:p>
            <a:pPr algn="ctr"/>
            <a:endParaRPr lang="en-US" sz="800" b="1" i="0" dirty="0">
              <a:solidFill>
                <a:srgbClr val="000000"/>
              </a:solidFill>
              <a:effectLst>
                <a:outerShdw blurRad="38100" dist="38100" dir="2700000" algn="tl">
                  <a:srgbClr val="000000">
                    <a:alpha val="43137"/>
                  </a:srgbClr>
                </a:outerShdw>
              </a:effectLst>
              <a:latin typeface="Times New Roman" panose="02020603050405020304" pitchFamily="18" charset="0"/>
            </a:endParaRPr>
          </a:p>
          <a:p>
            <a:pPr algn="just"/>
            <a:r>
              <a:rPr lang="en-US" b="1" i="0" dirty="0">
                <a:solidFill>
                  <a:srgbClr val="000000"/>
                </a:solidFill>
                <a:effectLst>
                  <a:outerShdw blurRad="38100" dist="38100" dir="2700000" algn="tl">
                    <a:srgbClr val="000000">
                      <a:alpha val="43137"/>
                    </a:srgbClr>
                  </a:outerShdw>
                </a:effectLst>
                <a:latin typeface="Times New Roman" panose="02020603050405020304" pitchFamily="18" charset="0"/>
              </a:rPr>
              <a:t>First, they serve as an antidote for pride. And pride, like fat, causes men to swell larger than they ought and is very painful to remove and keep removed.</a:t>
            </a:r>
          </a:p>
          <a:p>
            <a:pPr algn="just"/>
            <a:r>
              <a:rPr lang="en-US" b="1" i="0" dirty="0">
                <a:solidFill>
                  <a:srgbClr val="000000"/>
                </a:solidFill>
                <a:effectLst>
                  <a:outerShdw blurRad="38100" dist="38100" dir="2700000" algn="tl">
                    <a:srgbClr val="000000">
                      <a:alpha val="43137"/>
                    </a:srgbClr>
                  </a:outerShdw>
                </a:effectLst>
                <a:latin typeface="Times New Roman" panose="02020603050405020304" pitchFamily="18" charset="0"/>
              </a:rPr>
              <a:t>Second, such thorns nurture our dependency upon God, humbling us and helping us recognize our need for God's help.</a:t>
            </a:r>
          </a:p>
          <a:p>
            <a:pPr algn="just"/>
            <a:r>
              <a:rPr lang="en-US" b="1" i="0" dirty="0">
                <a:solidFill>
                  <a:srgbClr val="000000"/>
                </a:solidFill>
                <a:effectLst>
                  <a:outerShdw blurRad="38100" dist="38100" dir="2700000" algn="tl">
                    <a:srgbClr val="000000">
                      <a:alpha val="43137"/>
                    </a:srgbClr>
                  </a:outerShdw>
                </a:effectLst>
                <a:latin typeface="Times New Roman" panose="02020603050405020304" pitchFamily="18" charset="0"/>
              </a:rPr>
              <a:t>Third, these physical problems build strength. A person builds strength purposefully only when he recognizes his weakness. Strength and endurance come only at the price of some suffering. Ask any athlete.</a:t>
            </a:r>
          </a:p>
          <a:p>
            <a:pPr algn="just"/>
            <a:r>
              <a:rPr lang="en-US" b="1" i="0" dirty="0">
                <a:solidFill>
                  <a:srgbClr val="000000"/>
                </a:solidFill>
                <a:effectLst>
                  <a:outerShdw blurRad="38100" dist="38100" dir="2700000" algn="tl">
                    <a:srgbClr val="000000">
                      <a:alpha val="43137"/>
                    </a:srgbClr>
                  </a:outerShdw>
                </a:effectLst>
                <a:latin typeface="Times New Roman" panose="02020603050405020304" pitchFamily="18" charset="0"/>
              </a:rPr>
              <a:t>Our suffering in the flesh develops character, temper control and better dispositions, to name just a few things. We must never forget that God's power is made perfect in our weakness. God is glorified most when our personal weakness is evident and his strength shines through in our life despite our personal impotency.</a:t>
            </a:r>
          </a:p>
          <a:p>
            <a:pPr algn="just"/>
            <a:r>
              <a:rPr lang="en-US" b="1" i="0" dirty="0">
                <a:solidFill>
                  <a:srgbClr val="000000"/>
                </a:solidFill>
                <a:effectLst>
                  <a:outerShdw blurRad="38100" dist="38100" dir="2700000" algn="tl">
                    <a:srgbClr val="000000">
                      <a:alpha val="43137"/>
                    </a:srgbClr>
                  </a:outerShdw>
                </a:effectLst>
                <a:latin typeface="Times New Roman" panose="02020603050405020304" pitchFamily="18" charset="0"/>
              </a:rPr>
              <a:t>What is your thorn? Is it a sickness when you want to be well to serve the Lord? Or, might it be poverty, when you could wish to have money to help the Lord's cause? An unbelieving spouse? Limited education or abilities?</a:t>
            </a:r>
          </a:p>
          <a:p>
            <a:pPr algn="just"/>
            <a:r>
              <a:rPr lang="en-US" b="1" i="0" dirty="0">
                <a:solidFill>
                  <a:srgbClr val="000000"/>
                </a:solidFill>
                <a:effectLst>
                  <a:outerShdw blurRad="38100" dist="38100" dir="2700000" algn="tl">
                    <a:srgbClr val="000000">
                      <a:alpha val="43137"/>
                    </a:srgbClr>
                  </a:outerShdw>
                </a:effectLst>
                <a:latin typeface="Times New Roman" panose="02020603050405020304" pitchFamily="18" charset="0"/>
              </a:rPr>
              <a:t>Remember, God's ways are not our ways. He has at times used the most unlikely men to accomplish his purposes. So, let us recognize that sometimes we may be praying for the removal of something from our lives for which God has a purpose. Taking the burden away may be our answer but God's answer may be giving us the strength to handle the burden, thus increasing our faith and that of others. </a:t>
            </a:r>
            <a:r>
              <a:rPr lang="en-US" sz="1600" b="1" i="0" dirty="0">
                <a:solidFill>
                  <a:srgbClr val="000000"/>
                </a:solidFill>
                <a:effectLst>
                  <a:outerShdw blurRad="38100" dist="38100" dir="2700000" algn="tl">
                    <a:srgbClr val="000000">
                      <a:alpha val="43137"/>
                    </a:srgbClr>
                  </a:outerShdw>
                </a:effectLst>
                <a:latin typeface="Times New Roman" panose="02020603050405020304" pitchFamily="18" charset="0"/>
              </a:rPr>
              <a:t>– Truth Magazine</a:t>
            </a:r>
          </a:p>
        </p:txBody>
      </p:sp>
    </p:spTree>
    <p:extLst>
      <p:ext uri="{BB962C8B-B14F-4D97-AF65-F5344CB8AC3E}">
        <p14:creationId xmlns:p14="http://schemas.microsoft.com/office/powerpoint/2010/main" val="268701031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DDE8F84-6536-4B38-99A8-3F0881BDBF21}"/>
              </a:ext>
            </a:extLst>
          </p:cNvPr>
          <p:cNvSpPr txBox="1"/>
          <p:nvPr/>
        </p:nvSpPr>
        <p:spPr>
          <a:xfrm>
            <a:off x="981777" y="596766"/>
            <a:ext cx="10366408" cy="5787347"/>
          </a:xfrm>
          <a:prstGeom prst="rect">
            <a:avLst/>
          </a:prstGeom>
          <a:noFill/>
        </p:spPr>
        <p:txBody>
          <a:bodyPr wrap="square">
            <a:spAutoFit/>
          </a:bodyPr>
          <a:lstStyle/>
          <a:p>
            <a:pPr marL="0" marR="173355">
              <a:lnSpc>
                <a:spcPct val="107000"/>
              </a:lnSpc>
              <a:spcBef>
                <a:spcPts val="0"/>
              </a:spcBef>
              <a:spcAft>
                <a:spcPts val="800"/>
              </a:spcAft>
            </a:pPr>
            <a:r>
              <a:rPr lang="en-US" sz="3600" b="1" dirty="0">
                <a:solidFill>
                  <a:srgbClr val="00B0F0"/>
                </a:solidFill>
                <a:effectLst>
                  <a:outerShdw blurRad="38100" dist="38100" dir="2700000" algn="tl">
                    <a:srgbClr val="000000">
                      <a:alpha val="43137"/>
                    </a:srgbClr>
                  </a:outerShdw>
                </a:effectLst>
                <a:latin typeface="Lucida Sans" panose="020B0602030504020204" pitchFamily="34" charset="0"/>
                <a:ea typeface="Times New Roman" panose="02020603050405020304" pitchFamily="18" charset="0"/>
                <a:cs typeface="Times New Roman" panose="02020603050405020304" pitchFamily="18" charset="0"/>
              </a:rPr>
              <a:t>PRAYERS MUST ACCORD WITH GOD’S WILL</a:t>
            </a:r>
          </a:p>
          <a:p>
            <a:pPr marL="0" marR="173355">
              <a:lnSpc>
                <a:spcPct val="107000"/>
              </a:lnSpc>
              <a:spcBef>
                <a:spcPts val="0"/>
              </a:spcBef>
              <a:spcAft>
                <a:spcPts val="800"/>
              </a:spcAft>
            </a:pPr>
            <a:r>
              <a:rPr lang="en-US" sz="2000" b="1" dirty="0">
                <a:solidFill>
                  <a:srgbClr val="000000"/>
                </a:solidFill>
                <a:effectLst>
                  <a:outerShdw blurRad="38100" dist="38100" dir="2700000" algn="tl">
                    <a:srgbClr val="000000">
                      <a:alpha val="43137"/>
                    </a:srgbClr>
                  </a:outerShdw>
                </a:effectLst>
                <a:latin typeface="Lucida Sans" panose="020B0602030504020204" pitchFamily="34" charset="0"/>
                <a:ea typeface="Times New Roman" panose="02020603050405020304" pitchFamily="18" charset="0"/>
                <a:cs typeface="Times New Roman" panose="02020603050405020304" pitchFamily="18" charset="0"/>
              </a:rPr>
              <a:t>In Jesus’ instructions to His disciples regarding prayer, He explained that they should include in their prayers the idea that God’s will should be done (Matthew 6:10). The apostle John, who would have been well-aware of Jesus’ teaching on prayer, stated: “Now this is the confidence that we have in Him, that if we ask anything according to His will, He hears us. And if we know that He hears us, whatever we ask, we know that we have the petitions that we have asked of Him” (1 John 5:14-15, emp. added). Notice that if we do not include verse 14 of 1 John 5, we could make the passage say, “whatever we ask, we know that we have the petitions that we have asked of Him.” Yet to do that would be to leave off the important qualifying statement that the request should be in accordance with God’s will, and should be offered from a heart that is humble enough to accept God’s will—even if that means that the request is denied. When the skeptic pulls snippets of verses from the gospel accounts concerning prayer, he or she is guilty of leaving off just such important qualifying information.</a:t>
            </a:r>
            <a:endParaRPr lang="en-US" sz="2000" b="1"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453965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EC90BB-5405-41EA-9277-1DAF1C666B39}"/>
              </a:ext>
            </a:extLst>
          </p:cNvPr>
          <p:cNvSpPr txBox="1"/>
          <p:nvPr/>
        </p:nvSpPr>
        <p:spPr>
          <a:xfrm>
            <a:off x="827773" y="462013"/>
            <a:ext cx="10607040" cy="6131474"/>
          </a:xfrm>
          <a:prstGeom prst="rect">
            <a:avLst/>
          </a:prstGeom>
          <a:noFill/>
        </p:spPr>
        <p:txBody>
          <a:bodyPr wrap="square">
            <a:spAutoFit/>
          </a:bodyPr>
          <a:lstStyle/>
          <a:p>
            <a:pPr marL="0" marR="173355">
              <a:lnSpc>
                <a:spcPct val="107000"/>
              </a:lnSpc>
              <a:spcBef>
                <a:spcPts val="0"/>
              </a:spcBef>
              <a:spcAft>
                <a:spcPts val="800"/>
              </a:spcAft>
            </a:pPr>
            <a:r>
              <a:rPr lang="en-US" sz="1600" b="1" dirty="0">
                <a:solidFill>
                  <a:srgbClr val="000000"/>
                </a:solidFill>
                <a:effectLst/>
                <a:latin typeface="Lucida Sans" panose="020B0602030504020204" pitchFamily="34" charset="0"/>
                <a:ea typeface="Times New Roman" panose="02020603050405020304" pitchFamily="18" charset="0"/>
                <a:cs typeface="Times New Roman" panose="02020603050405020304" pitchFamily="18" charset="0"/>
              </a:rPr>
              <a:t>When we consider the idea of praying “according to God’s will,” we can see how important this qualifier is. No requests will be granted that attempt to violate or circumvent God’s ultimate will. For instance, suppose a person were to pray: “God, please save my mother even though she does not believe in Jesus Christ and refuses to repent of her sins, please let her go to heaven anyway, in Jesus’ name, Amen.” Would God grant that petition? The Bible is clear that He certainly would not, because to do so would be to violate His ultimate will that salvation is through the name of Jesus (Acts 4:12).</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a:p>
            <a:pPr marL="0" marR="173355">
              <a:lnSpc>
                <a:spcPct val="107000"/>
              </a:lnSpc>
              <a:spcBef>
                <a:spcPts val="0"/>
              </a:spcBef>
              <a:spcAft>
                <a:spcPts val="800"/>
              </a:spcAft>
            </a:pPr>
            <a:r>
              <a:rPr lang="en-US" sz="1600" b="1" dirty="0">
                <a:solidFill>
                  <a:srgbClr val="000000"/>
                </a:solidFill>
                <a:effectLst/>
                <a:latin typeface="Lucida Sans" panose="020B0602030504020204" pitchFamily="34" charset="0"/>
                <a:ea typeface="Times New Roman" panose="02020603050405020304" pitchFamily="18" charset="0"/>
                <a:cs typeface="Times New Roman" panose="02020603050405020304" pitchFamily="18" charset="0"/>
              </a:rPr>
              <a:t>Furthermore, certain events and actions in this physical world are required for God to accomplish His will on this Earth. For instance, if one of Jesus’ apostles had asked God to spare the life of Jesus and not let Him die on the cross, that request would not have been in accord with God’s ultimate will and would not have been answered in the affirmative. Mark 8:33 provides an excellent example of this when Peter rebuked Jesus for predicting His own death. Jesus responded to Peter, saying: “Get behind Me, Satan! For you are not mindful of the things of God, but the things of men.” Whereas Peter most likely thought his actions were in accord with God’s will, they were not. To further illustrate, the many events in the life of the Old Testament character Joseph may have seemed unfair at the time. No doubt Joseph prayed to be freed from slavery or to be released from jail. But at the end of Joseph’s life, we see that God’s will was to make him a great leader in Egypt and to save the Jewish nation through him. Joseph recognized this, and said to his brothers who had sold him into Egypt: “Do not be afraid, for am I in the place of God? But as for you, you meant evil against me; but God meant it for good, in order to bring it about as it’s this day, to save many people alive” (Genesis 50:20). Joseph’s slavery </a:t>
            </a:r>
            <a:r>
              <a:rPr lang="en-US" sz="1600" b="1" dirty="0">
                <a:solidFill>
                  <a:srgbClr val="000000"/>
                </a:solidFill>
                <a:latin typeface="Lucida Sans" panose="020B0602030504020204" pitchFamily="34" charset="0"/>
                <a:ea typeface="Times New Roman" panose="02020603050405020304" pitchFamily="18" charset="0"/>
                <a:cs typeface="Times New Roman" panose="02020603050405020304" pitchFamily="18" charset="0"/>
              </a:rPr>
              <a:t>&amp;</a:t>
            </a:r>
            <a:r>
              <a:rPr lang="en-US" sz="1600" b="1" dirty="0">
                <a:solidFill>
                  <a:srgbClr val="000000"/>
                </a:solidFill>
                <a:effectLst/>
                <a:latin typeface="Lucida Sans" panose="020B0602030504020204" pitchFamily="34" charset="0"/>
                <a:ea typeface="Times New Roman" panose="02020603050405020304" pitchFamily="18" charset="0"/>
                <a:cs typeface="Times New Roman" panose="02020603050405020304" pitchFamily="18" charset="0"/>
              </a:rPr>
              <a:t> incarceration were the vehicles by which God brought Joseph to power, accomplishing His will.</a:t>
            </a:r>
            <a:endParaRPr lang="en-US" sz="16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5820662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C7564D-EF0B-4656-992A-A4D3895BBB55}"/>
              </a:ext>
            </a:extLst>
          </p:cNvPr>
          <p:cNvSpPr txBox="1"/>
          <p:nvPr/>
        </p:nvSpPr>
        <p:spPr>
          <a:xfrm>
            <a:off x="2271562" y="529390"/>
            <a:ext cx="9163250" cy="5910208"/>
          </a:xfrm>
          <a:prstGeom prst="rect">
            <a:avLst/>
          </a:prstGeom>
          <a:noFill/>
        </p:spPr>
        <p:txBody>
          <a:bodyPr wrap="square">
            <a:spAutoFit/>
          </a:bodyPr>
          <a:lstStyle/>
          <a:p>
            <a:pPr marL="0" marR="0">
              <a:lnSpc>
                <a:spcPct val="107000"/>
              </a:lnSpc>
              <a:spcBef>
                <a:spcPts val="0"/>
              </a:spcBef>
              <a:spcAft>
                <a:spcPts val="800"/>
              </a:spcAft>
            </a:pPr>
            <a:r>
              <a:rPr lang="en-US" sz="3600" b="1" dirty="0">
                <a:solidFill>
                  <a:srgbClr val="800080"/>
                </a:solidFill>
                <a:effectLst/>
                <a:latin typeface="Calibri" panose="020F0502020204030204" pitchFamily="34" charset="0"/>
                <a:ea typeface="Calibri" panose="020F0502020204030204" pitchFamily="34" charset="0"/>
                <a:cs typeface="Times New Roman" panose="02020603050405020304" pitchFamily="18" charset="0"/>
              </a:rPr>
              <a:t>“Joseph in Prison” by Elton D. Higgs:</a:t>
            </a:r>
            <a:endParaRPr lang="en-US" sz="3600" dirty="0">
              <a:solidFill>
                <a:srgbClr val="80008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b="1" dirty="0">
                <a:solidFill>
                  <a:srgbClr val="833C0B"/>
                </a:solidFill>
                <a:effectLst/>
                <a:latin typeface="Papyrus" panose="03070502060502030205" pitchFamily="66" charset="0"/>
                <a:ea typeface="Calibri" panose="020F0502020204030204" pitchFamily="34" charset="0"/>
                <a:cs typeface="Times New Roman" panose="02020603050405020304" pitchFamily="18" charset="0"/>
              </a:rPr>
              <a:t>How far away the fields where grazed my father’s sheep,</a:t>
            </a:r>
            <a:r>
              <a:rPr lang="en-US" sz="1400" dirty="0">
                <a:latin typeface="Calibri" panose="020F0502020204030204" pitchFamily="34" charset="0"/>
                <a:ea typeface="Calibri" panose="020F0502020204030204" pitchFamily="34" charset="0"/>
                <a:cs typeface="Times New Roman" panose="02020603050405020304" pitchFamily="18" charset="0"/>
              </a:rPr>
              <a:t> </a:t>
            </a:r>
            <a:r>
              <a:rPr lang="en-US" sz="1400" b="1" dirty="0">
                <a:solidFill>
                  <a:srgbClr val="833C0B"/>
                </a:solidFill>
                <a:effectLst/>
                <a:latin typeface="Papyrus" panose="03070502060502030205" pitchFamily="66" charset="0"/>
                <a:ea typeface="Calibri" panose="020F0502020204030204" pitchFamily="34" charset="0"/>
                <a:cs typeface="Times New Roman" panose="02020603050405020304" pitchFamily="18" charset="0"/>
              </a:rPr>
              <a:t>Where in my sleep the visions spoke,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b="1" dirty="0">
                <a:solidFill>
                  <a:srgbClr val="833C0B"/>
                </a:solidFill>
                <a:effectLst/>
                <a:latin typeface="Papyrus" panose="03070502060502030205" pitchFamily="66" charset="0"/>
                <a:ea typeface="Calibri" panose="020F0502020204030204" pitchFamily="34" charset="0"/>
                <a:cs typeface="Times New Roman" panose="02020603050405020304" pitchFamily="18" charset="0"/>
              </a:rPr>
              <a:t>Affirming that my special coat was well deserved;</a:t>
            </a:r>
            <a:r>
              <a:rPr lang="en-US" sz="1400" dirty="0">
                <a:latin typeface="Calibri" panose="020F0502020204030204" pitchFamily="34" charset="0"/>
                <a:ea typeface="Calibri" panose="020F0502020204030204" pitchFamily="34" charset="0"/>
                <a:cs typeface="Times New Roman" panose="02020603050405020304" pitchFamily="18" charset="0"/>
              </a:rPr>
              <a:t> </a:t>
            </a:r>
            <a:r>
              <a:rPr lang="en-US" sz="1400" b="1" dirty="0">
                <a:solidFill>
                  <a:srgbClr val="833C0B"/>
                </a:solidFill>
                <a:effectLst/>
                <a:latin typeface="Papyrus" panose="03070502060502030205" pitchFamily="66" charset="0"/>
                <a:ea typeface="Calibri" panose="020F0502020204030204" pitchFamily="34" charset="0"/>
                <a:cs typeface="Times New Roman" panose="02020603050405020304" pitchFamily="18" charset="0"/>
              </a:rPr>
              <a:t>And in my youth I knew that God had favored me.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b="1" dirty="0">
                <a:solidFill>
                  <a:srgbClr val="833C0B"/>
                </a:solidFill>
                <a:effectLst/>
                <a:latin typeface="Papyrus" panose="03070502060502030205" pitchFamily="66" charset="0"/>
                <a:ea typeface="Calibri" panose="020F0502020204030204" pitchFamily="34" charset="0"/>
                <a:cs typeface="Times New Roman" panose="02020603050405020304" pitchFamily="18" charset="0"/>
              </a:rPr>
              <a:t>A willing instrument I was, rebuking in my father’s name.</a:t>
            </a:r>
          </a:p>
          <a:p>
            <a:pPr marL="0" marR="0">
              <a:lnSpc>
                <a:spcPct val="107000"/>
              </a:lnSpc>
              <a:spcBef>
                <a:spcPts val="0"/>
              </a:spcBef>
              <a:spcAft>
                <a:spcPts val="800"/>
              </a:spcAft>
            </a:pPr>
            <a:r>
              <a:rPr lang="en-US" sz="1400" b="1" dirty="0">
                <a:solidFill>
                  <a:srgbClr val="833C0B"/>
                </a:solidFill>
                <a:effectLst/>
                <a:latin typeface="Papyrus" panose="03070502060502030205" pitchFamily="66" charset="0"/>
                <a:ea typeface="Calibri" panose="020F0502020204030204" pitchFamily="34" charset="0"/>
                <a:cs typeface="Times New Roman" panose="02020603050405020304" pitchFamily="18" charset="0"/>
              </a:rPr>
              <a:t>My brother’s worldly ways.</a:t>
            </a:r>
            <a:r>
              <a:rPr lang="en-US" sz="1400" dirty="0">
                <a:latin typeface="Calibri" panose="020F0502020204030204" pitchFamily="34" charset="0"/>
                <a:ea typeface="Calibri" panose="020F0502020204030204" pitchFamily="34" charset="0"/>
                <a:cs typeface="Times New Roman" panose="02020603050405020304" pitchFamily="18" charset="0"/>
              </a:rPr>
              <a:t> </a:t>
            </a:r>
            <a:r>
              <a:rPr lang="en-US" sz="1400" b="1" dirty="0">
                <a:solidFill>
                  <a:srgbClr val="833C0B"/>
                </a:solidFill>
                <a:effectLst/>
                <a:latin typeface="Papyrus" panose="03070502060502030205" pitchFamily="66" charset="0"/>
                <a:ea typeface="Calibri" panose="020F0502020204030204" pitchFamily="34" charset="0"/>
                <a:cs typeface="Times New Roman" panose="02020603050405020304" pitchFamily="18" charset="0"/>
              </a:rPr>
              <a:t>And then the pit, the chains,</a:t>
            </a:r>
            <a:r>
              <a:rPr lang="en-US" sz="1400" dirty="0">
                <a:latin typeface="Calibri" panose="020F0502020204030204" pitchFamily="34" charset="0"/>
                <a:ea typeface="Calibri" panose="020F0502020204030204" pitchFamily="34" charset="0"/>
                <a:cs typeface="Times New Roman" panose="02020603050405020304" pitchFamily="18" charset="0"/>
              </a:rPr>
              <a:t> </a:t>
            </a:r>
            <a:r>
              <a:rPr lang="en-US" sz="1400" b="1" dirty="0">
                <a:solidFill>
                  <a:srgbClr val="833C0B"/>
                </a:solidFill>
                <a:effectLst/>
                <a:latin typeface="Papyrus" panose="03070502060502030205" pitchFamily="66" charset="0"/>
                <a:ea typeface="Calibri" panose="020F0502020204030204" pitchFamily="34" charset="0"/>
                <a:cs typeface="Times New Roman" panose="02020603050405020304" pitchFamily="18" charset="0"/>
              </a:rPr>
              <a:t>the foreign land –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b="1" dirty="0">
                <a:solidFill>
                  <a:srgbClr val="833C0B"/>
                </a:solidFill>
                <a:effectLst/>
                <a:latin typeface="Papyrus" panose="03070502060502030205" pitchFamily="66" charset="0"/>
                <a:ea typeface="Calibri" panose="020F0502020204030204" pitchFamily="34" charset="0"/>
                <a:cs typeface="Times New Roman" panose="02020603050405020304" pitchFamily="18" charset="0"/>
              </a:rPr>
              <a:t>No one then to listen to my dreams!</a:t>
            </a:r>
            <a:r>
              <a:rPr lang="en-US" sz="1400" dirty="0">
                <a:latin typeface="Calibri" panose="020F0502020204030204" pitchFamily="34" charset="0"/>
                <a:ea typeface="Calibri" panose="020F0502020204030204" pitchFamily="34" charset="0"/>
                <a:cs typeface="Times New Roman" panose="02020603050405020304" pitchFamily="18" charset="0"/>
              </a:rPr>
              <a:t> </a:t>
            </a:r>
            <a:r>
              <a:rPr lang="en-US" sz="1400" b="1" dirty="0">
                <a:solidFill>
                  <a:srgbClr val="833C0B"/>
                </a:solidFill>
                <a:effectLst/>
                <a:latin typeface="Papyrus" panose="03070502060502030205" pitchFamily="66" charset="0"/>
                <a:ea typeface="Calibri" panose="020F0502020204030204" pitchFamily="34" charset="0"/>
                <a:cs typeface="Times New Roman" panose="02020603050405020304" pitchFamily="18" charset="0"/>
              </a:rPr>
              <a:t>But God was gracious to me still,</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b="1" dirty="0">
                <a:solidFill>
                  <a:srgbClr val="833C0B"/>
                </a:solidFill>
                <a:effectLst/>
                <a:latin typeface="Papyrus" panose="03070502060502030205" pitchFamily="66" charset="0"/>
                <a:ea typeface="Calibri" panose="020F0502020204030204" pitchFamily="34" charset="0"/>
                <a:cs typeface="Times New Roman" panose="02020603050405020304" pitchFamily="18" charset="0"/>
              </a:rPr>
              <a:t>As Potiphar repaid the works of God in me,</a:t>
            </a:r>
            <a:r>
              <a:rPr lang="en-US" sz="1400" dirty="0">
                <a:latin typeface="Calibri" panose="020F0502020204030204" pitchFamily="34" charset="0"/>
                <a:ea typeface="Calibri" panose="020F0502020204030204" pitchFamily="34" charset="0"/>
                <a:cs typeface="Times New Roman" panose="02020603050405020304" pitchFamily="18" charset="0"/>
              </a:rPr>
              <a:t> </a:t>
            </a:r>
            <a:r>
              <a:rPr lang="en-US" sz="1400" b="1" dirty="0">
                <a:solidFill>
                  <a:srgbClr val="833C0B"/>
                </a:solidFill>
                <a:effectLst/>
                <a:latin typeface="Papyrus" panose="03070502060502030205" pitchFamily="66" charset="0"/>
                <a:ea typeface="Calibri" panose="020F0502020204030204" pitchFamily="34" charset="0"/>
                <a:cs typeface="Times New Roman" panose="02020603050405020304" pitchFamily="18" charset="0"/>
              </a:rPr>
              <a:t>And I regained my virtuous pride.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b="1" dirty="0">
                <a:solidFill>
                  <a:srgbClr val="833C0B"/>
                </a:solidFill>
                <a:effectLst/>
                <a:latin typeface="Papyrus" panose="03070502060502030205" pitchFamily="66" charset="0"/>
                <a:ea typeface="Calibri" panose="020F0502020204030204" pitchFamily="34" charset="0"/>
                <a:cs typeface="Times New Roman" panose="02020603050405020304" pitchFamily="18" charset="0"/>
              </a:rPr>
              <a:t>In confidence I turned aside, </a:t>
            </a:r>
            <a:r>
              <a:rPr lang="en-US" sz="1400" dirty="0">
                <a:latin typeface="Calibri" panose="020F0502020204030204" pitchFamily="34" charset="0"/>
                <a:ea typeface="Calibri" panose="020F0502020204030204" pitchFamily="34" charset="0"/>
                <a:cs typeface="Times New Roman" panose="02020603050405020304" pitchFamily="18" charset="0"/>
              </a:rPr>
              <a:t> </a:t>
            </a:r>
            <a:r>
              <a:rPr lang="en-US" sz="1400" b="1" dirty="0">
                <a:solidFill>
                  <a:srgbClr val="833C0B"/>
                </a:solidFill>
                <a:effectLst/>
                <a:latin typeface="Papyrus" panose="03070502060502030205" pitchFamily="66" charset="0"/>
                <a:ea typeface="Calibri" panose="020F0502020204030204" pitchFamily="34" charset="0"/>
                <a:cs typeface="Times New Roman" panose="02020603050405020304" pitchFamily="18" charset="0"/>
              </a:rPr>
              <a:t>The evil of my master’s wife,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b="1" dirty="0">
                <a:solidFill>
                  <a:srgbClr val="833C0B"/>
                </a:solidFill>
                <a:effectLst/>
                <a:latin typeface="Papyrus" panose="03070502060502030205" pitchFamily="66" charset="0"/>
                <a:ea typeface="Calibri" panose="020F0502020204030204" pitchFamily="34" charset="0"/>
                <a:cs typeface="Times New Roman" panose="02020603050405020304" pitchFamily="18" charset="0"/>
              </a:rPr>
              <a:t>Rebuked in righteous words her monstrous lust</a:t>
            </a:r>
            <a:r>
              <a:rPr lang="en-US" sz="800" b="1" dirty="0">
                <a:solidFill>
                  <a:srgbClr val="833C0B"/>
                </a:solidFill>
                <a:effectLst/>
                <a:latin typeface="Papyrus" panose="03070502060502030205" pitchFamily="66" charset="0"/>
                <a:ea typeface="Calibri" panose="020F0502020204030204" pitchFamily="34" charset="0"/>
                <a:cs typeface="Times New Roman" panose="02020603050405020304" pitchFamily="18" charset="0"/>
              </a:rPr>
              <a:t>.</a:t>
            </a: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800" b="1" dirty="0">
                <a:solidFill>
                  <a:srgbClr val="833C0B"/>
                </a:solidFill>
                <a:effectLst/>
                <a:latin typeface="Papyrus" panose="03070502060502030205" pitchFamily="66" charset="0"/>
                <a:ea typeface="Calibri" panose="020F0502020204030204" pitchFamily="34" charset="0"/>
                <a:cs typeface="Times New Roman" panose="02020603050405020304" pitchFamily="18" charset="0"/>
              </a:rPr>
              <a:t> </a:t>
            </a:r>
            <a:r>
              <a:rPr lang="en-US" sz="1400" b="1" dirty="0">
                <a:solidFill>
                  <a:srgbClr val="833C0B"/>
                </a:solidFill>
                <a:effectLst/>
                <a:latin typeface="Papyrus" panose="03070502060502030205" pitchFamily="66" charset="0"/>
                <a:ea typeface="Calibri" panose="020F0502020204030204" pitchFamily="34" charset="0"/>
                <a:cs typeface="Times New Roman" panose="02020603050405020304" pitchFamily="18" charset="0"/>
              </a:rPr>
              <a:t>And for my trouble once again, I lie imprisoned and disgraced.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b="1" dirty="0">
                <a:solidFill>
                  <a:srgbClr val="833C0B"/>
                </a:solidFill>
                <a:effectLst/>
                <a:latin typeface="Papyrus" panose="03070502060502030205" pitchFamily="66" charset="0"/>
                <a:ea typeface="Calibri" panose="020F0502020204030204" pitchFamily="34" charset="0"/>
                <a:cs typeface="Times New Roman" panose="02020603050405020304" pitchFamily="18" charset="0"/>
              </a:rPr>
              <a:t>Has God seduced me too, and cast me off -</a:t>
            </a:r>
            <a:r>
              <a:rPr lang="en-US" sz="1400" dirty="0">
                <a:latin typeface="Calibri" panose="020F0502020204030204" pitchFamily="34" charset="0"/>
                <a:ea typeface="Calibri" panose="020F0502020204030204" pitchFamily="34" charset="0"/>
                <a:cs typeface="Times New Roman" panose="02020603050405020304" pitchFamily="18" charset="0"/>
              </a:rPr>
              <a:t> </a:t>
            </a:r>
            <a:r>
              <a:rPr lang="en-US" sz="1400" b="1" dirty="0">
                <a:solidFill>
                  <a:srgbClr val="833C0B"/>
                </a:solidFill>
                <a:effectLst/>
                <a:latin typeface="Papyrus" panose="03070502060502030205" pitchFamily="66" charset="0"/>
                <a:ea typeface="Calibri" panose="020F0502020204030204" pitchFamily="34" charset="0"/>
                <a:cs typeface="Times New Roman" panose="02020603050405020304" pitchFamily="18" charset="0"/>
              </a:rPr>
              <a:t>For basking in His favor?</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b="1" dirty="0">
                <a:solidFill>
                  <a:srgbClr val="833C0B"/>
                </a:solidFill>
                <a:effectLst/>
                <a:latin typeface="Papyrus" panose="03070502060502030205" pitchFamily="66" charset="0"/>
                <a:ea typeface="Calibri" panose="020F0502020204030204" pitchFamily="34" charset="0"/>
                <a:cs typeface="Times New Roman" panose="02020603050405020304" pitchFamily="18" charset="0"/>
              </a:rPr>
              <a:t>It seems but scant </a:t>
            </a:r>
            <a:r>
              <a:rPr lang="en-US" sz="1400" b="1" dirty="0" err="1">
                <a:solidFill>
                  <a:srgbClr val="833C0B"/>
                </a:solidFill>
                <a:effectLst/>
                <a:latin typeface="Papyrus" panose="03070502060502030205" pitchFamily="66" charset="0"/>
                <a:ea typeface="Calibri" panose="020F0502020204030204" pitchFamily="34" charset="0"/>
                <a:cs typeface="Times New Roman" panose="02020603050405020304" pitchFamily="18" charset="0"/>
              </a:rPr>
              <a:t>reward,To</a:t>
            </a:r>
            <a:r>
              <a:rPr lang="en-US" sz="1400" b="1" dirty="0">
                <a:solidFill>
                  <a:srgbClr val="833C0B"/>
                </a:solidFill>
                <a:effectLst/>
                <a:latin typeface="Papyrus" panose="03070502060502030205" pitchFamily="66" charset="0"/>
                <a:ea typeface="Calibri" panose="020F0502020204030204" pitchFamily="34" charset="0"/>
                <a:cs typeface="Times New Roman" panose="02020603050405020304" pitchFamily="18" charset="0"/>
              </a:rPr>
              <a:t> be the chief of those who languish</a:t>
            </a:r>
            <a:r>
              <a:rPr lang="en-US" sz="1400" dirty="0">
                <a:latin typeface="Calibri" panose="020F0502020204030204" pitchFamily="34" charset="0"/>
                <a:ea typeface="Calibri" panose="020F0502020204030204" pitchFamily="34" charset="0"/>
                <a:cs typeface="Times New Roman" panose="02020603050405020304" pitchFamily="18" charset="0"/>
              </a:rPr>
              <a:t> </a:t>
            </a:r>
            <a:r>
              <a:rPr lang="en-US" sz="1400" b="1" dirty="0">
                <a:solidFill>
                  <a:srgbClr val="833C0B"/>
                </a:solidFill>
                <a:effectLst/>
                <a:latin typeface="Papyrus" panose="03070502060502030205" pitchFamily="66" charset="0"/>
                <a:ea typeface="Calibri" panose="020F0502020204030204" pitchFamily="34" charset="0"/>
                <a:cs typeface="Times New Roman" panose="02020603050405020304" pitchFamily="18" charset="0"/>
              </a:rPr>
              <a:t>in the dark.</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b="1" dirty="0">
                <a:solidFill>
                  <a:srgbClr val="833C0B"/>
                </a:solidFill>
                <a:effectLst/>
                <a:latin typeface="Papyrus" panose="03070502060502030205" pitchFamily="66" charset="0"/>
                <a:ea typeface="Calibri" panose="020F0502020204030204" pitchFamily="34" charset="0"/>
                <a:cs typeface="Times New Roman" panose="02020603050405020304" pitchFamily="18" charset="0"/>
              </a:rPr>
              <a:t>How shall I deal with One who rips away,</a:t>
            </a:r>
            <a:r>
              <a:rPr lang="en-US" sz="1400" dirty="0">
                <a:latin typeface="Calibri" panose="020F0502020204030204" pitchFamily="34" charset="0"/>
                <a:ea typeface="Calibri" panose="020F0502020204030204" pitchFamily="34" charset="0"/>
                <a:cs typeface="Times New Roman" panose="02020603050405020304" pitchFamily="18" charset="0"/>
              </a:rPr>
              <a:t> </a:t>
            </a:r>
            <a:r>
              <a:rPr lang="en-US" sz="1400" b="1" dirty="0">
                <a:solidFill>
                  <a:srgbClr val="833C0B"/>
                </a:solidFill>
                <a:effectLst/>
                <a:latin typeface="Papyrus" panose="03070502060502030205" pitchFamily="66" charset="0"/>
                <a:ea typeface="Calibri" panose="020F0502020204030204" pitchFamily="34" charset="0"/>
                <a:cs typeface="Times New Roman" panose="02020603050405020304" pitchFamily="18" charset="0"/>
              </a:rPr>
              <a:t>What He Himself bestowed?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b="1" dirty="0">
                <a:solidFill>
                  <a:srgbClr val="833C0B"/>
                </a:solidFill>
                <a:effectLst/>
                <a:latin typeface="Papyrus" panose="03070502060502030205" pitchFamily="66" charset="0"/>
                <a:ea typeface="Calibri" panose="020F0502020204030204" pitchFamily="34" charset="0"/>
                <a:cs typeface="Times New Roman" panose="02020603050405020304" pitchFamily="18" charset="0"/>
              </a:rPr>
              <a:t>My robe of innocence my brothers drenched in blood;</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b="1" dirty="0">
                <a:solidFill>
                  <a:srgbClr val="833C0B"/>
                </a:solidFill>
                <a:effectLst/>
                <a:latin typeface="Papyrus" panose="03070502060502030205" pitchFamily="66" charset="0"/>
                <a:ea typeface="Calibri" panose="020F0502020204030204" pitchFamily="34" charset="0"/>
                <a:cs typeface="Times New Roman" panose="02020603050405020304" pitchFamily="18" charset="0"/>
              </a:rPr>
              <a:t>My robe of righteousness was </a:t>
            </a:r>
            <a:r>
              <a:rPr lang="en-US" sz="1400" b="1" dirty="0" err="1">
                <a:solidFill>
                  <a:srgbClr val="833C0B"/>
                </a:solidFill>
                <a:effectLst/>
                <a:latin typeface="Papyrus" panose="03070502060502030205" pitchFamily="66" charset="0"/>
                <a:ea typeface="Calibri" panose="020F0502020204030204" pitchFamily="34" charset="0"/>
                <a:cs typeface="Times New Roman" panose="02020603050405020304" pitchFamily="18" charset="0"/>
              </a:rPr>
              <a:t>snatched</a:t>
            </a:r>
            <a:r>
              <a:rPr lang="en-US" sz="1400" dirty="0" err="1">
                <a:latin typeface="Calibri" panose="020F0502020204030204" pitchFamily="34" charset="0"/>
                <a:ea typeface="Calibri" panose="020F0502020204030204" pitchFamily="34" charset="0"/>
                <a:cs typeface="Times New Roman" panose="02020603050405020304" pitchFamily="18" charset="0"/>
              </a:rPr>
              <a:t>,</a:t>
            </a:r>
            <a:r>
              <a:rPr lang="en-US" sz="1400" b="1" dirty="0" err="1">
                <a:solidFill>
                  <a:srgbClr val="833C0B"/>
                </a:solidFill>
                <a:effectLst/>
                <a:latin typeface="Papyrus" panose="03070502060502030205" pitchFamily="66" charset="0"/>
                <a:ea typeface="Calibri" panose="020F0502020204030204" pitchFamily="34" charset="0"/>
                <a:cs typeface="Times New Roman" panose="02020603050405020304" pitchFamily="18" charset="0"/>
              </a:rPr>
              <a:t>To</a:t>
            </a:r>
            <a:r>
              <a:rPr lang="en-US" sz="1400" b="1" dirty="0">
                <a:solidFill>
                  <a:srgbClr val="833C0B"/>
                </a:solidFill>
                <a:effectLst/>
                <a:latin typeface="Papyrus" panose="03070502060502030205" pitchFamily="66" charset="0"/>
                <a:ea typeface="Calibri" panose="020F0502020204030204" pitchFamily="34" charset="0"/>
                <a:cs typeface="Times New Roman" panose="02020603050405020304" pitchFamily="18" charset="0"/>
              </a:rPr>
              <a:t> scandalize my name.</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sz="1400" b="1" dirty="0">
                <a:solidFill>
                  <a:srgbClr val="833C0B"/>
                </a:solidFill>
                <a:effectLst/>
                <a:latin typeface="Papyrus" panose="03070502060502030205" pitchFamily="66" charset="0"/>
                <a:ea typeface="Calibri" panose="020F0502020204030204" pitchFamily="34" charset="0"/>
                <a:cs typeface="Times New Roman" panose="02020603050405020304" pitchFamily="18" charset="0"/>
              </a:rPr>
              <a:t>How shall I be clothed, my Lord,</a:t>
            </a:r>
            <a:r>
              <a:rPr lang="en-US" sz="1400" dirty="0">
                <a:latin typeface="Calibri" panose="020F0502020204030204" pitchFamily="34" charset="0"/>
                <a:ea typeface="Calibri" panose="020F0502020204030204" pitchFamily="34" charset="0"/>
                <a:cs typeface="Times New Roman" panose="02020603050405020304" pitchFamily="18" charset="0"/>
              </a:rPr>
              <a:t> </a:t>
            </a:r>
            <a:r>
              <a:rPr lang="en-US" sz="1400" b="1" dirty="0">
                <a:solidFill>
                  <a:srgbClr val="833C0B"/>
                </a:solidFill>
                <a:effectLst/>
                <a:latin typeface="Papyrus" panose="03070502060502030205" pitchFamily="66" charset="0"/>
                <a:ea typeface="Calibri" panose="020F0502020204030204" pitchFamily="34" charset="0"/>
                <a:cs typeface="Times New Roman" panose="02020603050405020304" pitchFamily="18" charset="0"/>
              </a:rPr>
              <a:t>Lying naked to Your will?”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692223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The bible is clear that we will experience eternity as well </a:t>
            </a:r>
            <a:r>
              <a:rPr lang="en-US" sz="2400" b="0" i="1" dirty="0"/>
              <a:t>(Matt. 25:31-46)</a:t>
            </a:r>
            <a:endParaRPr lang="en-US" b="0" i="1" dirty="0"/>
          </a:p>
          <a:p>
            <a:r>
              <a:rPr lang="en-US" dirty="0"/>
              <a:t>Where we spend eternity is up to our own choices!</a:t>
            </a:r>
          </a:p>
        </p:txBody>
      </p:sp>
      <p:sp>
        <p:nvSpPr>
          <p:cNvPr id="3" name="Title 2"/>
          <p:cNvSpPr>
            <a:spLocks noGrp="1"/>
          </p:cNvSpPr>
          <p:nvPr>
            <p:ph type="title"/>
          </p:nvPr>
        </p:nvSpPr>
        <p:spPr/>
        <p:txBody>
          <a:bodyPr/>
          <a:lstStyle/>
          <a:p>
            <a:r>
              <a:rPr lang="en-US" dirty="0"/>
              <a:t>We Will Experience Eternity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1"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p:cTn id="14" dur="500" fill="hold"/>
                                        <p:tgtEl>
                                          <p:spTgt spid="2">
                                            <p:bg/>
                                          </p:spTgt>
                                        </p:tgtEl>
                                        <p:attrNameLst>
                                          <p:attrName>ppt_x</p:attrName>
                                        </p:attrNameLst>
                                      </p:cBhvr>
                                      <p:tavLst>
                                        <p:tav tm="0">
                                          <p:val>
                                            <p:strVal val="#ppt_x"/>
                                          </p:val>
                                        </p:tav>
                                        <p:tav tm="100000">
                                          <p:val>
                                            <p:strVal val="#ppt_x"/>
                                          </p:val>
                                        </p:tav>
                                      </p:tavLst>
                                    </p:anim>
                                    <p:anim calcmode="lin" valueType="num">
                                      <p:cBhvr>
                                        <p:cTn id="15" dur="500" fill="hold"/>
                                        <p:tgtEl>
                                          <p:spTgt spid="2">
                                            <p:bg/>
                                          </p:spTgt>
                                        </p:tgtEl>
                                        <p:attrNameLst>
                                          <p:attrName>ppt_y</p:attrName>
                                        </p:attrNameLst>
                                      </p:cBhvr>
                                      <p:tavLst>
                                        <p:tav tm="0">
                                          <p:val>
                                            <p:strVal val="#ppt_y-#ppt_h/2"/>
                                          </p:val>
                                        </p:tav>
                                        <p:tav tm="100000">
                                          <p:val>
                                            <p:strVal val="#ppt_y"/>
                                          </p:val>
                                        </p:tav>
                                      </p:tavLst>
                                    </p:anim>
                                    <p:anim calcmode="lin" valueType="num">
                                      <p:cBhvr>
                                        <p:cTn id="16" dur="500" fill="hold"/>
                                        <p:tgtEl>
                                          <p:spTgt spid="2">
                                            <p:bg/>
                                          </p:spTgt>
                                        </p:tgtEl>
                                        <p:attrNameLst>
                                          <p:attrName>ppt_w</p:attrName>
                                        </p:attrNameLst>
                                      </p:cBhvr>
                                      <p:tavLst>
                                        <p:tav tm="0">
                                          <p:val>
                                            <p:strVal val="#ppt_w"/>
                                          </p:val>
                                        </p:tav>
                                        <p:tav tm="100000">
                                          <p:val>
                                            <p:strVal val="#ppt_w"/>
                                          </p:val>
                                        </p:tav>
                                      </p:tavLst>
                                    </p:anim>
                                    <p:anim calcmode="lin" valueType="num">
                                      <p:cBhvr>
                                        <p:cTn id="17"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fade">
                                      <p:cBhvr>
                                        <p:cTn id="27"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48292"/>
          </a:xfrm>
          <a:solidFill>
            <a:schemeClr val="accent2">
              <a:lumMod val="20000"/>
              <a:lumOff val="80000"/>
            </a:schemeClr>
          </a:solidFill>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33460ECE-F9DA-4479-9222-69032013050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0156" y="242596"/>
            <a:ext cx="11731688" cy="6372808"/>
          </a:xfrm>
          <a:solidFill>
            <a:schemeClr val="accent2">
              <a:lumMod val="20000"/>
              <a:lumOff val="80000"/>
            </a:schemeClr>
          </a:solidFill>
          <a:ln>
            <a:noFill/>
          </a:ln>
        </p:spPr>
      </p:pic>
    </p:spTree>
    <p:extLst>
      <p:ext uri="{BB962C8B-B14F-4D97-AF65-F5344CB8AC3E}">
        <p14:creationId xmlns:p14="http://schemas.microsoft.com/office/powerpoint/2010/main" val="2634008763"/>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25000" lnSpcReduction="20000"/>
          </a:bodyPr>
          <a:lstStyle/>
          <a:p>
            <a:r>
              <a:rPr lang="en-US" sz="12300" dirty="0">
                <a:solidFill>
                  <a:srgbClr val="00B0F0"/>
                </a:solidFill>
                <a:effectLst>
                  <a:outerShdw blurRad="38100" dist="38100" dir="2700000" algn="tl">
                    <a:srgbClr val="000000">
                      <a:alpha val="43137"/>
                    </a:srgbClr>
                  </a:outerShdw>
                </a:effectLst>
              </a:rPr>
              <a:t>“but the Spirit himself makes intercession for us”</a:t>
            </a:r>
          </a:p>
          <a:p>
            <a:r>
              <a:rPr lang="en-US" sz="4800" dirty="0">
                <a:effectLst>
                  <a:outerShdw blurRad="38100" dist="38100" dir="2700000" algn="tl">
                    <a:srgbClr val="000000">
                      <a:alpha val="43137"/>
                    </a:srgbClr>
                  </a:outerShdw>
                </a:effectLst>
              </a:rPr>
              <a:t>The expression “Spirit himself” is emphatic; it expresses an activity of the Holy Spirit personally, rather than what he may accomplish through a representative medium (cf. John 4:2). While the pronoun auto (“itself” – KJV; “himself” – ASV) is a neuter form, it is more appropriate here to render it as a masculine, since the Holy Spirit is a person, not a thing. This has the precedent of Scripture itself (cf. John 14:26 where the masculine </a:t>
            </a:r>
            <a:r>
              <a:rPr lang="en-US" sz="4800" dirty="0" err="1">
                <a:effectLst>
                  <a:outerShdw blurRad="38100" dist="38100" dir="2700000" algn="tl">
                    <a:srgbClr val="000000">
                      <a:alpha val="43137"/>
                    </a:srgbClr>
                  </a:outerShdw>
                </a:effectLst>
              </a:rPr>
              <a:t>ekeinos</a:t>
            </a:r>
            <a:r>
              <a:rPr lang="en-US" sz="4800" dirty="0">
                <a:effectLst>
                  <a:outerShdw blurRad="38100" dist="38100" dir="2700000" algn="tl">
                    <a:srgbClr val="000000">
                      <a:alpha val="43137"/>
                    </a:srgbClr>
                  </a:outerShdw>
                </a:effectLst>
              </a:rPr>
              <a:t> is used of the “Spirit”—a neuter term).</a:t>
            </a:r>
          </a:p>
          <a:p>
            <a:r>
              <a:rPr lang="en-US" sz="4800" dirty="0">
                <a:effectLst>
                  <a:outerShdw blurRad="38100" dist="38100" dir="2700000" algn="tl">
                    <a:srgbClr val="000000">
                      <a:alpha val="43137"/>
                    </a:srgbClr>
                  </a:outerShdw>
                </a:effectLst>
              </a:rPr>
              <a:t>“with groanings which cannot be uttered”</a:t>
            </a:r>
          </a:p>
          <a:p>
            <a:r>
              <a:rPr lang="en-US" sz="4800" dirty="0">
                <a:effectLst>
                  <a:outerShdw blurRad="38100" dist="38100" dir="2700000" algn="tl">
                    <a:srgbClr val="000000">
                      <a:alpha val="43137"/>
                    </a:srgbClr>
                  </a:outerShdw>
                </a:effectLst>
              </a:rPr>
              <a:t>The term “groanings” (</a:t>
            </a:r>
            <a:r>
              <a:rPr lang="en-US" sz="4800" dirty="0" err="1">
                <a:effectLst>
                  <a:outerShdw blurRad="38100" dist="38100" dir="2700000" algn="tl">
                    <a:srgbClr val="000000">
                      <a:alpha val="43137"/>
                    </a:srgbClr>
                  </a:outerShdw>
                </a:effectLst>
              </a:rPr>
              <a:t>stenagmois</a:t>
            </a:r>
            <a:r>
              <a:rPr lang="en-US" sz="4800" dirty="0">
                <a:effectLst>
                  <a:outerShdw blurRad="38100" dist="38100" dir="2700000" algn="tl">
                    <a:srgbClr val="000000">
                      <a:alpha val="43137"/>
                    </a:srgbClr>
                  </a:outerShdw>
                </a:effectLst>
              </a:rPr>
              <a:t>) denotes a sigh or groan. It is used (in various forms) more than fifty times in the Greek version of the Old Testament, and it reflects a “human lament” which suffering people are powerless to remedy on their own (</a:t>
            </a:r>
            <a:r>
              <a:rPr lang="en-US" sz="4800" dirty="0" err="1">
                <a:effectLst>
                  <a:outerShdw blurRad="38100" dist="38100" dir="2700000" algn="tl">
                    <a:srgbClr val="000000">
                      <a:alpha val="43137"/>
                    </a:srgbClr>
                  </a:outerShdw>
                </a:effectLst>
              </a:rPr>
              <a:t>Balz</a:t>
            </a:r>
            <a:r>
              <a:rPr lang="en-US" sz="4800" dirty="0">
                <a:effectLst>
                  <a:outerShdw blurRad="38100" dist="38100" dir="2700000" algn="tl">
                    <a:srgbClr val="000000">
                      <a:alpha val="43137"/>
                    </a:srgbClr>
                  </a:outerShdw>
                </a:effectLst>
              </a:rPr>
              <a:t> and Schneider 1993, 272). For instance, it describes the anguish of the Israelite people under the burdens of Egypt (Exodus 2:23; cf. Acts 7:34).</a:t>
            </a:r>
          </a:p>
          <a:p>
            <a:r>
              <a:rPr lang="en-US" sz="4800" dirty="0">
                <a:effectLst>
                  <a:outerShdw blurRad="38100" dist="38100" dir="2700000" algn="tl">
                    <a:srgbClr val="000000">
                      <a:alpha val="43137"/>
                    </a:srgbClr>
                  </a:outerShdw>
                </a:effectLst>
              </a:rPr>
              <a:t>The notion that the “groanings” refer to “speaking in tongues” is to be rejected totally. Stott comments: “These groans can hardly be glossolalia, since those ‘tongues’ or languages were expressed in words which some could understand and interpret” (1994, 245).</a:t>
            </a:r>
          </a:p>
          <a:p>
            <a:r>
              <a:rPr lang="en-US" sz="4800" dirty="0">
                <a:effectLst>
                  <a:outerShdw blurRad="38100" dist="38100" dir="2700000" algn="tl">
                    <a:srgbClr val="000000">
                      <a:alpha val="43137"/>
                    </a:srgbClr>
                  </a:outerShdw>
                </a:effectLst>
              </a:rPr>
              <a:t>But whose groanings are these? Though some would attribute them to the Holy Spirit, the better view appears to be that they are the Christian’s groanings, which are conveyed on his behalf by the Spirit unto God. Clearly the term refers to the Christian’s plight a few verses earlier in this chapter (v. 23), though a different point of focus is in view.</a:t>
            </a:r>
          </a:p>
          <a:p>
            <a:r>
              <a:rPr lang="en-US" sz="4800" dirty="0">
                <a:effectLst>
                  <a:outerShdw blurRad="38100" dist="38100" dir="2700000" algn="tl">
                    <a:srgbClr val="000000">
                      <a:alpha val="43137"/>
                    </a:srgbClr>
                  </a:outerShdw>
                </a:effectLst>
              </a:rPr>
              <a:t>The context seems to suggest that the groanings originate because “we know not how to pray as we ought” in a knowledgeable and articulate way. It would seem, therefore, more in harmony with the general tenor of the Bible as a whole, then, to conclude that it is the Christian who gives rise to these “mute sighs, the expression of which is suppressed by grief” (Thayer 1958, 25), rather than the groanings issuing from the omnipotent Spirit of God.</a:t>
            </a:r>
          </a:p>
          <a:p>
            <a:r>
              <a:rPr lang="en-US" sz="4800" dirty="0">
                <a:effectLst>
                  <a:outerShdw blurRad="38100" dist="38100" dir="2700000" algn="tl">
                    <a:srgbClr val="000000">
                      <a:alpha val="43137"/>
                    </a:srgbClr>
                  </a:outerShdw>
                </a:effectLst>
              </a:rPr>
              <a:t>Hardeman Nichols observes: “Surely the Holy Spirit who has the ability to completely reveal the mind of God to man would have no difficulty in pleading man’s cause to God” (1980, 350).</a:t>
            </a:r>
          </a:p>
          <a:p>
            <a:r>
              <a:rPr lang="en-US" sz="4800" dirty="0">
                <a:effectLst>
                  <a:outerShdw blurRad="38100" dist="38100" dir="2700000" algn="tl">
                    <a:srgbClr val="000000">
                      <a:alpha val="43137"/>
                    </a:srgbClr>
                  </a:outerShdw>
                </a:effectLst>
              </a:rPr>
              <a:t>It is not impossible, though, that there may be a blending of two thoughts. Some think that the groanings, though originating with the Christian, actually are “shared by the Holy Spirit and the believer” (</a:t>
            </a:r>
            <a:r>
              <a:rPr lang="en-US" sz="4800" dirty="0" err="1">
                <a:effectLst>
                  <a:outerShdw blurRad="38100" dist="38100" dir="2700000" algn="tl">
                    <a:srgbClr val="000000">
                      <a:alpha val="43137"/>
                    </a:srgbClr>
                  </a:outerShdw>
                </a:effectLst>
              </a:rPr>
              <a:t>McComiskey</a:t>
            </a:r>
            <a:r>
              <a:rPr lang="en-US" sz="4800" dirty="0">
                <a:effectLst>
                  <a:outerShdw blurRad="38100" dist="38100" dir="2700000" algn="tl">
                    <a:srgbClr val="000000">
                      <a:alpha val="43137"/>
                    </a:srgbClr>
                  </a:outerShdw>
                </a:effectLst>
              </a:rPr>
              <a:t> 1976, 424).</a:t>
            </a:r>
          </a:p>
          <a:p>
            <a:r>
              <a:rPr lang="en-US" sz="4800" dirty="0">
                <a:effectLst>
                  <a:outerShdw blurRad="38100" dist="38100" dir="2700000" algn="tl">
                    <a:srgbClr val="000000">
                      <a:alpha val="43137"/>
                    </a:srgbClr>
                  </a:outerShdw>
                </a:effectLst>
              </a:rPr>
              <a:t>John Stott suggests that “the Holy Spirit identifies with our groans,” so that “we and he groan together” (245). One thing is certain: when the groanings reach God, they are perfectly clear to him.</a:t>
            </a:r>
          </a:p>
          <a:p>
            <a:r>
              <a:rPr lang="en-US" sz="4800" dirty="0">
                <a:effectLst>
                  <a:outerShdw blurRad="38100" dist="38100" dir="2700000" algn="tl">
                    <a:srgbClr val="000000">
                      <a:alpha val="43137"/>
                    </a:srgbClr>
                  </a:outerShdw>
                </a:effectLst>
              </a:rPr>
              <a:t>It is imperative, though, that we emphasize this point: it must not be concluded that the Father could not know of our plight apart from the Spirit’s intercession; no, rather, it is the role of the Spirit as a companion in the Christian’s life that is being emphasized. His work has been divinely orchestrated, consistent with the planning of the entire Godhead.</a:t>
            </a:r>
          </a:p>
          <a:p>
            <a:r>
              <a:rPr lang="en-US" sz="4800" dirty="0">
                <a:effectLst>
                  <a:outerShdw blurRad="38100" dist="38100" dir="2700000" algn="tl">
                    <a:srgbClr val="000000">
                      <a:alpha val="43137"/>
                    </a:srgbClr>
                  </a:outerShdw>
                </a:effectLst>
              </a:rPr>
              <a:t>H. Leo Boles wrote: “Since [the Holy Spirit] dwells in Christians, he helps them in the act of prayer. Prayer is to God the Father in the name of Christ, and by the help of the Holy Spirit. Hence, each member of the Godhead is included in acceptable prayer” (1983, 256).</a:t>
            </a:r>
          </a:p>
          <a:p>
            <a:pPr marL="461963" indent="-461963"/>
            <a:endParaRPr lang="en-US" sz="3600" i="1" dirty="0">
              <a:solidFill>
                <a:srgbClr val="FF9900"/>
              </a:solidFill>
              <a:effectLst>
                <a:outerShdw blurRad="50800" dist="38100" dir="2700000" algn="tl" rotWithShape="0">
                  <a:prstClr val="black"/>
                </a:outerShdw>
              </a:effectLst>
            </a:endParaRPr>
          </a:p>
        </p:txBody>
      </p:sp>
      <p:sp>
        <p:nvSpPr>
          <p:cNvPr id="3" name="Title 2"/>
          <p:cNvSpPr>
            <a:spLocks noGrp="1"/>
          </p:cNvSpPr>
          <p:nvPr>
            <p:ph type="title"/>
          </p:nvPr>
        </p:nvSpPr>
        <p:spPr/>
        <p:txBody>
          <a:bodyPr/>
          <a:lstStyle/>
          <a:p>
            <a:r>
              <a:rPr lang="en-US" dirty="0"/>
              <a:t>Conditional Warnings &amp; Promises</a:t>
            </a:r>
          </a:p>
        </p:txBody>
      </p:sp>
    </p:spTree>
    <p:extLst>
      <p:ext uri="{BB962C8B-B14F-4D97-AF65-F5344CB8AC3E}">
        <p14:creationId xmlns:p14="http://schemas.microsoft.com/office/powerpoint/2010/main" val="968669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p:cTn id="14" dur="500" fill="hold"/>
                                        <p:tgtEl>
                                          <p:spTgt spid="2">
                                            <p:bg/>
                                          </p:spTgt>
                                        </p:tgtEl>
                                        <p:attrNameLst>
                                          <p:attrName>ppt_x</p:attrName>
                                        </p:attrNameLst>
                                      </p:cBhvr>
                                      <p:tavLst>
                                        <p:tav tm="0">
                                          <p:val>
                                            <p:strVal val="#ppt_x"/>
                                          </p:val>
                                        </p:tav>
                                        <p:tav tm="100000">
                                          <p:val>
                                            <p:strVal val="#ppt_x"/>
                                          </p:val>
                                        </p:tav>
                                      </p:tavLst>
                                    </p:anim>
                                    <p:anim calcmode="lin" valueType="num">
                                      <p:cBhvr>
                                        <p:cTn id="15" dur="500" fill="hold"/>
                                        <p:tgtEl>
                                          <p:spTgt spid="2">
                                            <p:bg/>
                                          </p:spTgt>
                                        </p:tgtEl>
                                        <p:attrNameLst>
                                          <p:attrName>ppt_y</p:attrName>
                                        </p:attrNameLst>
                                      </p:cBhvr>
                                      <p:tavLst>
                                        <p:tav tm="0">
                                          <p:val>
                                            <p:strVal val="#ppt_y+#ppt_h/2"/>
                                          </p:val>
                                        </p:tav>
                                        <p:tav tm="100000">
                                          <p:val>
                                            <p:strVal val="#ppt_y"/>
                                          </p:val>
                                        </p:tav>
                                      </p:tavLst>
                                    </p:anim>
                                    <p:anim calcmode="lin" valueType="num">
                                      <p:cBhvr>
                                        <p:cTn id="16" dur="500" fill="hold"/>
                                        <p:tgtEl>
                                          <p:spTgt spid="2">
                                            <p:bg/>
                                          </p:spTgt>
                                        </p:tgtEl>
                                        <p:attrNameLst>
                                          <p:attrName>ppt_w</p:attrName>
                                        </p:attrNameLst>
                                      </p:cBhvr>
                                      <p:tavLst>
                                        <p:tav tm="0">
                                          <p:val>
                                            <p:strVal val="#ppt_w"/>
                                          </p:val>
                                        </p:tav>
                                        <p:tav tm="100000">
                                          <p:val>
                                            <p:strVal val="#ppt_w"/>
                                          </p:val>
                                        </p:tav>
                                      </p:tavLst>
                                    </p:anim>
                                    <p:anim calcmode="lin" valueType="num">
                                      <p:cBhvr>
                                        <p:cTn id="17"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fade">
                                      <p:cBhvr>
                                        <p:cTn id="27" dur="500"/>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fade">
                                      <p:cBhvr>
                                        <p:cTn id="32" dur="500"/>
                                        <p:tgtEl>
                                          <p:spTgt spid="2">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3" end="3"/>
                                            </p:txEl>
                                          </p:spTgt>
                                        </p:tgtEl>
                                        <p:attrNameLst>
                                          <p:attrName>style.visibility</p:attrName>
                                        </p:attrNameLst>
                                      </p:cBhvr>
                                      <p:to>
                                        <p:strVal val="visible"/>
                                      </p:to>
                                    </p:set>
                                    <p:animEffect transition="in" filter="fade">
                                      <p:cBhvr>
                                        <p:cTn id="37" dur="500"/>
                                        <p:tgtEl>
                                          <p:spTgt spid="2">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
                                            <p:txEl>
                                              <p:pRg st="4" end="4"/>
                                            </p:txEl>
                                          </p:spTgt>
                                        </p:tgtEl>
                                        <p:attrNameLst>
                                          <p:attrName>style.visibility</p:attrName>
                                        </p:attrNameLst>
                                      </p:cBhvr>
                                      <p:to>
                                        <p:strVal val="visible"/>
                                      </p:to>
                                    </p:set>
                                    <p:animEffect transition="in" filter="fade">
                                      <p:cBhvr>
                                        <p:cTn id="42" dur="500"/>
                                        <p:tgtEl>
                                          <p:spTgt spid="2">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
                                            <p:txEl>
                                              <p:pRg st="5" end="5"/>
                                            </p:txEl>
                                          </p:spTgt>
                                        </p:tgtEl>
                                        <p:attrNameLst>
                                          <p:attrName>style.visibility</p:attrName>
                                        </p:attrNameLst>
                                      </p:cBhvr>
                                      <p:to>
                                        <p:strVal val="visible"/>
                                      </p:to>
                                    </p:set>
                                    <p:animEffect transition="in" filter="fade">
                                      <p:cBhvr>
                                        <p:cTn id="47" dur="500"/>
                                        <p:tgtEl>
                                          <p:spTgt spid="2">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
                                            <p:txEl>
                                              <p:pRg st="6" end="6"/>
                                            </p:txEl>
                                          </p:spTgt>
                                        </p:tgtEl>
                                        <p:attrNameLst>
                                          <p:attrName>style.visibility</p:attrName>
                                        </p:attrNameLst>
                                      </p:cBhvr>
                                      <p:to>
                                        <p:strVal val="visible"/>
                                      </p:to>
                                    </p:set>
                                    <p:animEffect transition="in" filter="fade">
                                      <p:cBhvr>
                                        <p:cTn id="52" dur="500"/>
                                        <p:tgtEl>
                                          <p:spTgt spid="2">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
                                            <p:txEl>
                                              <p:pRg st="7" end="7"/>
                                            </p:txEl>
                                          </p:spTgt>
                                        </p:tgtEl>
                                        <p:attrNameLst>
                                          <p:attrName>style.visibility</p:attrName>
                                        </p:attrNameLst>
                                      </p:cBhvr>
                                      <p:to>
                                        <p:strVal val="visible"/>
                                      </p:to>
                                    </p:set>
                                    <p:animEffect transition="in" filter="fade">
                                      <p:cBhvr>
                                        <p:cTn id="57" dur="500"/>
                                        <p:tgtEl>
                                          <p:spTgt spid="2">
                                            <p:txEl>
                                              <p:pRg st="7" end="7"/>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2">
                                            <p:txEl>
                                              <p:pRg st="8" end="8"/>
                                            </p:txEl>
                                          </p:spTgt>
                                        </p:tgtEl>
                                        <p:attrNameLst>
                                          <p:attrName>style.visibility</p:attrName>
                                        </p:attrNameLst>
                                      </p:cBhvr>
                                      <p:to>
                                        <p:strVal val="visible"/>
                                      </p:to>
                                    </p:set>
                                    <p:animEffect transition="in" filter="fade">
                                      <p:cBhvr>
                                        <p:cTn id="62" dur="500"/>
                                        <p:tgtEl>
                                          <p:spTgt spid="2">
                                            <p:txEl>
                                              <p:pRg st="8" end="8"/>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2">
                                            <p:txEl>
                                              <p:pRg st="9" end="9"/>
                                            </p:txEl>
                                          </p:spTgt>
                                        </p:tgtEl>
                                        <p:attrNameLst>
                                          <p:attrName>style.visibility</p:attrName>
                                        </p:attrNameLst>
                                      </p:cBhvr>
                                      <p:to>
                                        <p:strVal val="visible"/>
                                      </p:to>
                                    </p:set>
                                    <p:animEffect transition="in" filter="fade">
                                      <p:cBhvr>
                                        <p:cTn id="67" dur="500"/>
                                        <p:tgtEl>
                                          <p:spTgt spid="2">
                                            <p:txEl>
                                              <p:pRg st="9" end="9"/>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2">
                                            <p:txEl>
                                              <p:pRg st="10" end="10"/>
                                            </p:txEl>
                                          </p:spTgt>
                                        </p:tgtEl>
                                        <p:attrNameLst>
                                          <p:attrName>style.visibility</p:attrName>
                                        </p:attrNameLst>
                                      </p:cBhvr>
                                      <p:to>
                                        <p:strVal val="visible"/>
                                      </p:to>
                                    </p:set>
                                    <p:animEffect transition="in" filter="fade">
                                      <p:cBhvr>
                                        <p:cTn id="72" dur="500"/>
                                        <p:tgtEl>
                                          <p:spTgt spid="2">
                                            <p:txEl>
                                              <p:pRg st="10" end="10"/>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grpId="0" nodeType="clickEffect">
                                  <p:stCondLst>
                                    <p:cond delay="0"/>
                                  </p:stCondLst>
                                  <p:childTnLst>
                                    <p:set>
                                      <p:cBhvr>
                                        <p:cTn id="76" dur="1" fill="hold">
                                          <p:stCondLst>
                                            <p:cond delay="0"/>
                                          </p:stCondLst>
                                        </p:cTn>
                                        <p:tgtEl>
                                          <p:spTgt spid="2">
                                            <p:txEl>
                                              <p:pRg st="11" end="11"/>
                                            </p:txEl>
                                          </p:spTgt>
                                        </p:tgtEl>
                                        <p:attrNameLst>
                                          <p:attrName>style.visibility</p:attrName>
                                        </p:attrNameLst>
                                      </p:cBhvr>
                                      <p:to>
                                        <p:strVal val="visible"/>
                                      </p:to>
                                    </p:set>
                                    <p:animEffect transition="in" filter="fade">
                                      <p:cBhvr>
                                        <p:cTn id="77"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9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31520" y="144379"/>
            <a:ext cx="10703294" cy="5342021"/>
          </a:xfrm>
        </p:spPr>
        <p:txBody>
          <a:bodyPr>
            <a:normAutofit fontScale="62500" lnSpcReduction="20000"/>
          </a:bodyPr>
          <a:lstStyle/>
          <a:p>
            <a:r>
              <a:rPr lang="en-US" sz="7700" dirty="0">
                <a:solidFill>
                  <a:srgbClr val="00B0F0"/>
                </a:solidFill>
                <a:effectLst>
                  <a:outerShdw blurRad="38100" dist="38100" dir="2700000" algn="tl">
                    <a:srgbClr val="000000">
                      <a:alpha val="43137"/>
                    </a:srgbClr>
                  </a:outerShdw>
                </a:effectLst>
              </a:rPr>
              <a:t>“and he who searches the hearts”</a:t>
            </a:r>
          </a:p>
          <a:p>
            <a:r>
              <a:rPr lang="en-US" sz="4000" dirty="0">
                <a:effectLst>
                  <a:outerShdw blurRad="38100" dist="38100" dir="2700000" algn="tl">
                    <a:srgbClr val="000000">
                      <a:alpha val="43137"/>
                    </a:srgbClr>
                  </a:outerShdw>
                </a:effectLst>
              </a:rPr>
              <a:t>The heart-searcher of this passage is generally conceded to be God, the Father, mentioned subsequently in the verse. God is said to “search” the heart of man.</a:t>
            </a:r>
          </a:p>
          <a:p>
            <a:r>
              <a:rPr lang="en-US" sz="4000" dirty="0">
                <a:effectLst>
                  <a:outerShdw blurRad="38100" dist="38100" dir="2700000" algn="tl">
                    <a:srgbClr val="000000">
                      <a:alpha val="43137"/>
                    </a:srgbClr>
                  </a:outerShdw>
                </a:effectLst>
              </a:rPr>
              <a:t>The word means to examine, to investigate. It is a form of the figure known as anthropomorphism (representing God with human traits), the design of which, in this text, is to emphasize the all-knowing aspect of deity (cf. 1</a:t>
            </a:r>
            <a:r>
              <a:rPr lang="en-US" sz="4000" baseline="30000" dirty="0">
                <a:effectLst>
                  <a:outerShdw blurRad="38100" dist="38100" dir="2700000" algn="tl">
                    <a:srgbClr val="000000">
                      <a:alpha val="43137"/>
                    </a:srgbClr>
                  </a:outerShdw>
                </a:effectLst>
              </a:rPr>
              <a:t>st</a:t>
            </a:r>
            <a:r>
              <a:rPr lang="en-US" sz="4000" dirty="0">
                <a:effectLst>
                  <a:outerShdw blurRad="38100" dist="38100" dir="2700000" algn="tl">
                    <a:srgbClr val="000000">
                      <a:alpha val="43137"/>
                    </a:srgbClr>
                  </a:outerShdw>
                </a:effectLst>
              </a:rPr>
              <a:t>  Chronicles 28:9; Psalms 7:9; Proverbs 17:3; 1 Thessalonians 2:4). Similar expressions are used both of Christ (Revelation 2:23) and of the Spirit (1</a:t>
            </a:r>
            <a:r>
              <a:rPr lang="en-US" sz="4000" baseline="30000" dirty="0">
                <a:effectLst>
                  <a:outerShdw blurRad="38100" dist="38100" dir="2700000" algn="tl">
                    <a:srgbClr val="000000">
                      <a:alpha val="43137"/>
                    </a:srgbClr>
                  </a:outerShdw>
                </a:effectLst>
              </a:rPr>
              <a:t>st</a:t>
            </a:r>
            <a:r>
              <a:rPr lang="en-US" sz="4000" dirty="0">
                <a:effectLst>
                  <a:outerShdw blurRad="38100" dist="38100" dir="2700000" algn="tl">
                    <a:srgbClr val="000000">
                      <a:alpha val="43137"/>
                    </a:srgbClr>
                  </a:outerShdw>
                </a:effectLst>
              </a:rPr>
              <a:t>  Corinthians 2:10).</a:t>
            </a:r>
          </a:p>
          <a:p>
            <a:r>
              <a:rPr lang="en-US" sz="4000" dirty="0">
                <a:effectLst>
                  <a:outerShdw blurRad="38100" dist="38100" dir="2700000" algn="tl">
                    <a:srgbClr val="000000">
                      <a:alpha val="43137"/>
                    </a:srgbClr>
                  </a:outerShdw>
                </a:effectLst>
              </a:rPr>
              <a:t>The present tense form argues for the concept of a God who is ever aware of our needs. The “heart,” of course, is the soul or spirit of man, the rational, feeling aspect of the human being—that part made in the very image of God himself (Genesis 1:26-27; Daniel 7:15; 1 Corinthians 2:11; Romans 10:9-10).</a:t>
            </a:r>
          </a:p>
          <a:p>
            <a:pPr marL="461963" indent="-461963"/>
            <a:endParaRPr lang="en-US" sz="3600" i="1" dirty="0">
              <a:solidFill>
                <a:srgbClr val="FF9900"/>
              </a:solidFill>
              <a:effectLst>
                <a:outerShdw blurRad="50800" dist="38100" dir="2700000" algn="tl" rotWithShape="0">
                  <a:prstClr val="black"/>
                </a:outerShdw>
              </a:effectLst>
            </a:endParaRPr>
          </a:p>
        </p:txBody>
      </p:sp>
      <p:sp>
        <p:nvSpPr>
          <p:cNvPr id="3" name="Title 2"/>
          <p:cNvSpPr>
            <a:spLocks noGrp="1"/>
          </p:cNvSpPr>
          <p:nvPr>
            <p:ph type="title"/>
          </p:nvPr>
        </p:nvSpPr>
        <p:spPr/>
        <p:txBody>
          <a:bodyPr/>
          <a:lstStyle/>
          <a:p>
            <a:r>
              <a:rPr lang="en-US" dirty="0"/>
              <a:t>Conditional Warnings &amp; Promises</a:t>
            </a:r>
          </a:p>
        </p:txBody>
      </p:sp>
    </p:spTree>
    <p:extLst>
      <p:ext uri="{BB962C8B-B14F-4D97-AF65-F5344CB8AC3E}">
        <p14:creationId xmlns:p14="http://schemas.microsoft.com/office/powerpoint/2010/main" val="41029466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p:cTn id="14" dur="500" fill="hold"/>
                                        <p:tgtEl>
                                          <p:spTgt spid="2">
                                            <p:bg/>
                                          </p:spTgt>
                                        </p:tgtEl>
                                        <p:attrNameLst>
                                          <p:attrName>ppt_x</p:attrName>
                                        </p:attrNameLst>
                                      </p:cBhvr>
                                      <p:tavLst>
                                        <p:tav tm="0">
                                          <p:val>
                                            <p:strVal val="#ppt_x"/>
                                          </p:val>
                                        </p:tav>
                                        <p:tav tm="100000">
                                          <p:val>
                                            <p:strVal val="#ppt_x"/>
                                          </p:val>
                                        </p:tav>
                                      </p:tavLst>
                                    </p:anim>
                                    <p:anim calcmode="lin" valueType="num">
                                      <p:cBhvr>
                                        <p:cTn id="15" dur="500" fill="hold"/>
                                        <p:tgtEl>
                                          <p:spTgt spid="2">
                                            <p:bg/>
                                          </p:spTgt>
                                        </p:tgtEl>
                                        <p:attrNameLst>
                                          <p:attrName>ppt_y</p:attrName>
                                        </p:attrNameLst>
                                      </p:cBhvr>
                                      <p:tavLst>
                                        <p:tav tm="0">
                                          <p:val>
                                            <p:strVal val="#ppt_y+#ppt_h/2"/>
                                          </p:val>
                                        </p:tav>
                                        <p:tav tm="100000">
                                          <p:val>
                                            <p:strVal val="#ppt_y"/>
                                          </p:val>
                                        </p:tav>
                                      </p:tavLst>
                                    </p:anim>
                                    <p:anim calcmode="lin" valueType="num">
                                      <p:cBhvr>
                                        <p:cTn id="16" dur="500" fill="hold"/>
                                        <p:tgtEl>
                                          <p:spTgt spid="2">
                                            <p:bg/>
                                          </p:spTgt>
                                        </p:tgtEl>
                                        <p:attrNameLst>
                                          <p:attrName>ppt_w</p:attrName>
                                        </p:attrNameLst>
                                      </p:cBhvr>
                                      <p:tavLst>
                                        <p:tav tm="0">
                                          <p:val>
                                            <p:strVal val="#ppt_w"/>
                                          </p:val>
                                        </p:tav>
                                        <p:tav tm="100000">
                                          <p:val>
                                            <p:strVal val="#ppt_w"/>
                                          </p:val>
                                        </p:tav>
                                      </p:tavLst>
                                    </p:anim>
                                    <p:anim calcmode="lin" valueType="num">
                                      <p:cBhvr>
                                        <p:cTn id="17"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fade">
                                      <p:cBhvr>
                                        <p:cTn id="27" dur="500"/>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fade">
                                      <p:cBhvr>
                                        <p:cTn id="32" dur="500"/>
                                        <p:tgtEl>
                                          <p:spTgt spid="2">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3" end="3"/>
                                            </p:txEl>
                                          </p:spTgt>
                                        </p:tgtEl>
                                        <p:attrNameLst>
                                          <p:attrName>style.visibility</p:attrName>
                                        </p:attrNameLst>
                                      </p:cBhvr>
                                      <p:to>
                                        <p:strVal val="visible"/>
                                      </p:to>
                                    </p:set>
                                    <p:animEffect transition="in" filter="fade">
                                      <p:cBhvr>
                                        <p:cTn id="3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9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31520" y="144379"/>
            <a:ext cx="10703294" cy="5342021"/>
          </a:xfrm>
        </p:spPr>
        <p:txBody>
          <a:bodyPr>
            <a:normAutofit fontScale="85000" lnSpcReduction="20000"/>
          </a:bodyPr>
          <a:lstStyle/>
          <a:p>
            <a:r>
              <a:rPr lang="en-US" sz="5600" dirty="0">
                <a:solidFill>
                  <a:srgbClr val="00B0F0"/>
                </a:solidFill>
                <a:effectLst>
                  <a:outerShdw blurRad="38100" dist="38100" dir="2700000" algn="tl">
                    <a:srgbClr val="000000">
                      <a:alpha val="43137"/>
                    </a:srgbClr>
                  </a:outerShdw>
                </a:effectLst>
              </a:rPr>
              <a:t>“knows what is the mind of the spirit”</a:t>
            </a:r>
          </a:p>
          <a:p>
            <a:r>
              <a:rPr lang="en-US" dirty="0">
                <a:effectLst>
                  <a:outerShdw blurRad="38100" dist="38100" dir="2700000" algn="tl">
                    <a:srgbClr val="000000">
                      <a:alpha val="43137"/>
                    </a:srgbClr>
                  </a:outerShdw>
                </a:effectLst>
              </a:rPr>
              <a:t>Again the verb (</a:t>
            </a:r>
            <a:r>
              <a:rPr lang="en-US" dirty="0" err="1">
                <a:effectLst>
                  <a:outerShdw blurRad="38100" dist="38100" dir="2700000" algn="tl">
                    <a:srgbClr val="000000">
                      <a:alpha val="43137"/>
                    </a:srgbClr>
                  </a:outerShdw>
                </a:effectLst>
              </a:rPr>
              <a:t>oida</a:t>
            </a:r>
            <a:r>
              <a:rPr lang="en-US" dirty="0">
                <a:effectLst>
                  <a:outerShdw blurRad="38100" dist="38100" dir="2700000" algn="tl">
                    <a:srgbClr val="000000">
                      <a:alpha val="43137"/>
                    </a:srgbClr>
                  </a:outerShdw>
                </a:effectLst>
              </a:rPr>
              <a:t>), employed as a present tense (see above), reveals the fact that the Father and the Spirit are constantly in close communication with one another, if we may express ourselves in the same sort of accommodative language discussed just above. God is ever aware of the Spirit’s insights into our souls, hence can adequately respond to our needs.</a:t>
            </a:r>
          </a:p>
          <a:p>
            <a:r>
              <a:rPr lang="en-US" dirty="0">
                <a:effectLst>
                  <a:outerShdw blurRad="38100" dist="38100" dir="2700000" algn="tl">
                    <a:srgbClr val="000000">
                      <a:alpha val="43137"/>
                    </a:srgbClr>
                  </a:outerShdw>
                </a:effectLst>
              </a:rPr>
              <a:t>Cottrell suggests that Paul’s argument here is one where the reasoning proceeds from the less likely to the more likely: “If God knows what is in the minds of created beings who are qualitatively different from him and relatively independent of him, then surely he knows what is in the mind of the Spirit himself, who is qualitatively equal with God and one in nature with him” (1996, 498).</a:t>
            </a:r>
          </a:p>
          <a:p>
            <a:pPr marL="461963" indent="-461963"/>
            <a:endParaRPr lang="en-US" sz="3600" i="1" dirty="0">
              <a:solidFill>
                <a:srgbClr val="FF9900"/>
              </a:solidFill>
              <a:effectLst>
                <a:outerShdw blurRad="50800" dist="38100" dir="2700000" algn="tl" rotWithShape="0">
                  <a:prstClr val="black"/>
                </a:outerShdw>
              </a:effectLst>
            </a:endParaRPr>
          </a:p>
        </p:txBody>
      </p:sp>
      <p:sp>
        <p:nvSpPr>
          <p:cNvPr id="3" name="Title 2"/>
          <p:cNvSpPr>
            <a:spLocks noGrp="1"/>
          </p:cNvSpPr>
          <p:nvPr>
            <p:ph type="title"/>
          </p:nvPr>
        </p:nvSpPr>
        <p:spPr/>
        <p:txBody>
          <a:bodyPr/>
          <a:lstStyle/>
          <a:p>
            <a:r>
              <a:rPr lang="en-US" dirty="0"/>
              <a:t>Conditional Warnings &amp; Promises</a:t>
            </a:r>
          </a:p>
        </p:txBody>
      </p:sp>
    </p:spTree>
    <p:extLst>
      <p:ext uri="{BB962C8B-B14F-4D97-AF65-F5344CB8AC3E}">
        <p14:creationId xmlns:p14="http://schemas.microsoft.com/office/powerpoint/2010/main" val="1840723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p:cTn id="14" dur="500" fill="hold"/>
                                        <p:tgtEl>
                                          <p:spTgt spid="2">
                                            <p:bg/>
                                          </p:spTgt>
                                        </p:tgtEl>
                                        <p:attrNameLst>
                                          <p:attrName>ppt_x</p:attrName>
                                        </p:attrNameLst>
                                      </p:cBhvr>
                                      <p:tavLst>
                                        <p:tav tm="0">
                                          <p:val>
                                            <p:strVal val="#ppt_x"/>
                                          </p:val>
                                        </p:tav>
                                        <p:tav tm="100000">
                                          <p:val>
                                            <p:strVal val="#ppt_x"/>
                                          </p:val>
                                        </p:tav>
                                      </p:tavLst>
                                    </p:anim>
                                    <p:anim calcmode="lin" valueType="num">
                                      <p:cBhvr>
                                        <p:cTn id="15" dur="500" fill="hold"/>
                                        <p:tgtEl>
                                          <p:spTgt spid="2">
                                            <p:bg/>
                                          </p:spTgt>
                                        </p:tgtEl>
                                        <p:attrNameLst>
                                          <p:attrName>ppt_y</p:attrName>
                                        </p:attrNameLst>
                                      </p:cBhvr>
                                      <p:tavLst>
                                        <p:tav tm="0">
                                          <p:val>
                                            <p:strVal val="#ppt_y+#ppt_h/2"/>
                                          </p:val>
                                        </p:tav>
                                        <p:tav tm="100000">
                                          <p:val>
                                            <p:strVal val="#ppt_y"/>
                                          </p:val>
                                        </p:tav>
                                      </p:tavLst>
                                    </p:anim>
                                    <p:anim calcmode="lin" valueType="num">
                                      <p:cBhvr>
                                        <p:cTn id="16" dur="500" fill="hold"/>
                                        <p:tgtEl>
                                          <p:spTgt spid="2">
                                            <p:bg/>
                                          </p:spTgt>
                                        </p:tgtEl>
                                        <p:attrNameLst>
                                          <p:attrName>ppt_w</p:attrName>
                                        </p:attrNameLst>
                                      </p:cBhvr>
                                      <p:tavLst>
                                        <p:tav tm="0">
                                          <p:val>
                                            <p:strVal val="#ppt_w"/>
                                          </p:val>
                                        </p:tav>
                                        <p:tav tm="100000">
                                          <p:val>
                                            <p:strVal val="#ppt_w"/>
                                          </p:val>
                                        </p:tav>
                                      </p:tavLst>
                                    </p:anim>
                                    <p:anim calcmode="lin" valueType="num">
                                      <p:cBhvr>
                                        <p:cTn id="17"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fade">
                                      <p:cBhvr>
                                        <p:cTn id="27" dur="500"/>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fade">
                                      <p:cBhvr>
                                        <p:cTn id="3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9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31520" y="144379"/>
            <a:ext cx="10703294" cy="5342021"/>
          </a:xfrm>
        </p:spPr>
        <p:txBody>
          <a:bodyPr>
            <a:normAutofit fontScale="77500" lnSpcReduction="20000"/>
          </a:bodyPr>
          <a:lstStyle/>
          <a:p>
            <a:r>
              <a:rPr lang="en-US" sz="4600" dirty="0">
                <a:solidFill>
                  <a:srgbClr val="00B0F0"/>
                </a:solidFill>
                <a:effectLst>
                  <a:outerShdw blurRad="38100" dist="38100" dir="2700000" algn="tl">
                    <a:srgbClr val="000000">
                      <a:alpha val="43137"/>
                    </a:srgbClr>
                  </a:outerShdw>
                </a:effectLst>
              </a:rPr>
              <a:t>“because [that – ASV] he intercedes for the saints”</a:t>
            </a:r>
          </a:p>
          <a:p>
            <a:r>
              <a:rPr lang="en-US" dirty="0">
                <a:effectLst>
                  <a:outerShdw blurRad="38100" dist="38100" dir="2700000" algn="tl">
                    <a:srgbClr val="000000">
                      <a:alpha val="43137"/>
                    </a:srgbClr>
                  </a:outerShdw>
                </a:effectLst>
              </a:rPr>
              <a:t>The present tense of the verb (“intercedes”) depicts the characteristic activity of the Spirit on behalf of the Christian. (For the meaning of “intercede,” see above.)</a:t>
            </a:r>
          </a:p>
          <a:p>
            <a:r>
              <a:rPr lang="en-US" dirty="0">
                <a:effectLst>
                  <a:outerShdw blurRad="38100" dist="38100" dir="2700000" algn="tl">
                    <a:srgbClr val="000000">
                      <a:alpha val="43137"/>
                    </a:srgbClr>
                  </a:outerShdw>
                </a:effectLst>
              </a:rPr>
              <a:t>The term “saints,” as used in the New Testament, is a general term for those who are faithful to God. It is commonly used for the members of various congregations of the Lord’s people (cf. Romans 1:7; 1 Corinthians 1:2; Ephesians 1:1; Philippians 1:1). It is linguistically related to the words “holy” and “sanctified.” It refers to a person who, by virtue of his obedience to the gospel plan of salvation (cf. Ephesians 5:26) and his consecration of life has become “separated unto God” (cf. 1 Thessalonians 4:3-4, 7; Romans 6:19, 22; Hebrews 12:14).</a:t>
            </a:r>
          </a:p>
          <a:p>
            <a:r>
              <a:rPr lang="en-US" dirty="0">
                <a:effectLst>
                  <a:outerShdw blurRad="38100" dist="38100" dir="2700000" algn="tl">
                    <a:srgbClr val="000000">
                      <a:alpha val="43137"/>
                    </a:srgbClr>
                  </a:outerShdw>
                </a:effectLst>
              </a:rPr>
              <a:t>The Holy Spirit is delighted to operate on behalf of a people dedicated to righteousness. The Roman Catholic concept of “sainthood” bears utterly no relationship to the New Testament Scriptures.</a:t>
            </a:r>
          </a:p>
          <a:p>
            <a:pPr marL="461963" indent="-461963"/>
            <a:endParaRPr lang="en-US" sz="3600" i="1" dirty="0">
              <a:solidFill>
                <a:srgbClr val="FF9900"/>
              </a:solidFill>
              <a:effectLst>
                <a:outerShdw blurRad="50800" dist="38100" dir="2700000" algn="tl" rotWithShape="0">
                  <a:prstClr val="black"/>
                </a:outerShdw>
              </a:effectLst>
            </a:endParaRPr>
          </a:p>
        </p:txBody>
      </p:sp>
      <p:sp>
        <p:nvSpPr>
          <p:cNvPr id="3" name="Title 2"/>
          <p:cNvSpPr>
            <a:spLocks noGrp="1"/>
          </p:cNvSpPr>
          <p:nvPr>
            <p:ph type="title"/>
          </p:nvPr>
        </p:nvSpPr>
        <p:spPr/>
        <p:txBody>
          <a:bodyPr/>
          <a:lstStyle/>
          <a:p>
            <a:r>
              <a:rPr lang="en-US" dirty="0"/>
              <a:t>Conditional Warnings &amp; Promises</a:t>
            </a:r>
          </a:p>
        </p:txBody>
      </p:sp>
    </p:spTree>
    <p:extLst>
      <p:ext uri="{BB962C8B-B14F-4D97-AF65-F5344CB8AC3E}">
        <p14:creationId xmlns:p14="http://schemas.microsoft.com/office/powerpoint/2010/main" val="744684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p:cTn id="14" dur="500" fill="hold"/>
                                        <p:tgtEl>
                                          <p:spTgt spid="2">
                                            <p:bg/>
                                          </p:spTgt>
                                        </p:tgtEl>
                                        <p:attrNameLst>
                                          <p:attrName>ppt_x</p:attrName>
                                        </p:attrNameLst>
                                      </p:cBhvr>
                                      <p:tavLst>
                                        <p:tav tm="0">
                                          <p:val>
                                            <p:strVal val="#ppt_x"/>
                                          </p:val>
                                        </p:tav>
                                        <p:tav tm="100000">
                                          <p:val>
                                            <p:strVal val="#ppt_x"/>
                                          </p:val>
                                        </p:tav>
                                      </p:tavLst>
                                    </p:anim>
                                    <p:anim calcmode="lin" valueType="num">
                                      <p:cBhvr>
                                        <p:cTn id="15" dur="500" fill="hold"/>
                                        <p:tgtEl>
                                          <p:spTgt spid="2">
                                            <p:bg/>
                                          </p:spTgt>
                                        </p:tgtEl>
                                        <p:attrNameLst>
                                          <p:attrName>ppt_y</p:attrName>
                                        </p:attrNameLst>
                                      </p:cBhvr>
                                      <p:tavLst>
                                        <p:tav tm="0">
                                          <p:val>
                                            <p:strVal val="#ppt_y+#ppt_h/2"/>
                                          </p:val>
                                        </p:tav>
                                        <p:tav tm="100000">
                                          <p:val>
                                            <p:strVal val="#ppt_y"/>
                                          </p:val>
                                        </p:tav>
                                      </p:tavLst>
                                    </p:anim>
                                    <p:anim calcmode="lin" valueType="num">
                                      <p:cBhvr>
                                        <p:cTn id="16" dur="500" fill="hold"/>
                                        <p:tgtEl>
                                          <p:spTgt spid="2">
                                            <p:bg/>
                                          </p:spTgt>
                                        </p:tgtEl>
                                        <p:attrNameLst>
                                          <p:attrName>ppt_w</p:attrName>
                                        </p:attrNameLst>
                                      </p:cBhvr>
                                      <p:tavLst>
                                        <p:tav tm="0">
                                          <p:val>
                                            <p:strVal val="#ppt_w"/>
                                          </p:val>
                                        </p:tav>
                                        <p:tav tm="100000">
                                          <p:val>
                                            <p:strVal val="#ppt_w"/>
                                          </p:val>
                                        </p:tav>
                                      </p:tavLst>
                                    </p:anim>
                                    <p:anim calcmode="lin" valueType="num">
                                      <p:cBhvr>
                                        <p:cTn id="17"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fade">
                                      <p:cBhvr>
                                        <p:cTn id="27" dur="500"/>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fade">
                                      <p:cBhvr>
                                        <p:cTn id="32" dur="500"/>
                                        <p:tgtEl>
                                          <p:spTgt spid="2">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3" end="3"/>
                                            </p:txEl>
                                          </p:spTgt>
                                        </p:tgtEl>
                                        <p:attrNameLst>
                                          <p:attrName>style.visibility</p:attrName>
                                        </p:attrNameLst>
                                      </p:cBhvr>
                                      <p:to>
                                        <p:strVal val="visible"/>
                                      </p:to>
                                    </p:set>
                                    <p:animEffect transition="in" filter="fade">
                                      <p:cBhvr>
                                        <p:cTn id="3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9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31520" y="144379"/>
            <a:ext cx="10703294" cy="5342021"/>
          </a:xfrm>
        </p:spPr>
        <p:txBody>
          <a:bodyPr>
            <a:normAutofit fontScale="92500" lnSpcReduction="20000"/>
          </a:bodyPr>
          <a:lstStyle/>
          <a:p>
            <a:r>
              <a:rPr lang="en-US" sz="6500" dirty="0">
                <a:solidFill>
                  <a:srgbClr val="00B0F0"/>
                </a:solidFill>
                <a:effectLst>
                  <a:outerShdw blurRad="38100" dist="38100" dir="2700000" algn="tl">
                    <a:srgbClr val="000000">
                      <a:alpha val="43137"/>
                    </a:srgbClr>
                  </a:outerShdw>
                </a:effectLst>
              </a:rPr>
              <a:t>“according to the will of God”</a:t>
            </a:r>
          </a:p>
          <a:p>
            <a:r>
              <a:rPr lang="en-US" dirty="0">
                <a:effectLst>
                  <a:outerShdw blurRad="38100" dist="38100" dir="2700000" algn="tl">
                    <a:srgbClr val="000000">
                      <a:alpha val="43137"/>
                    </a:srgbClr>
                  </a:outerShdw>
                </a:effectLst>
              </a:rPr>
              <a:t>The Greek text simply says, “according to God.” The translators of both the King James Version and the American Standard Version have supplied the words “the will of” (as indicated by the italics) for clarification purposes. God the Father and the Holy Spirit operate in perfect unison in the interest of Christian people.</a:t>
            </a:r>
          </a:p>
          <a:p>
            <a:r>
              <a:rPr lang="en-US" dirty="0">
                <a:effectLst>
                  <a:outerShdw blurRad="38100" dist="38100" dir="2700000" algn="tl">
                    <a:srgbClr val="000000">
                      <a:alpha val="43137"/>
                    </a:srgbClr>
                  </a:outerShdw>
                </a:effectLst>
              </a:rPr>
              <a:t>Perhaps it is not out of place at this point to remind ourselves that, unlike the so-called “gods” of the ancient pagan world, the members of the sacred Godhead are never at variance with one another. They function in absolute harmony.</a:t>
            </a:r>
          </a:p>
          <a:p>
            <a:pPr marL="461963" indent="-461963"/>
            <a:endParaRPr lang="en-US" sz="3600" i="1" dirty="0">
              <a:solidFill>
                <a:srgbClr val="FF9900"/>
              </a:solidFill>
              <a:effectLst>
                <a:outerShdw blurRad="50800" dist="38100" dir="2700000" algn="tl" rotWithShape="0">
                  <a:prstClr val="black"/>
                </a:outerShdw>
              </a:effectLst>
            </a:endParaRPr>
          </a:p>
        </p:txBody>
      </p:sp>
      <p:sp>
        <p:nvSpPr>
          <p:cNvPr id="3" name="Title 2"/>
          <p:cNvSpPr>
            <a:spLocks noGrp="1"/>
          </p:cNvSpPr>
          <p:nvPr>
            <p:ph type="title"/>
          </p:nvPr>
        </p:nvSpPr>
        <p:spPr/>
        <p:txBody>
          <a:bodyPr/>
          <a:lstStyle/>
          <a:p>
            <a:r>
              <a:rPr lang="en-US" dirty="0"/>
              <a:t>Conditional Warnings &amp; Promises</a:t>
            </a:r>
          </a:p>
        </p:txBody>
      </p:sp>
    </p:spTree>
    <p:extLst>
      <p:ext uri="{BB962C8B-B14F-4D97-AF65-F5344CB8AC3E}">
        <p14:creationId xmlns:p14="http://schemas.microsoft.com/office/powerpoint/2010/main" val="20678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2"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ppt_x</p:attrName>
                                        </p:attrNameLst>
                                      </p:cBhvr>
                                      <p:tavLst>
                                        <p:tav tm="0">
                                          <p:val>
                                            <p:strVal val="#ppt_x+#ppt_w/2"/>
                                          </p:val>
                                        </p:tav>
                                        <p:tav tm="100000">
                                          <p:val>
                                            <p:strVal val="#ppt_x"/>
                                          </p:val>
                                        </p:tav>
                                      </p:tavLst>
                                    </p:anim>
                                    <p:anim calcmode="lin" valueType="num">
                                      <p:cBhvr>
                                        <p:cTn id="8" dur="500" fill="hold"/>
                                        <p:tgtEl>
                                          <p:spTgt spid="3"/>
                                        </p:tgtEl>
                                        <p:attrNameLst>
                                          <p:attrName>ppt_y</p:attrName>
                                        </p:attrNameLst>
                                      </p:cBhvr>
                                      <p:tavLst>
                                        <p:tav tm="0">
                                          <p:val>
                                            <p:strVal val="#ppt_y"/>
                                          </p:val>
                                        </p:tav>
                                        <p:tav tm="100000">
                                          <p:val>
                                            <p:strVal val="#ppt_y"/>
                                          </p:val>
                                        </p:tav>
                                      </p:tavLst>
                                    </p:anim>
                                    <p:anim calcmode="lin" valueType="num">
                                      <p:cBhvr>
                                        <p:cTn id="9" dur="500" fill="hold"/>
                                        <p:tgtEl>
                                          <p:spTgt spid="3"/>
                                        </p:tgtEl>
                                        <p:attrNameLst>
                                          <p:attrName>ppt_w</p:attrName>
                                        </p:attrNameLst>
                                      </p:cBhvr>
                                      <p:tavLst>
                                        <p:tav tm="0">
                                          <p:val>
                                            <p:fltVal val="0"/>
                                          </p:val>
                                        </p:tav>
                                        <p:tav tm="100000">
                                          <p:val>
                                            <p:strVal val="#ppt_w"/>
                                          </p:val>
                                        </p:tav>
                                      </p:tavLst>
                                    </p:anim>
                                    <p:anim calcmode="lin" valueType="num">
                                      <p:cBhvr>
                                        <p:cTn id="10" dur="500" fill="hold"/>
                                        <p:tgtEl>
                                          <p:spTgt spid="3"/>
                                        </p:tgtEl>
                                        <p:attrNameLst>
                                          <p:attrName>ppt_h</p:attrName>
                                        </p:attrNameLst>
                                      </p:cBhvr>
                                      <p:tavLst>
                                        <p:tav tm="0">
                                          <p:val>
                                            <p:strVal val="#ppt_h"/>
                                          </p:val>
                                        </p:tav>
                                        <p:tav tm="100000">
                                          <p:val>
                                            <p:strVal val="#ppt_h"/>
                                          </p:val>
                                        </p:tav>
                                      </p:tavLst>
                                    </p:anim>
                                  </p:childTnLst>
                                </p:cTn>
                              </p:par>
                            </p:childTnLst>
                          </p:cTn>
                        </p:par>
                        <p:par>
                          <p:cTn id="11" fill="hold">
                            <p:stCondLst>
                              <p:cond delay="500"/>
                            </p:stCondLst>
                            <p:childTnLst>
                              <p:par>
                                <p:cTn id="12" presetID="17" presetClass="entr" presetSubtype="4"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 calcmode="lin" valueType="num">
                                      <p:cBhvr>
                                        <p:cTn id="14" dur="500" fill="hold"/>
                                        <p:tgtEl>
                                          <p:spTgt spid="2">
                                            <p:bg/>
                                          </p:spTgt>
                                        </p:tgtEl>
                                        <p:attrNameLst>
                                          <p:attrName>ppt_x</p:attrName>
                                        </p:attrNameLst>
                                      </p:cBhvr>
                                      <p:tavLst>
                                        <p:tav tm="0">
                                          <p:val>
                                            <p:strVal val="#ppt_x"/>
                                          </p:val>
                                        </p:tav>
                                        <p:tav tm="100000">
                                          <p:val>
                                            <p:strVal val="#ppt_x"/>
                                          </p:val>
                                        </p:tav>
                                      </p:tavLst>
                                    </p:anim>
                                    <p:anim calcmode="lin" valueType="num">
                                      <p:cBhvr>
                                        <p:cTn id="15" dur="500" fill="hold"/>
                                        <p:tgtEl>
                                          <p:spTgt spid="2">
                                            <p:bg/>
                                          </p:spTgt>
                                        </p:tgtEl>
                                        <p:attrNameLst>
                                          <p:attrName>ppt_y</p:attrName>
                                        </p:attrNameLst>
                                      </p:cBhvr>
                                      <p:tavLst>
                                        <p:tav tm="0">
                                          <p:val>
                                            <p:strVal val="#ppt_y+#ppt_h/2"/>
                                          </p:val>
                                        </p:tav>
                                        <p:tav tm="100000">
                                          <p:val>
                                            <p:strVal val="#ppt_y"/>
                                          </p:val>
                                        </p:tav>
                                      </p:tavLst>
                                    </p:anim>
                                    <p:anim calcmode="lin" valueType="num">
                                      <p:cBhvr>
                                        <p:cTn id="16" dur="500" fill="hold"/>
                                        <p:tgtEl>
                                          <p:spTgt spid="2">
                                            <p:bg/>
                                          </p:spTgt>
                                        </p:tgtEl>
                                        <p:attrNameLst>
                                          <p:attrName>ppt_w</p:attrName>
                                        </p:attrNameLst>
                                      </p:cBhvr>
                                      <p:tavLst>
                                        <p:tav tm="0">
                                          <p:val>
                                            <p:strVal val="#ppt_w"/>
                                          </p:val>
                                        </p:tav>
                                        <p:tav tm="100000">
                                          <p:val>
                                            <p:strVal val="#ppt_w"/>
                                          </p:val>
                                        </p:tav>
                                      </p:tavLst>
                                    </p:anim>
                                    <p:anim calcmode="lin" valueType="num">
                                      <p:cBhvr>
                                        <p:cTn id="17" dur="500" fill="hold"/>
                                        <p:tgtEl>
                                          <p:spTgt spid="2">
                                            <p:bg/>
                                          </p:spTgt>
                                        </p:tgtEl>
                                        <p:attrNameLst>
                                          <p:attrName>ppt_h</p:attrName>
                                        </p:attrNameLst>
                                      </p:cBhvr>
                                      <p:tavLst>
                                        <p:tav tm="0">
                                          <p:val>
                                            <p:fltVal val="0"/>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fade">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1" end="1"/>
                                            </p:txEl>
                                          </p:spTgt>
                                        </p:tgtEl>
                                        <p:attrNameLst>
                                          <p:attrName>style.visibility</p:attrName>
                                        </p:attrNameLst>
                                      </p:cBhvr>
                                      <p:to>
                                        <p:strVal val="visible"/>
                                      </p:to>
                                    </p:set>
                                    <p:animEffect transition="in" filter="fade">
                                      <p:cBhvr>
                                        <p:cTn id="27" dur="500"/>
                                        <p:tgtEl>
                                          <p:spTgt spid="2">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2" end="2"/>
                                            </p:txEl>
                                          </p:spTgt>
                                        </p:tgtEl>
                                        <p:attrNameLst>
                                          <p:attrName>style.visibility</p:attrName>
                                        </p:attrNameLst>
                                      </p:cBhvr>
                                      <p:to>
                                        <p:strVal val="visible"/>
                                      </p:to>
                                    </p:set>
                                    <p:animEffect transition="in" filter="fade">
                                      <p:cBhvr>
                                        <p:cTn id="3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animBg="1"/>
      <p:bldP spid="3"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A03058"/>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133DBE-24EE-47F3-818E-772F5DFC4CE6}"/>
              </a:ext>
            </a:extLst>
          </p:cNvPr>
          <p:cNvSpPr>
            <a:spLocks noGrp="1"/>
          </p:cNvSpPr>
          <p:nvPr>
            <p:ph type="title"/>
          </p:nvPr>
        </p:nvSpPr>
        <p:spPr>
          <a:xfrm>
            <a:off x="242595" y="242596"/>
            <a:ext cx="11719249" cy="248292"/>
          </a:xfrm>
          <a:solidFill>
            <a:schemeClr val="accent2">
              <a:lumMod val="20000"/>
              <a:lumOff val="80000"/>
            </a:schemeClr>
          </a:solidFill>
        </p:spPr>
        <p:txBody>
          <a:bodyPr>
            <a:normAutofit fontScale="90000"/>
          </a:bodyPr>
          <a:lstStyle/>
          <a:p>
            <a:endParaRPr lang="en-US" dirty="0"/>
          </a:p>
        </p:txBody>
      </p:sp>
      <p:pic>
        <p:nvPicPr>
          <p:cNvPr id="5" name="Content Placeholder 4">
            <a:extLst>
              <a:ext uri="{FF2B5EF4-FFF2-40B4-BE49-F238E27FC236}">
                <a16:creationId xmlns:a16="http://schemas.microsoft.com/office/drawing/2014/main" id="{950D61B7-4A7B-47C6-9C43-BC9BDF689A0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0156" y="242596"/>
            <a:ext cx="11731688" cy="6372808"/>
          </a:xfrm>
          <a:solidFill>
            <a:schemeClr val="accent2">
              <a:lumMod val="20000"/>
              <a:lumOff val="80000"/>
            </a:schemeClr>
          </a:solidFill>
          <a:ln>
            <a:noFill/>
          </a:ln>
        </p:spPr>
      </p:pic>
    </p:spTree>
    <p:extLst>
      <p:ext uri="{BB962C8B-B14F-4D97-AF65-F5344CB8AC3E}">
        <p14:creationId xmlns:p14="http://schemas.microsoft.com/office/powerpoint/2010/main" val="402548767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E39273-7C35-42E1-A378-12CC0BD8D5FF}"/>
              </a:ext>
            </a:extLst>
          </p:cNvPr>
          <p:cNvSpPr/>
          <p:nvPr/>
        </p:nvSpPr>
        <p:spPr>
          <a:xfrm>
            <a:off x="1780673" y="308008"/>
            <a:ext cx="8566485" cy="6186309"/>
          </a:xfrm>
          <a:prstGeom prst="rect">
            <a:avLst/>
          </a:prstGeom>
          <a:noFill/>
        </p:spPr>
        <p:txBody>
          <a:bodyPr wrap="square" lIns="91440" tIns="45720" rIns="91440" bIns="45720">
            <a:spAutoFit/>
          </a:bodyPr>
          <a:lstStyle/>
          <a:p>
            <a:pPr algn="ctr"/>
            <a:r>
              <a:rPr lang="en-US" sz="4400" b="1" cap="none" spc="0" dirty="0">
                <a:ln w="22225">
                  <a:solidFill>
                    <a:schemeClr val="accent2"/>
                  </a:solidFill>
                  <a:prstDash val="solid"/>
                </a:ln>
                <a:solidFill>
                  <a:schemeClr val="accent2">
                    <a:lumMod val="40000"/>
                    <a:lumOff val="60000"/>
                  </a:schemeClr>
                </a:solidFill>
                <a:effectLst/>
              </a:rPr>
              <a:t>Childish Prayers</a:t>
            </a:r>
          </a:p>
          <a:p>
            <a:pPr algn="ctr"/>
            <a:r>
              <a:rPr lang="en-US" sz="4400" b="1" dirty="0">
                <a:ln w="22225">
                  <a:solidFill>
                    <a:schemeClr val="accent2"/>
                  </a:solidFill>
                  <a:prstDash val="solid"/>
                </a:ln>
                <a:solidFill>
                  <a:schemeClr val="accent2">
                    <a:lumMod val="40000"/>
                    <a:lumOff val="60000"/>
                  </a:schemeClr>
                </a:solidFill>
              </a:rPr>
              <a:t>Princely Privilege</a:t>
            </a:r>
            <a:endParaRPr lang="en-US" sz="4400" b="1" cap="none" spc="0" dirty="0">
              <a:ln w="22225">
                <a:solidFill>
                  <a:schemeClr val="accent2"/>
                </a:solidFill>
                <a:prstDash val="solid"/>
              </a:ln>
              <a:solidFill>
                <a:schemeClr val="accent2">
                  <a:lumMod val="40000"/>
                  <a:lumOff val="60000"/>
                </a:schemeClr>
              </a:solidFill>
              <a:effectLst/>
            </a:endParaRPr>
          </a:p>
          <a:p>
            <a:pPr algn="ctr"/>
            <a:r>
              <a:rPr lang="en-US" sz="4400" b="1" dirty="0">
                <a:ln w="22225">
                  <a:solidFill>
                    <a:schemeClr val="accent2"/>
                  </a:solidFill>
                  <a:prstDash val="solid"/>
                </a:ln>
                <a:solidFill>
                  <a:schemeClr val="accent2">
                    <a:lumMod val="40000"/>
                    <a:lumOff val="60000"/>
                  </a:schemeClr>
                </a:solidFill>
              </a:rPr>
              <a:t>Honesty &amp; Humility</a:t>
            </a:r>
          </a:p>
          <a:p>
            <a:pPr algn="ctr"/>
            <a:r>
              <a:rPr lang="en-US" sz="4400" b="1" cap="none" spc="0" dirty="0">
                <a:ln w="22225">
                  <a:solidFill>
                    <a:schemeClr val="accent2"/>
                  </a:solidFill>
                  <a:prstDash val="solid"/>
                </a:ln>
                <a:solidFill>
                  <a:schemeClr val="accent2">
                    <a:lumMod val="40000"/>
                    <a:lumOff val="60000"/>
                  </a:schemeClr>
                </a:solidFill>
                <a:effectLst/>
              </a:rPr>
              <a:t>Focus on th</a:t>
            </a:r>
            <a:r>
              <a:rPr lang="en-US" sz="4400" b="1" dirty="0">
                <a:ln w="22225">
                  <a:solidFill>
                    <a:schemeClr val="accent2"/>
                  </a:solidFill>
                  <a:prstDash val="solid"/>
                </a:ln>
                <a:solidFill>
                  <a:schemeClr val="accent2">
                    <a:lumMod val="40000"/>
                    <a:lumOff val="60000"/>
                  </a:schemeClr>
                </a:solidFill>
              </a:rPr>
              <a:t>e Promises</a:t>
            </a:r>
          </a:p>
          <a:p>
            <a:pPr algn="ctr"/>
            <a:r>
              <a:rPr lang="en-US" sz="4400" b="1" cap="none" spc="0" dirty="0">
                <a:ln w="22225">
                  <a:solidFill>
                    <a:schemeClr val="accent2"/>
                  </a:solidFill>
                  <a:prstDash val="solid"/>
                </a:ln>
                <a:solidFill>
                  <a:schemeClr val="accent2">
                    <a:lumMod val="40000"/>
                    <a:lumOff val="60000"/>
                  </a:schemeClr>
                </a:solidFill>
                <a:effectLst/>
              </a:rPr>
              <a:t>The Turning of the Wills</a:t>
            </a:r>
          </a:p>
          <a:p>
            <a:pPr algn="ctr"/>
            <a:r>
              <a:rPr lang="en-US" sz="4400" b="1" dirty="0">
                <a:ln w="22225">
                  <a:solidFill>
                    <a:schemeClr val="accent2"/>
                  </a:solidFill>
                  <a:prstDash val="solid"/>
                </a:ln>
                <a:solidFill>
                  <a:schemeClr val="accent2">
                    <a:lumMod val="40000"/>
                    <a:lumOff val="60000"/>
                  </a:schemeClr>
                </a:solidFill>
              </a:rPr>
              <a:t>Prayer Meant Transcendent</a:t>
            </a:r>
          </a:p>
          <a:p>
            <a:pPr algn="ctr"/>
            <a:r>
              <a:rPr lang="en-US" sz="4400" b="1" dirty="0">
                <a:ln w="22225">
                  <a:solidFill>
                    <a:schemeClr val="accent2"/>
                  </a:solidFill>
                  <a:prstDash val="solid"/>
                </a:ln>
                <a:solidFill>
                  <a:schemeClr val="accent2">
                    <a:lumMod val="40000"/>
                    <a:lumOff val="60000"/>
                  </a:schemeClr>
                </a:solidFill>
              </a:rPr>
              <a:t>The Three Levels Life is Lived</a:t>
            </a:r>
          </a:p>
          <a:p>
            <a:pPr algn="ctr"/>
            <a:r>
              <a:rPr lang="en-US" sz="4400" b="1" cap="none" spc="0" dirty="0">
                <a:ln w="22225">
                  <a:solidFill>
                    <a:schemeClr val="accent2"/>
                  </a:solidFill>
                  <a:prstDash val="solid"/>
                </a:ln>
                <a:solidFill>
                  <a:schemeClr val="accent2">
                    <a:lumMod val="40000"/>
                    <a:lumOff val="60000"/>
                  </a:schemeClr>
                </a:solidFill>
                <a:effectLst/>
              </a:rPr>
              <a:t>Where </a:t>
            </a:r>
            <a:r>
              <a:rPr lang="en-US" sz="4400" b="1" dirty="0">
                <a:ln w="22225">
                  <a:solidFill>
                    <a:schemeClr val="accent2"/>
                  </a:solidFill>
                  <a:prstDash val="solid"/>
                </a:ln>
                <a:solidFill>
                  <a:schemeClr val="accent2">
                    <a:lumMod val="40000"/>
                    <a:lumOff val="60000"/>
                  </a:schemeClr>
                </a:solidFill>
              </a:rPr>
              <a:t>Does</a:t>
            </a:r>
            <a:r>
              <a:rPr lang="en-US" sz="4400" b="1" cap="none" spc="0" dirty="0">
                <a:ln w="22225">
                  <a:solidFill>
                    <a:schemeClr val="accent2"/>
                  </a:solidFill>
                  <a:prstDash val="solid"/>
                </a:ln>
                <a:solidFill>
                  <a:schemeClr val="accent2">
                    <a:lumMod val="40000"/>
                    <a:lumOff val="60000"/>
                  </a:schemeClr>
                </a:solidFill>
                <a:effectLst/>
              </a:rPr>
              <a:t> the T</a:t>
            </a:r>
            <a:r>
              <a:rPr lang="en-US" sz="4400" b="1" dirty="0">
                <a:ln w="22225">
                  <a:solidFill>
                    <a:schemeClr val="accent2"/>
                  </a:solidFill>
                  <a:prstDash val="solid"/>
                </a:ln>
                <a:solidFill>
                  <a:schemeClr val="accent2">
                    <a:lumMod val="40000"/>
                    <a:lumOff val="60000"/>
                  </a:schemeClr>
                </a:solidFill>
              </a:rPr>
              <a:t>ime Go?</a:t>
            </a:r>
          </a:p>
          <a:p>
            <a:pPr algn="ctr"/>
            <a:r>
              <a:rPr lang="en-US" sz="4400" b="1" cap="none" spc="0" dirty="0">
                <a:ln w="22225">
                  <a:solidFill>
                    <a:schemeClr val="accent2"/>
                  </a:solidFill>
                  <a:prstDash val="solid"/>
                </a:ln>
                <a:solidFill>
                  <a:schemeClr val="accent2">
                    <a:lumMod val="40000"/>
                    <a:lumOff val="60000"/>
                  </a:schemeClr>
                </a:solidFill>
                <a:effectLst/>
              </a:rPr>
              <a:t>CONTENTMENT ALWAYS!</a:t>
            </a:r>
          </a:p>
        </p:txBody>
      </p:sp>
    </p:spTree>
    <p:extLst>
      <p:ext uri="{BB962C8B-B14F-4D97-AF65-F5344CB8AC3E}">
        <p14:creationId xmlns:p14="http://schemas.microsoft.com/office/powerpoint/2010/main" val="2553484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2">
                                            <p:txEl>
                                              <p:pRg st="0" end="0"/>
                                            </p:txEl>
                                          </p:spTgt>
                                        </p:tgtEl>
                                        <p:attrNameLst>
                                          <p:attrName>r</p:attrName>
                                        </p:attrNameLst>
                                      </p:cBhvr>
                                    </p:animRot>
                                  </p:childTnLst>
                                </p:cTn>
                              </p:par>
                              <p:par>
                                <p:cTn id="7" presetID="8" presetClass="emph" presetSubtype="0" fill="hold" nodeType="withEffect">
                                  <p:stCondLst>
                                    <p:cond delay="0"/>
                                  </p:stCondLst>
                                  <p:childTnLst>
                                    <p:animRot by="21600000">
                                      <p:cBhvr>
                                        <p:cTn id="8" dur="2000" fill="hold"/>
                                        <p:tgtEl>
                                          <p:spTgt spid="2">
                                            <p:txEl>
                                              <p:pRg st="1" end="1"/>
                                            </p:txEl>
                                          </p:spTgt>
                                        </p:tgtEl>
                                        <p:attrNameLst>
                                          <p:attrName>r</p:attrName>
                                        </p:attrNameLst>
                                      </p:cBhvr>
                                    </p:animRot>
                                  </p:childTnLst>
                                </p:cTn>
                              </p:par>
                              <p:par>
                                <p:cTn id="9" presetID="8" presetClass="emph" presetSubtype="0" fill="hold" nodeType="withEffect">
                                  <p:stCondLst>
                                    <p:cond delay="0"/>
                                  </p:stCondLst>
                                  <p:childTnLst>
                                    <p:animRot by="21600000">
                                      <p:cBhvr>
                                        <p:cTn id="10" dur="2000" fill="hold"/>
                                        <p:tgtEl>
                                          <p:spTgt spid="2">
                                            <p:txEl>
                                              <p:pRg st="2" end="2"/>
                                            </p:txEl>
                                          </p:spTgt>
                                        </p:tgtEl>
                                        <p:attrNameLst>
                                          <p:attrName>r</p:attrName>
                                        </p:attrNameLst>
                                      </p:cBhvr>
                                    </p:animRot>
                                  </p:childTnLst>
                                </p:cTn>
                              </p:par>
                              <p:par>
                                <p:cTn id="11" presetID="8" presetClass="emph" presetSubtype="0" fill="hold" nodeType="withEffect">
                                  <p:stCondLst>
                                    <p:cond delay="0"/>
                                  </p:stCondLst>
                                  <p:childTnLst>
                                    <p:animRot by="21600000">
                                      <p:cBhvr>
                                        <p:cTn id="12" dur="2000" fill="hold"/>
                                        <p:tgtEl>
                                          <p:spTgt spid="2">
                                            <p:txEl>
                                              <p:pRg st="3" end="3"/>
                                            </p:txEl>
                                          </p:spTgt>
                                        </p:tgtEl>
                                        <p:attrNameLst>
                                          <p:attrName>r</p:attrName>
                                        </p:attrNameLst>
                                      </p:cBhvr>
                                    </p:animRot>
                                  </p:childTnLst>
                                </p:cTn>
                              </p:par>
                              <p:par>
                                <p:cTn id="13" presetID="8" presetClass="emph" presetSubtype="0" fill="hold" nodeType="withEffect">
                                  <p:stCondLst>
                                    <p:cond delay="0"/>
                                  </p:stCondLst>
                                  <p:childTnLst>
                                    <p:animRot by="21600000">
                                      <p:cBhvr>
                                        <p:cTn id="14" dur="2000" fill="hold"/>
                                        <p:tgtEl>
                                          <p:spTgt spid="2">
                                            <p:txEl>
                                              <p:pRg st="4" end="4"/>
                                            </p:txEl>
                                          </p:spTgt>
                                        </p:tgtEl>
                                        <p:attrNameLst>
                                          <p:attrName>r</p:attrName>
                                        </p:attrNameLst>
                                      </p:cBhvr>
                                    </p:animRot>
                                  </p:childTnLst>
                                </p:cTn>
                              </p:par>
                              <p:par>
                                <p:cTn id="15" presetID="8" presetClass="emph" presetSubtype="0" fill="hold" nodeType="withEffect">
                                  <p:stCondLst>
                                    <p:cond delay="0"/>
                                  </p:stCondLst>
                                  <p:childTnLst>
                                    <p:animRot by="21600000">
                                      <p:cBhvr>
                                        <p:cTn id="16" dur="2000" fill="hold"/>
                                        <p:tgtEl>
                                          <p:spTgt spid="2">
                                            <p:txEl>
                                              <p:pRg st="5" end="5"/>
                                            </p:txEl>
                                          </p:spTgt>
                                        </p:tgtEl>
                                        <p:attrNameLst>
                                          <p:attrName>r</p:attrName>
                                        </p:attrNameLst>
                                      </p:cBhvr>
                                    </p:animRot>
                                  </p:childTnLst>
                                </p:cTn>
                              </p:par>
                              <p:par>
                                <p:cTn id="17" presetID="8" presetClass="emph" presetSubtype="0" fill="hold" nodeType="withEffect">
                                  <p:stCondLst>
                                    <p:cond delay="0"/>
                                  </p:stCondLst>
                                  <p:childTnLst>
                                    <p:animRot by="21600000">
                                      <p:cBhvr>
                                        <p:cTn id="18" dur="2000" fill="hold"/>
                                        <p:tgtEl>
                                          <p:spTgt spid="2">
                                            <p:txEl>
                                              <p:pRg st="6" end="6"/>
                                            </p:txEl>
                                          </p:spTgt>
                                        </p:tgtEl>
                                        <p:attrNameLst>
                                          <p:attrName>r</p:attrName>
                                        </p:attrNameLst>
                                      </p:cBhvr>
                                    </p:animRot>
                                  </p:childTnLst>
                                </p:cTn>
                              </p:par>
                              <p:par>
                                <p:cTn id="19" presetID="8" presetClass="emph" presetSubtype="0" fill="hold" nodeType="withEffect">
                                  <p:stCondLst>
                                    <p:cond delay="0"/>
                                  </p:stCondLst>
                                  <p:childTnLst>
                                    <p:animRot by="21600000">
                                      <p:cBhvr>
                                        <p:cTn id="20" dur="2000" fill="hold"/>
                                        <p:tgtEl>
                                          <p:spTgt spid="2">
                                            <p:txEl>
                                              <p:pRg st="7" end="7"/>
                                            </p:txEl>
                                          </p:spTgt>
                                        </p:tgtEl>
                                        <p:attrNameLst>
                                          <p:attrName>r</p:attrName>
                                        </p:attrNameLst>
                                      </p:cBhvr>
                                    </p:animRot>
                                  </p:childTnLst>
                                </p:cTn>
                              </p:par>
                              <p:par>
                                <p:cTn id="21" presetID="8" presetClass="emph" presetSubtype="0" fill="hold" nodeType="withEffect">
                                  <p:stCondLst>
                                    <p:cond delay="0"/>
                                  </p:stCondLst>
                                  <p:childTnLst>
                                    <p:animRot by="21600000">
                                      <p:cBhvr>
                                        <p:cTn id="22" dur="2000" fill="hold"/>
                                        <p:tgtEl>
                                          <p:spTgt spid="2">
                                            <p:txEl>
                                              <p:pRg st="8" end="8"/>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0E39273-7C35-42E1-A378-12CC0BD8D5FF}"/>
              </a:ext>
            </a:extLst>
          </p:cNvPr>
          <p:cNvSpPr/>
          <p:nvPr/>
        </p:nvSpPr>
        <p:spPr>
          <a:xfrm>
            <a:off x="1780673" y="308008"/>
            <a:ext cx="8566485" cy="6186309"/>
          </a:xfrm>
          <a:prstGeom prst="rect">
            <a:avLst/>
          </a:prstGeom>
          <a:noFill/>
        </p:spPr>
        <p:txBody>
          <a:bodyPr wrap="square" lIns="91440" tIns="45720" rIns="91440" bIns="45720">
            <a:spAutoFit/>
          </a:bodyPr>
          <a:lstStyle/>
          <a:p>
            <a:pPr algn="ctr"/>
            <a:r>
              <a:rPr lang="en-US" sz="4400" b="1" cap="none" spc="0" dirty="0">
                <a:ln w="22225">
                  <a:solidFill>
                    <a:schemeClr val="accent2"/>
                  </a:solidFill>
                  <a:prstDash val="solid"/>
                </a:ln>
                <a:solidFill>
                  <a:schemeClr val="accent2">
                    <a:lumMod val="40000"/>
                    <a:lumOff val="60000"/>
                  </a:schemeClr>
                </a:solidFill>
                <a:effectLst/>
                <a:hlinkClick r:id="rId2" action="ppaction://hlinksldjump"/>
              </a:rPr>
              <a:t>Childish Prayers</a:t>
            </a:r>
            <a:endParaRPr lang="en-US" sz="4400" b="1" cap="none" spc="0" dirty="0">
              <a:ln w="22225">
                <a:solidFill>
                  <a:schemeClr val="accent2"/>
                </a:solidFill>
                <a:prstDash val="solid"/>
              </a:ln>
              <a:solidFill>
                <a:schemeClr val="accent2">
                  <a:lumMod val="40000"/>
                  <a:lumOff val="60000"/>
                </a:schemeClr>
              </a:solidFill>
              <a:effectLst/>
            </a:endParaRPr>
          </a:p>
          <a:p>
            <a:pPr algn="ctr"/>
            <a:r>
              <a:rPr lang="en-US" sz="4400" b="1" dirty="0">
                <a:ln w="22225">
                  <a:solidFill>
                    <a:schemeClr val="accent2"/>
                  </a:solidFill>
                  <a:prstDash val="solid"/>
                </a:ln>
                <a:solidFill>
                  <a:schemeClr val="accent2">
                    <a:lumMod val="40000"/>
                    <a:lumOff val="60000"/>
                  </a:schemeClr>
                </a:solidFill>
                <a:hlinkClick r:id="rId3" action="ppaction://hlinksldjump"/>
              </a:rPr>
              <a:t>Princely Privilege</a:t>
            </a:r>
            <a:endParaRPr lang="en-US" sz="4400" b="1" cap="none" spc="0" dirty="0">
              <a:ln w="22225">
                <a:solidFill>
                  <a:schemeClr val="accent2"/>
                </a:solidFill>
                <a:prstDash val="solid"/>
              </a:ln>
              <a:solidFill>
                <a:schemeClr val="accent2">
                  <a:lumMod val="40000"/>
                  <a:lumOff val="60000"/>
                </a:schemeClr>
              </a:solidFill>
              <a:effectLst/>
            </a:endParaRPr>
          </a:p>
          <a:p>
            <a:pPr algn="ctr"/>
            <a:r>
              <a:rPr lang="en-US" sz="4400" b="1" dirty="0">
                <a:ln w="22225">
                  <a:solidFill>
                    <a:schemeClr val="accent2"/>
                  </a:solidFill>
                  <a:prstDash val="solid"/>
                </a:ln>
                <a:solidFill>
                  <a:schemeClr val="accent2">
                    <a:lumMod val="40000"/>
                    <a:lumOff val="60000"/>
                  </a:schemeClr>
                </a:solidFill>
                <a:hlinkClick r:id="rId4" action="ppaction://hlinksldjump"/>
              </a:rPr>
              <a:t>Honesty &amp; Humility</a:t>
            </a:r>
            <a:endParaRPr lang="en-US" sz="4400" b="1" dirty="0">
              <a:ln w="22225">
                <a:solidFill>
                  <a:schemeClr val="accent2"/>
                </a:solidFill>
                <a:prstDash val="solid"/>
              </a:ln>
              <a:solidFill>
                <a:schemeClr val="accent2">
                  <a:lumMod val="40000"/>
                  <a:lumOff val="60000"/>
                </a:schemeClr>
              </a:solidFill>
            </a:endParaRPr>
          </a:p>
          <a:p>
            <a:pPr algn="ctr"/>
            <a:r>
              <a:rPr lang="en-US" sz="4400" b="1" cap="none" spc="0" dirty="0">
                <a:ln w="22225">
                  <a:solidFill>
                    <a:schemeClr val="accent2"/>
                  </a:solidFill>
                  <a:prstDash val="solid"/>
                </a:ln>
                <a:solidFill>
                  <a:schemeClr val="accent2">
                    <a:lumMod val="40000"/>
                    <a:lumOff val="60000"/>
                  </a:schemeClr>
                </a:solidFill>
                <a:effectLst/>
                <a:hlinkClick r:id="rId5" action="ppaction://hlinksldjump"/>
              </a:rPr>
              <a:t>Focus on th</a:t>
            </a:r>
            <a:r>
              <a:rPr lang="en-US" sz="4400" b="1" dirty="0">
                <a:ln w="22225">
                  <a:solidFill>
                    <a:schemeClr val="accent2"/>
                  </a:solidFill>
                  <a:prstDash val="solid"/>
                </a:ln>
                <a:solidFill>
                  <a:schemeClr val="accent2">
                    <a:lumMod val="40000"/>
                    <a:lumOff val="60000"/>
                  </a:schemeClr>
                </a:solidFill>
                <a:hlinkClick r:id="rId5" action="ppaction://hlinksldjump"/>
              </a:rPr>
              <a:t>e Promises</a:t>
            </a:r>
            <a:endParaRPr lang="en-US" sz="4400" b="1" dirty="0">
              <a:ln w="22225">
                <a:solidFill>
                  <a:schemeClr val="accent2"/>
                </a:solidFill>
                <a:prstDash val="solid"/>
              </a:ln>
              <a:solidFill>
                <a:schemeClr val="accent2">
                  <a:lumMod val="40000"/>
                  <a:lumOff val="60000"/>
                </a:schemeClr>
              </a:solidFill>
            </a:endParaRPr>
          </a:p>
          <a:p>
            <a:pPr algn="ctr"/>
            <a:r>
              <a:rPr lang="en-US" sz="4400" b="1" cap="none" spc="0" dirty="0">
                <a:ln w="22225">
                  <a:solidFill>
                    <a:schemeClr val="accent2"/>
                  </a:solidFill>
                  <a:prstDash val="solid"/>
                </a:ln>
                <a:solidFill>
                  <a:schemeClr val="accent2">
                    <a:lumMod val="40000"/>
                    <a:lumOff val="60000"/>
                  </a:schemeClr>
                </a:solidFill>
                <a:effectLst/>
                <a:hlinkClick r:id="rId6" action="ppaction://hlinksldjump"/>
              </a:rPr>
              <a:t>The Turning of the Wills</a:t>
            </a:r>
            <a:endParaRPr lang="en-US" sz="4400" b="1" cap="none" spc="0" dirty="0">
              <a:ln w="22225">
                <a:solidFill>
                  <a:schemeClr val="accent2"/>
                </a:solidFill>
                <a:prstDash val="solid"/>
              </a:ln>
              <a:solidFill>
                <a:schemeClr val="accent2">
                  <a:lumMod val="40000"/>
                  <a:lumOff val="60000"/>
                </a:schemeClr>
              </a:solidFill>
              <a:effectLst/>
            </a:endParaRPr>
          </a:p>
          <a:p>
            <a:pPr algn="ctr"/>
            <a:r>
              <a:rPr lang="en-US" sz="4400" b="1" dirty="0">
                <a:ln w="22225">
                  <a:solidFill>
                    <a:schemeClr val="accent2"/>
                  </a:solidFill>
                  <a:prstDash val="solid"/>
                </a:ln>
                <a:solidFill>
                  <a:schemeClr val="accent2">
                    <a:lumMod val="40000"/>
                    <a:lumOff val="60000"/>
                  </a:schemeClr>
                </a:solidFill>
                <a:hlinkClick r:id="rId7" action="ppaction://hlinksldjump"/>
              </a:rPr>
              <a:t>Prayer Meant Transcendent</a:t>
            </a:r>
            <a:endParaRPr lang="en-US" sz="4400" b="1" dirty="0">
              <a:ln w="22225">
                <a:solidFill>
                  <a:schemeClr val="accent2"/>
                </a:solidFill>
                <a:prstDash val="solid"/>
              </a:ln>
              <a:solidFill>
                <a:schemeClr val="accent2">
                  <a:lumMod val="40000"/>
                  <a:lumOff val="60000"/>
                </a:schemeClr>
              </a:solidFill>
            </a:endParaRPr>
          </a:p>
          <a:p>
            <a:pPr algn="ctr"/>
            <a:r>
              <a:rPr lang="en-US" sz="4400" b="1" dirty="0">
                <a:ln w="22225">
                  <a:solidFill>
                    <a:schemeClr val="accent2"/>
                  </a:solidFill>
                  <a:prstDash val="solid"/>
                </a:ln>
                <a:solidFill>
                  <a:schemeClr val="accent2">
                    <a:lumMod val="40000"/>
                    <a:lumOff val="60000"/>
                  </a:schemeClr>
                </a:solidFill>
                <a:hlinkClick r:id="rId8" action="ppaction://hlinksldjump"/>
              </a:rPr>
              <a:t>The Three Levels Life is Lived</a:t>
            </a:r>
            <a:endParaRPr lang="en-US" sz="4400" b="1" dirty="0">
              <a:ln w="22225">
                <a:solidFill>
                  <a:schemeClr val="accent2"/>
                </a:solidFill>
                <a:prstDash val="solid"/>
              </a:ln>
              <a:solidFill>
                <a:schemeClr val="accent2">
                  <a:lumMod val="40000"/>
                  <a:lumOff val="60000"/>
                </a:schemeClr>
              </a:solidFill>
            </a:endParaRPr>
          </a:p>
          <a:p>
            <a:pPr algn="ctr"/>
            <a:r>
              <a:rPr lang="en-US" sz="4400" b="1" cap="none" spc="0" dirty="0">
                <a:ln w="22225">
                  <a:solidFill>
                    <a:schemeClr val="accent2"/>
                  </a:solidFill>
                  <a:prstDash val="solid"/>
                </a:ln>
                <a:solidFill>
                  <a:schemeClr val="accent2">
                    <a:lumMod val="40000"/>
                    <a:lumOff val="60000"/>
                  </a:schemeClr>
                </a:solidFill>
                <a:effectLst/>
                <a:hlinkClick r:id="rId9" action="ppaction://hlinksldjump"/>
              </a:rPr>
              <a:t>Where </a:t>
            </a:r>
            <a:r>
              <a:rPr lang="en-US" sz="4400" b="1" dirty="0">
                <a:ln w="22225">
                  <a:solidFill>
                    <a:schemeClr val="accent2"/>
                  </a:solidFill>
                  <a:prstDash val="solid"/>
                </a:ln>
                <a:solidFill>
                  <a:schemeClr val="accent2">
                    <a:lumMod val="40000"/>
                    <a:lumOff val="60000"/>
                  </a:schemeClr>
                </a:solidFill>
                <a:hlinkClick r:id="rId9" action="ppaction://hlinksldjump"/>
              </a:rPr>
              <a:t>Does</a:t>
            </a:r>
            <a:r>
              <a:rPr lang="en-US" sz="4400" b="1" cap="none" spc="0" dirty="0">
                <a:ln w="22225">
                  <a:solidFill>
                    <a:schemeClr val="accent2"/>
                  </a:solidFill>
                  <a:prstDash val="solid"/>
                </a:ln>
                <a:solidFill>
                  <a:schemeClr val="accent2">
                    <a:lumMod val="40000"/>
                    <a:lumOff val="60000"/>
                  </a:schemeClr>
                </a:solidFill>
                <a:effectLst/>
                <a:hlinkClick r:id="rId9" action="ppaction://hlinksldjump"/>
              </a:rPr>
              <a:t> the T</a:t>
            </a:r>
            <a:r>
              <a:rPr lang="en-US" sz="4400" b="1" dirty="0">
                <a:ln w="22225">
                  <a:solidFill>
                    <a:schemeClr val="accent2"/>
                  </a:solidFill>
                  <a:prstDash val="solid"/>
                </a:ln>
                <a:solidFill>
                  <a:schemeClr val="accent2">
                    <a:lumMod val="40000"/>
                    <a:lumOff val="60000"/>
                  </a:schemeClr>
                </a:solidFill>
                <a:hlinkClick r:id="rId9" action="ppaction://hlinksldjump"/>
              </a:rPr>
              <a:t>ime Go?</a:t>
            </a:r>
            <a:endParaRPr lang="en-US" sz="4400" b="1" dirty="0">
              <a:ln w="22225">
                <a:solidFill>
                  <a:schemeClr val="accent2"/>
                </a:solidFill>
                <a:prstDash val="solid"/>
              </a:ln>
              <a:solidFill>
                <a:schemeClr val="accent2">
                  <a:lumMod val="40000"/>
                  <a:lumOff val="60000"/>
                </a:schemeClr>
              </a:solidFill>
            </a:endParaRPr>
          </a:p>
          <a:p>
            <a:pPr algn="ctr"/>
            <a:r>
              <a:rPr lang="en-US" sz="4400" b="1" cap="none" spc="0" dirty="0">
                <a:ln w="22225">
                  <a:solidFill>
                    <a:schemeClr val="accent2"/>
                  </a:solidFill>
                  <a:prstDash val="solid"/>
                </a:ln>
                <a:solidFill>
                  <a:schemeClr val="accent2">
                    <a:lumMod val="40000"/>
                    <a:lumOff val="60000"/>
                  </a:schemeClr>
                </a:solidFill>
                <a:effectLst/>
                <a:hlinkClick r:id="rId10" action="ppaction://hlinksldjump"/>
              </a:rPr>
              <a:t>CONTENTMENT ALWAYS!</a:t>
            </a:r>
            <a:endParaRPr lang="en-US" sz="4400" b="1" cap="none" spc="0" dirty="0">
              <a:ln w="22225">
                <a:solidFill>
                  <a:schemeClr val="accent2"/>
                </a:solidFill>
                <a:prstDash val="solid"/>
              </a:ln>
              <a:solidFill>
                <a:schemeClr val="accent2">
                  <a:lumMod val="40000"/>
                  <a:lumOff val="60000"/>
                </a:schemeClr>
              </a:solidFill>
              <a:effectLst/>
            </a:endParaRPr>
          </a:p>
        </p:txBody>
      </p:sp>
    </p:spTree>
    <p:extLst>
      <p:ext uri="{BB962C8B-B14F-4D97-AF65-F5344CB8AC3E}">
        <p14:creationId xmlns:p14="http://schemas.microsoft.com/office/powerpoint/2010/main" val="117715925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C31F4E-E98F-4C3E-8402-B362656C4AE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3886" y="404260"/>
            <a:ext cx="11377061" cy="6063917"/>
          </a:xfrm>
          <a:prstGeom prst="rect">
            <a:avLst/>
          </a:prstGeom>
        </p:spPr>
      </p:pic>
    </p:spTree>
    <p:extLst>
      <p:ext uri="{BB962C8B-B14F-4D97-AF65-F5344CB8AC3E}">
        <p14:creationId xmlns:p14="http://schemas.microsoft.com/office/powerpoint/2010/main" val="172445377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PPTXSS_ORIGINAL" val="22532,Picture 4,274,Slide19"/>
  <p:tag name="PPTXSS_SETTINGS" val="0,15,15,150,50,3,False,True"/>
</p:tagLst>
</file>

<file path=ppt/tags/tag10.xml><?xml version="1.0" encoding="utf-8"?>
<p:tagLst xmlns:a="http://schemas.openxmlformats.org/drawingml/2006/main" xmlns:r="http://schemas.openxmlformats.org/officeDocument/2006/relationships" xmlns:p="http://schemas.openxmlformats.org/presentationml/2006/main">
  <p:tag name="PPTXSS_ORIGINAL" val="6153,Rectangle 9,259,Slide4"/>
  <p:tag name="PPTXSS_SETTINGS" val="0,-15,15,150,50,3,False,True"/>
</p:tagLst>
</file>

<file path=ppt/tags/tag11.xml><?xml version="1.0" encoding="utf-8"?>
<p:tagLst xmlns:a="http://schemas.openxmlformats.org/drawingml/2006/main" xmlns:r="http://schemas.openxmlformats.org/officeDocument/2006/relationships" xmlns:p="http://schemas.openxmlformats.org/presentationml/2006/main">
  <p:tag name="PPTXSS_ORIGINAL" val="6149,Picture 5,259,Slide4"/>
  <p:tag name="PPTXSS_SETTINGS" val="0,-15,15,150,50,3,False,True"/>
</p:tagLst>
</file>

<file path=ppt/tags/tag12.xml><?xml version="1.0" encoding="utf-8"?>
<p:tagLst xmlns:a="http://schemas.openxmlformats.org/drawingml/2006/main" xmlns:r="http://schemas.openxmlformats.org/officeDocument/2006/relationships" xmlns:p="http://schemas.openxmlformats.org/presentationml/2006/main">
  <p:tag name="PPTXSS_ORIGINAL" val="6153,Rectangle 9,259,Slide4"/>
  <p:tag name="PPTXSS_SETTINGS" val="0,-15,15,150,50,3,False,True"/>
</p:tagLst>
</file>

<file path=ppt/tags/tag13.xml><?xml version="1.0" encoding="utf-8"?>
<p:tagLst xmlns:a="http://schemas.openxmlformats.org/drawingml/2006/main" xmlns:r="http://schemas.openxmlformats.org/officeDocument/2006/relationships" xmlns:p="http://schemas.openxmlformats.org/presentationml/2006/main">
  <p:tag name="PPTXSS_ORIGINAL" val="16388,Picture 4,269,Slide14"/>
  <p:tag name="PPTXSS_SETTINGS" val="0,15,15,150,50,3,False,True"/>
</p:tagLst>
</file>

<file path=ppt/tags/tag14.xml><?xml version="1.0" encoding="utf-8"?>
<p:tagLst xmlns:a="http://schemas.openxmlformats.org/drawingml/2006/main" xmlns:r="http://schemas.openxmlformats.org/officeDocument/2006/relationships" xmlns:p="http://schemas.openxmlformats.org/presentationml/2006/main">
  <p:tag name="PTXSS_ISORIGINAL" val="16389"/>
</p:tagLst>
</file>

<file path=ppt/tags/tag15.xml><?xml version="1.0" encoding="utf-8"?>
<p:tagLst xmlns:a="http://schemas.openxmlformats.org/drawingml/2006/main" xmlns:r="http://schemas.openxmlformats.org/officeDocument/2006/relationships" xmlns:p="http://schemas.openxmlformats.org/presentationml/2006/main">
  <p:tag name="PPTXSS_SETTINGS" val="0,15,15,150,50,3,False,True"/>
  <p:tag name="PPTXSS_ORIGINAL" val="17412,Picture 4,270,Slide15"/>
</p:tagLst>
</file>

<file path=ppt/tags/tag16.xml><?xml version="1.0" encoding="utf-8"?>
<p:tagLst xmlns:a="http://schemas.openxmlformats.org/drawingml/2006/main" xmlns:r="http://schemas.openxmlformats.org/officeDocument/2006/relationships" xmlns:p="http://schemas.openxmlformats.org/presentationml/2006/main">
  <p:tag name="PPTXSS_SETTINGS" val="0,15,15,150,50,3,False,True"/>
  <p:tag name="PTXSS_ISORIGINAL" val="17414,Picture 6"/>
</p:tagLst>
</file>

<file path=ppt/tags/tag17.xml><?xml version="1.0" encoding="utf-8"?>
<p:tagLst xmlns:a="http://schemas.openxmlformats.org/drawingml/2006/main" xmlns:r="http://schemas.openxmlformats.org/officeDocument/2006/relationships" xmlns:p="http://schemas.openxmlformats.org/presentationml/2006/main">
  <p:tag name="PPTXSS_SETTINGS" val="0,15,15,150,50,3,False,True"/>
  <p:tag name="PPTXSS_ORIGINAL" val="17412,Picture 4,270,Slide15"/>
</p:tagLst>
</file>

<file path=ppt/tags/tag18.xml><?xml version="1.0" encoding="utf-8"?>
<p:tagLst xmlns:a="http://schemas.openxmlformats.org/drawingml/2006/main" xmlns:r="http://schemas.openxmlformats.org/officeDocument/2006/relationships" xmlns:p="http://schemas.openxmlformats.org/presentationml/2006/main">
  <p:tag name="PPTXSS_ORIGINAL" val="6149,Picture 5,259,Slide4"/>
  <p:tag name="PPTXSS_SETTINGS" val="0,-15,15,150,50,3,False,True"/>
</p:tagLst>
</file>

<file path=ppt/tags/tag19.xml><?xml version="1.0" encoding="utf-8"?>
<p:tagLst xmlns:a="http://schemas.openxmlformats.org/drawingml/2006/main" xmlns:r="http://schemas.openxmlformats.org/officeDocument/2006/relationships" xmlns:p="http://schemas.openxmlformats.org/presentationml/2006/main">
  <p:tag name="PPTXSS_ORIGINAL" val="18440,AutoShape 8,271,Slide16"/>
  <p:tag name="PPTXSS_SETTINGS" val="0,-15,15,150,50,3,False,True"/>
</p:tagLst>
</file>

<file path=ppt/tags/tag2.xml><?xml version="1.0" encoding="utf-8"?>
<p:tagLst xmlns:a="http://schemas.openxmlformats.org/drawingml/2006/main" xmlns:r="http://schemas.openxmlformats.org/officeDocument/2006/relationships" xmlns:p="http://schemas.openxmlformats.org/presentationml/2006/main">
  <p:tag name="PPTXSS_ORIGINAL" val="2052,Picture 4,256,Slide1"/>
  <p:tag name="PPTXSS_SETTINGS" val="0,15,15,150,50,3,False,True"/>
</p:tagLst>
</file>

<file path=ppt/tags/tag20.xml><?xml version="1.0" encoding="utf-8"?>
<p:tagLst xmlns:a="http://schemas.openxmlformats.org/drawingml/2006/main" xmlns:r="http://schemas.openxmlformats.org/officeDocument/2006/relationships" xmlns:p="http://schemas.openxmlformats.org/presentationml/2006/main">
  <p:tag name="PTXSS_ISORIGINAL" val="18441"/>
</p:tagLst>
</file>

<file path=ppt/tags/tag21.xml><?xml version="1.0" encoding="utf-8"?>
<p:tagLst xmlns:a="http://schemas.openxmlformats.org/drawingml/2006/main" xmlns:r="http://schemas.openxmlformats.org/officeDocument/2006/relationships" xmlns:p="http://schemas.openxmlformats.org/presentationml/2006/main">
  <p:tag name="PPTXSS_ORIGINAL" val="6153,Rectangle 9,259,Slide4"/>
  <p:tag name="PPTXSS_SETTINGS" val="0,-15,15,150,50,3,False,True"/>
</p:tagLst>
</file>

<file path=ppt/tags/tag22.xml><?xml version="1.0" encoding="utf-8"?>
<p:tagLst xmlns:a="http://schemas.openxmlformats.org/drawingml/2006/main" xmlns:r="http://schemas.openxmlformats.org/officeDocument/2006/relationships" xmlns:p="http://schemas.openxmlformats.org/presentationml/2006/main">
  <p:tag name="PPTXSS_ORIGINAL" val="6149,Picture 5,259,Slide4"/>
  <p:tag name="PPTXSS_SETTINGS" val="0,-15,15,150,50,3,False,True"/>
</p:tagLst>
</file>

<file path=ppt/tags/tag23.xml><?xml version="1.0" encoding="utf-8"?>
<p:tagLst xmlns:a="http://schemas.openxmlformats.org/drawingml/2006/main" xmlns:r="http://schemas.openxmlformats.org/officeDocument/2006/relationships" xmlns:p="http://schemas.openxmlformats.org/presentationml/2006/main">
  <p:tag name="PPTXSS_ORIGINAL" val="6153,Rectangle 9,259,Slide4"/>
  <p:tag name="PPTXSS_SETTINGS" val="0,-15,15,150,50,3,False,True"/>
</p:tagLst>
</file>

<file path=ppt/tags/tag24.xml><?xml version="1.0" encoding="utf-8"?>
<p:tagLst xmlns:a="http://schemas.openxmlformats.org/drawingml/2006/main" xmlns:r="http://schemas.openxmlformats.org/officeDocument/2006/relationships" xmlns:p="http://schemas.openxmlformats.org/presentationml/2006/main">
  <p:tag name="PPTXSS_ORIGINAL" val="6149,Picture 5,259,Slide4"/>
  <p:tag name="PPTXSS_SETTINGS" val="0,-15,15,150,50,3,False,True"/>
</p:tagLst>
</file>

<file path=ppt/tags/tag25.xml><?xml version="1.0" encoding="utf-8"?>
<p:tagLst xmlns:a="http://schemas.openxmlformats.org/drawingml/2006/main" xmlns:r="http://schemas.openxmlformats.org/officeDocument/2006/relationships" xmlns:p="http://schemas.openxmlformats.org/presentationml/2006/main">
  <p:tag name="PPTXSS_ORIGINAL" val="6153,Rectangle 9,259,Slide4"/>
  <p:tag name="PPTXSS_SETTINGS" val="0,-15,15,150,50,3,False,True"/>
</p:tagLst>
</file>

<file path=ppt/tags/tag26.xml><?xml version="1.0" encoding="utf-8"?>
<p:tagLst xmlns:a="http://schemas.openxmlformats.org/drawingml/2006/main" xmlns:r="http://schemas.openxmlformats.org/officeDocument/2006/relationships" xmlns:p="http://schemas.openxmlformats.org/presentationml/2006/main">
  <p:tag name="PPTXSS_ORIGINAL" val="6149,Picture 5,259,Slide4"/>
  <p:tag name="PPTXSS_SETTINGS" val="0,-15,15,150,50,3,False,True"/>
</p:tagLst>
</file>

<file path=ppt/tags/tag27.xml><?xml version="1.0" encoding="utf-8"?>
<p:tagLst xmlns:a="http://schemas.openxmlformats.org/drawingml/2006/main" xmlns:r="http://schemas.openxmlformats.org/officeDocument/2006/relationships" xmlns:p="http://schemas.openxmlformats.org/presentationml/2006/main">
  <p:tag name="PPTXSS_ORIGINAL" val="6153,Rectangle 9,259,Slide4"/>
  <p:tag name="PPTXSS_SETTINGS" val="0,-15,15,150,50,3,False,True"/>
</p:tagLst>
</file>

<file path=ppt/tags/tag3.xml><?xml version="1.0" encoding="utf-8"?>
<p:tagLst xmlns:a="http://schemas.openxmlformats.org/drawingml/2006/main" xmlns:r="http://schemas.openxmlformats.org/officeDocument/2006/relationships" xmlns:p="http://schemas.openxmlformats.org/presentationml/2006/main">
  <p:tag name="PPTXSS_ORIGINAL" val="6149,Picture 5,259,Slide4"/>
  <p:tag name="PPTXSS_SETTINGS" val="0,-15,15,150,50,3,False,True"/>
</p:tagLst>
</file>

<file path=ppt/tags/tag4.xml><?xml version="1.0" encoding="utf-8"?>
<p:tagLst xmlns:a="http://schemas.openxmlformats.org/drawingml/2006/main" xmlns:r="http://schemas.openxmlformats.org/officeDocument/2006/relationships" xmlns:p="http://schemas.openxmlformats.org/presentationml/2006/main">
  <p:tag name="PTXSS_ISORIGINAL" val="6150"/>
</p:tagLst>
</file>

<file path=ppt/tags/tag5.xml><?xml version="1.0" encoding="utf-8"?>
<p:tagLst xmlns:a="http://schemas.openxmlformats.org/drawingml/2006/main" xmlns:r="http://schemas.openxmlformats.org/officeDocument/2006/relationships" xmlns:p="http://schemas.openxmlformats.org/presentationml/2006/main">
  <p:tag name="PTXSS_ISORIGINAL" val="6154"/>
</p:tagLst>
</file>

<file path=ppt/tags/tag6.xml><?xml version="1.0" encoding="utf-8"?>
<p:tagLst xmlns:a="http://schemas.openxmlformats.org/drawingml/2006/main" xmlns:r="http://schemas.openxmlformats.org/officeDocument/2006/relationships" xmlns:p="http://schemas.openxmlformats.org/presentationml/2006/main">
  <p:tag name="PPTXSS_ORIGINAL" val="6153,Rectangle 9,259,Slide4"/>
  <p:tag name="PPTXSS_SETTINGS" val="0,-15,15,150,50,3,False,True"/>
</p:tagLst>
</file>

<file path=ppt/tags/tag7.xml><?xml version="1.0" encoding="utf-8"?>
<p:tagLst xmlns:a="http://schemas.openxmlformats.org/drawingml/2006/main" xmlns:r="http://schemas.openxmlformats.org/officeDocument/2006/relationships" xmlns:p="http://schemas.openxmlformats.org/presentationml/2006/main">
  <p:tag name="PPTXSS_ORIGINAL" val="6149,Picture 5,259,Slide4"/>
  <p:tag name="PPTXSS_SETTINGS" val="0,-15,15,150,50,3,False,True"/>
</p:tagLst>
</file>

<file path=ppt/tags/tag8.xml><?xml version="1.0" encoding="utf-8"?>
<p:tagLst xmlns:a="http://schemas.openxmlformats.org/drawingml/2006/main" xmlns:r="http://schemas.openxmlformats.org/officeDocument/2006/relationships" xmlns:p="http://schemas.openxmlformats.org/presentationml/2006/main">
  <p:tag name="PPTXSS_ORIGINAL" val="6153,Rectangle 9,259,Slide4"/>
  <p:tag name="PPTXSS_SETTINGS" val="0,-15,15,150,50,3,False,True"/>
</p:tagLst>
</file>

<file path=ppt/tags/tag9.xml><?xml version="1.0" encoding="utf-8"?>
<p:tagLst xmlns:a="http://schemas.openxmlformats.org/drawingml/2006/main" xmlns:r="http://schemas.openxmlformats.org/officeDocument/2006/relationships" xmlns:p="http://schemas.openxmlformats.org/presentationml/2006/main">
  <p:tag name="PPTXSS_ORIGINAL" val="6149,Picture 5,259,Slide4"/>
  <p:tag name="PPTXSS_SETTINGS" val="0,-15,15,150,50,3,False,True"/>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1" Type="http://schemas.openxmlformats.org/officeDocument/2006/relationships/image" Target="../media/image13.jpeg"/></Relationships>
</file>

<file path=ppt/theme/theme1.xml><?xml version="1.0" encoding="utf-8"?>
<a:theme xmlns:a="http://schemas.openxmlformats.org/drawingml/2006/main" name="SlateVTI">
  <a:themeElements>
    <a:clrScheme name="Coffee">
      <a:dk1>
        <a:sysClr val="windowText" lastClr="000000"/>
      </a:dk1>
      <a:lt1>
        <a:sysClr val="window" lastClr="FFFFFF"/>
      </a:lt1>
      <a:dk2>
        <a:srgbClr val="4E3B30"/>
      </a:dk2>
      <a:lt2>
        <a:srgbClr val="F4EEDC"/>
      </a:lt2>
      <a:accent1>
        <a:srgbClr val="CC830E"/>
      </a:accent1>
      <a:accent2>
        <a:srgbClr val="B54C2D"/>
      </a:accent2>
      <a:accent3>
        <a:srgbClr val="99570C"/>
      </a:accent3>
      <a:accent4>
        <a:srgbClr val="C17529"/>
      </a:accent4>
      <a:accent5>
        <a:srgbClr val="A19574"/>
      </a:accent5>
      <a:accent6>
        <a:srgbClr val="A49518"/>
      </a:accent6>
      <a:hlink>
        <a:srgbClr val="AD1F1F"/>
      </a:hlink>
      <a:folHlink>
        <a:srgbClr val="FFC42F"/>
      </a:folHlink>
    </a:clrScheme>
    <a:fontScheme name="Custom 4">
      <a:majorFont>
        <a:latin typeface="Goudy Old Style"/>
        <a:ea typeface=""/>
        <a:cs typeface=""/>
      </a:majorFont>
      <a:minorFont>
        <a:latin typeface="Goudy Old Style"/>
        <a:ea typeface=""/>
        <a:cs typeface=""/>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THREE.pptx" id="{E781C72B-3D65-4B8D-9071-33B66AF0EF30}" vid="{3A5A58F2-9BE1-435C-B12D-88FD9BF70179}"/>
    </a:ext>
  </a:extLst>
</a:theme>
</file>

<file path=ppt/theme/theme10.xml><?xml version="1.0" encoding="utf-8"?>
<a:theme xmlns:a="http://schemas.openxmlformats.org/drawingml/2006/main" name="GOOD SHEPHERD">
  <a:themeElements>
    <a:clrScheme name="GOOD SHEPHER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GOOD SHEPHERD">
      <a:majorFont>
        <a:latin typeface="Comic Sans MS"/>
        <a:ea typeface="ＭＳ Ｐゴシック"/>
        <a:cs typeface=""/>
      </a:majorFont>
      <a:minorFont>
        <a:latin typeface="Comic Sans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lnDef>
  </a:objectDefaults>
  <a:extraClrSchemeLst>
    <a:extraClrScheme>
      <a:clrScheme name="GOOD SHEPHERD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GOOD SHEPHERD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GOOD SHEPHERD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GOOD SHEPHERD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GOOD SHEPHERD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GOOD SHEPHERD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GOOD SHEPHERD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GOOD SHEPHERD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OOD SHEPHERD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GOOD SHEPHERD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GOOD SHEPHERD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OOD SHEPHERD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Psalm 23 MHOC Pt 1">
  <a:themeElements>
    <a:clrScheme name="fis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fish">
      <a:majorFont>
        <a:latin typeface="Comic Sans MS"/>
        <a:ea typeface="ＭＳ Ｐゴシック"/>
        <a:cs typeface=""/>
      </a:majorFont>
      <a:minorFont>
        <a:latin typeface="Comic Sans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lnDef>
  </a:objectDefaults>
  <a:extraClrSchemeLst>
    <a:extraClrScheme>
      <a:clrScheme name="fis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fish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fish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fish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fish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fish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fish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fish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fish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fish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fish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fish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TheWind">
  <a:themeElements>
    <a:clrScheme name="Bleu Electrique MG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Bleu Electrique MG">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2075" tIns="46038" rIns="92075" bIns="46038"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2075" tIns="46038" rIns="92075" bIns="46038"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eu Electrique MG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Bleu Electrique MG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Bleu Electrique MG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Savon">
  <a:themeElements>
    <a:clrScheme name="Savon">
      <a:dk1>
        <a:sysClr val="windowText" lastClr="000000"/>
      </a:dk1>
      <a:lt1>
        <a:sysClr val="window" lastClr="FFFFFF"/>
      </a:lt1>
      <a:dk2>
        <a:srgbClr val="736059"/>
      </a:dk2>
      <a:lt2>
        <a:srgbClr val="E7E0C7"/>
      </a:lt2>
      <a:accent1>
        <a:srgbClr val="92B0C8"/>
      </a:accent1>
      <a:accent2>
        <a:srgbClr val="E37C3D"/>
      </a:accent2>
      <a:accent3>
        <a:srgbClr val="A5AB81"/>
      </a:accent3>
      <a:accent4>
        <a:srgbClr val="E9B635"/>
      </a:accent4>
      <a:accent5>
        <a:srgbClr val="7BA79D"/>
      </a:accent5>
      <a:accent6>
        <a:srgbClr val="968C8C"/>
      </a:accent6>
      <a:hlink>
        <a:srgbClr val="F7A115"/>
      </a:hlink>
      <a:folHlink>
        <a:srgbClr val="969696"/>
      </a:folHlink>
    </a:clrScheme>
    <a:fontScheme name="Savon">
      <a:maj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aramond"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 id="{1306E473-ED32-493B-A2D0-240A757EDD34}" vid="{3F20CFC1-E34F-405B-AA49-5BE0E194F1B3}"/>
    </a:ext>
  </a:extLst>
</a:theme>
</file>

<file path=ppt/theme/theme16.xml><?xml version="1.0" encoding="utf-8"?>
<a:theme xmlns:a="http://schemas.openxmlformats.org/drawingml/2006/main" name="DividendVTI">
  <a:themeElements>
    <a:clrScheme name="Aspect">
      <a:dk1>
        <a:sysClr val="windowText" lastClr="000000"/>
      </a:dk1>
      <a:lt1>
        <a:sysClr val="window" lastClr="FFFFFF"/>
      </a:lt1>
      <a:dk2>
        <a:srgbClr val="585753"/>
      </a:dk2>
      <a:lt2>
        <a:srgbClr val="EBDDC3"/>
      </a:lt2>
      <a:accent1>
        <a:srgbClr val="71B9E4"/>
      </a:accent1>
      <a:accent2>
        <a:srgbClr val="E25D3C"/>
      </a:accent2>
      <a:accent3>
        <a:srgbClr val="BDB59D"/>
      </a:accent3>
      <a:accent4>
        <a:srgbClr val="A5AB81"/>
      </a:accent4>
      <a:accent5>
        <a:srgbClr val="7BA79D"/>
      </a:accent5>
      <a:accent6>
        <a:srgbClr val="968C8C"/>
      </a:accent6>
      <a:hlink>
        <a:srgbClr val="F7B615"/>
      </a:hlink>
      <a:folHlink>
        <a:srgbClr val="704404"/>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VTI" id="{97558BDE-0B66-457C-BB6F-7B1B22DAA9B8}" vid="{F53508A3-AC60-448A-AF37-934D5F1A0D5E}"/>
    </a:ext>
  </a:extLst>
</a:theme>
</file>

<file path=ppt/theme/theme17.xml><?xml version="1.0" encoding="utf-8"?>
<a:theme xmlns:a="http://schemas.openxmlformats.org/drawingml/2006/main" name="1_TS10201166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S102011664">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pw_crosses_brwn">
  <a:themeElements>
    <a:clrScheme name="pw_crosses_brw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fontScheme name="pw_crosses_brw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5400" b="0" i="0" u="none" strike="noStrike" cap="none" normalizeH="0" baseline="0" smtClean="0">
            <a:ln>
              <a:noFill/>
            </a:ln>
            <a:solidFill>
              <a:schemeClr val="tx1"/>
            </a:solidFill>
            <a:effectLst/>
            <a:latin typeface="Wide Lati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5400" b="0" i="0" u="none" strike="noStrike" cap="none" normalizeH="0" baseline="0" smtClean="0">
            <a:ln>
              <a:noFill/>
            </a:ln>
            <a:solidFill>
              <a:schemeClr val="tx1"/>
            </a:solidFill>
            <a:effectLst/>
            <a:latin typeface="Wide Latin" pitchFamily="18" charset="0"/>
          </a:defRPr>
        </a:defPPr>
      </a:lstStyle>
    </a:lnDef>
  </a:objectDefaults>
  <a:extraClrSchemeLst>
    <a:extraClrScheme>
      <a:clrScheme name="pw_crosses_brw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pw_crosses_brw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pw_crosses_brw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pw_crosses_brw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pw_crosses_brw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pw_crosses_brw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pw_crosses_brw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pw_crosses_brw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pw_crosses_brw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pw_crosses_brw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pw_crosses_brw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pw_crosses_brw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Bible">
  <a:themeElements>
    <a:clrScheme name="Bib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ible">
      <a:majorFont>
        <a:latin typeface="Comic Sans MS"/>
        <a:ea typeface="ＭＳ Ｐゴシック"/>
        <a:cs typeface=""/>
      </a:majorFont>
      <a:minorFont>
        <a:latin typeface="Comic Sans M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lnDef>
  </a:objectDefaults>
  <a:extraClrSchemeLst>
    <a:extraClrScheme>
      <a:clrScheme name="Bib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ibl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ibl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ibl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ibl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ibl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ibl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ibl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ibl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ibl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ibl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ibl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{C4F0043E-0250-44C9-B975-79EF1C7964C0}tf12214701</Template>
  <TotalTime>587</TotalTime>
  <Words>20927</Words>
  <Application>Microsoft Office PowerPoint</Application>
  <PresentationFormat>Widescreen</PresentationFormat>
  <Paragraphs>1393</Paragraphs>
  <Slides>256</Slides>
  <Notes>146</Notes>
  <HiddenSlides>1</HiddenSlides>
  <MMClips>0</MMClips>
  <ScaleCrop>false</ScaleCrop>
  <HeadingPairs>
    <vt:vector size="8" baseType="variant">
      <vt:variant>
        <vt:lpstr>Fonts Used</vt:lpstr>
      </vt:variant>
      <vt:variant>
        <vt:i4>44</vt:i4>
      </vt:variant>
      <vt:variant>
        <vt:lpstr>Theme</vt:lpstr>
      </vt:variant>
      <vt:variant>
        <vt:i4>17</vt:i4>
      </vt:variant>
      <vt:variant>
        <vt:lpstr>Embedded OLE Servers</vt:lpstr>
      </vt:variant>
      <vt:variant>
        <vt:i4>2</vt:i4>
      </vt:variant>
      <vt:variant>
        <vt:lpstr>Slide Titles</vt:lpstr>
      </vt:variant>
      <vt:variant>
        <vt:i4>256</vt:i4>
      </vt:variant>
    </vt:vector>
  </HeadingPairs>
  <TitlesOfParts>
    <vt:vector size="319" baseType="lpstr">
      <vt:lpstr>American Uncial</vt:lpstr>
      <vt:lpstr>Andy</vt:lpstr>
      <vt:lpstr>Arial</vt:lpstr>
      <vt:lpstr>Arial Black</vt:lpstr>
      <vt:lpstr>Augsburger Initials</vt:lpstr>
      <vt:lpstr>Australian Sunrise</vt:lpstr>
      <vt:lpstr>Bitter</vt:lpstr>
      <vt:lpstr>Bookman Old Style</vt:lpstr>
      <vt:lpstr>Calibri</vt:lpstr>
      <vt:lpstr>Calligrapher</vt:lpstr>
      <vt:lpstr>Castellar</vt:lpstr>
      <vt:lpstr>Comic Sans MS</vt:lpstr>
      <vt:lpstr>Comic Sans MS Bold</vt:lpstr>
      <vt:lpstr>Consolas</vt:lpstr>
      <vt:lpstr>Courier</vt:lpstr>
      <vt:lpstr>Franklin Gothic Book</vt:lpstr>
      <vt:lpstr>Franklin Gothic Demi</vt:lpstr>
      <vt:lpstr>Garamond</vt:lpstr>
      <vt:lpstr>Goudy Old Style</vt:lpstr>
      <vt:lpstr>Humnst777 Blk BT</vt:lpstr>
      <vt:lpstr>Impact</vt:lpstr>
      <vt:lpstr>inherit</vt:lpstr>
      <vt:lpstr>Jokerman</vt:lpstr>
      <vt:lpstr>Lato</vt:lpstr>
      <vt:lpstr>Lucida Grande</vt:lpstr>
      <vt:lpstr>Lucida Handwriting</vt:lpstr>
      <vt:lpstr>Lucida Sans</vt:lpstr>
      <vt:lpstr>Magneto</vt:lpstr>
      <vt:lpstr>Matisse ITC</vt:lpstr>
      <vt:lpstr>Monaco</vt:lpstr>
      <vt:lpstr>OLB Hebrew</vt:lpstr>
      <vt:lpstr>Papyrus</vt:lpstr>
      <vt:lpstr>Ravie</vt:lpstr>
      <vt:lpstr>Roboto</vt:lpstr>
      <vt:lpstr>Roboto Condensed</vt:lpstr>
      <vt:lpstr>SFMono-Regular</vt:lpstr>
      <vt:lpstr>Storybook</vt:lpstr>
      <vt:lpstr>Tahoma</vt:lpstr>
      <vt:lpstr>Times</vt:lpstr>
      <vt:lpstr>Times New Roman</vt:lpstr>
      <vt:lpstr>Verdana</vt:lpstr>
      <vt:lpstr>Wide Latin</vt:lpstr>
      <vt:lpstr>Wingdings</vt:lpstr>
      <vt:lpstr>Wingdings 2</vt:lpstr>
      <vt:lpstr>SlateVTI</vt:lpstr>
      <vt:lpstr>TS102011664</vt:lpstr>
      <vt:lpstr>Default Design</vt:lpstr>
      <vt:lpstr>60_Default Design</vt:lpstr>
      <vt:lpstr>48_Default Design</vt:lpstr>
      <vt:lpstr>pw_crosses_brwn</vt:lpstr>
      <vt:lpstr>20_Default Design</vt:lpstr>
      <vt:lpstr>1_Default Design</vt:lpstr>
      <vt:lpstr>Bible</vt:lpstr>
      <vt:lpstr>GOOD SHEPHERD</vt:lpstr>
      <vt:lpstr>Psalm 23 MHOC Pt 1</vt:lpstr>
      <vt:lpstr>15_Default Design</vt:lpstr>
      <vt:lpstr>TheWind</vt:lpstr>
      <vt:lpstr>2_Default Design</vt:lpstr>
      <vt:lpstr>Savon</vt:lpstr>
      <vt:lpstr>DividendVTI</vt:lpstr>
      <vt:lpstr>1_TS102011664</vt:lpstr>
      <vt:lpstr>Slide</vt:lpstr>
      <vt:lpstr>Chart</vt:lpstr>
      <vt:lpstr>God Talk!</vt:lpstr>
      <vt:lpstr>CONVERSATIONS WITH GOD</vt:lpstr>
      <vt:lpstr>He Is ~ “I  am”</vt:lpstr>
      <vt:lpstr>PowerPoint Presentation</vt:lpstr>
      <vt:lpstr>PowerPoint Presentation</vt:lpstr>
      <vt:lpstr>God Always Existed</vt:lpstr>
      <vt:lpstr>God Never Changes</vt:lpstr>
      <vt:lpstr>God Will Always Exist</vt:lpstr>
      <vt:lpstr>We Will Experience Eternity</vt:lpstr>
      <vt:lpstr>PowerPoint Presentation</vt:lpstr>
      <vt:lpstr>Lessons to Consider</vt:lpstr>
      <vt:lpstr>Three-In-One</vt:lpstr>
      <vt:lpstr>PowerPoint Presentation</vt:lpstr>
      <vt:lpstr>The Doctrine of the Godhead</vt:lpstr>
      <vt:lpstr>PowerPoint Presentation</vt:lpstr>
      <vt:lpstr>PowerPoint Presentation</vt:lpstr>
      <vt:lpstr>PowerPoint Presentation</vt:lpstr>
      <vt:lpstr>PowerPoint Presentation</vt:lpstr>
      <vt:lpstr>PowerPoint Presentation</vt:lpstr>
      <vt:lpstr>Old Testament Evidence</vt:lpstr>
      <vt:lpstr>PowerPoint Presentation</vt:lpstr>
      <vt:lpstr>Lessons to Consider</vt:lpstr>
      <vt:lpstr>Questions</vt:lpstr>
      <vt:lpstr>PowerPoint Presentation</vt:lpstr>
      <vt:lpstr>PRESUPPOSITIONS</vt:lpstr>
      <vt:lpstr>DOES IT MEAN WE DON’T TRUST HIM?</vt:lpstr>
      <vt:lpstr>MOSES</vt:lpstr>
      <vt:lpstr>GIDEON</vt:lpstr>
      <vt:lpstr>JOB</vt:lpstr>
      <vt:lpstr>CHRIST</vt:lpstr>
      <vt:lpstr>CONCLUSION</vt:lpstr>
      <vt:lpstr>possibilities</vt:lpstr>
      <vt:lpstr>PowerPoint Presentation</vt:lpstr>
      <vt:lpstr>PowerPoint Presentation</vt:lpstr>
      <vt:lpstr>Understanding the Dilemma</vt:lpstr>
      <vt:lpstr>Different Response?</vt:lpstr>
      <vt:lpstr>PowerPoint Presentation</vt:lpstr>
      <vt:lpstr>Conditional Warnings &amp; Promises</vt:lpstr>
      <vt:lpstr>God Does NOT Change…</vt:lpstr>
      <vt:lpstr>Why Should I Pray?</vt:lpstr>
      <vt:lpstr>Lessons to Consider</vt:lpstr>
      <vt:lpstr>petitioning</vt:lpstr>
      <vt:lpstr>PowerPoint Presentation</vt:lpstr>
      <vt:lpstr>God Does NOT Change…</vt:lpstr>
      <vt:lpstr>Why Should I Pray?</vt:lpstr>
      <vt:lpstr>Understanding the Dilemma</vt:lpstr>
      <vt:lpstr>Seven Conditional Warnings &amp; Promises</vt:lpstr>
      <vt:lpstr>Seven Conditional Warnings &amp; Promises</vt:lpstr>
      <vt:lpstr>Seven Conditional Warnings &amp; Promises</vt:lpstr>
      <vt:lpstr>Seven Conditional Warnings &amp; Promises</vt:lpstr>
      <vt:lpstr>Seven Conditional Warnings &amp; Promises</vt:lpstr>
      <vt:lpstr>Seven Conditional Warnings &amp; Promises</vt:lpstr>
      <vt:lpstr>Seven Conditional Warnings &amp; Promises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God Does NOT Change…</vt:lpstr>
      <vt:lpstr>Why Should I Pray?</vt:lpstr>
      <vt:lpstr>PowerPoint Presentation</vt:lpstr>
      <vt:lpstr>Understanding the Dilemma</vt:lpstr>
      <vt:lpstr>Conditional Warnings &amp; Promises</vt:lpstr>
      <vt:lpstr>David’s Unanswered Persistent Prayer</vt:lpstr>
      <vt:lpstr>David’s Unanswered Persistent Prayer</vt:lpstr>
      <vt:lpstr>David’s Unanswered Persistent Prayer</vt:lpstr>
      <vt:lpstr>David’s Unanswered Persistent Prayer</vt:lpstr>
      <vt:lpstr>David’s Unanswered Persistent Prayer</vt:lpstr>
      <vt:lpstr>David’s Unanswered Persistent Prayer</vt:lpstr>
      <vt:lpstr>David’s Unanswered Persistent Prayer</vt:lpstr>
      <vt:lpstr>David’s Unanswered Persistent Prayer</vt:lpstr>
      <vt:lpstr>David’s Unanswered Persistent Prayer</vt:lpstr>
      <vt:lpstr>PowerPoint Presentation</vt:lpstr>
      <vt:lpstr>PowerPoint Presentation</vt:lpstr>
      <vt:lpstr>Conditional Warnings &amp; Promises</vt:lpstr>
      <vt:lpstr>Paul’s Unanswered Persistent Prayer</vt:lpstr>
      <vt:lpstr>Paul’s Unanswered Persistent Prayer</vt:lpstr>
      <vt:lpstr>Paul’s Unanswered Persistent Prayer</vt:lpstr>
      <vt:lpstr>Paul’s Unanswered Persistent Prayer</vt:lpstr>
      <vt:lpstr>PowerPoint Presentation</vt:lpstr>
      <vt:lpstr>PowerPoint Presentation</vt:lpstr>
      <vt:lpstr>PowerPoint Presentation</vt:lpstr>
      <vt:lpstr>PowerPoint Presentation</vt:lpstr>
      <vt:lpstr>PowerPoint Presentation</vt:lpstr>
      <vt:lpstr>Conditional Warnings &amp; Promises</vt:lpstr>
      <vt:lpstr>Conditional Warnings &amp; Promises</vt:lpstr>
      <vt:lpstr>Conditional Warnings &amp; Promises</vt:lpstr>
      <vt:lpstr>Conditional Warnings &amp; Promises</vt:lpstr>
      <vt:lpstr>Conditional Warnings &amp; Promises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Unanswered Prayer Treated Poetically</vt:lpstr>
      <vt:lpstr>PowerPoint Presentation</vt:lpstr>
      <vt:lpstr>PowerPoint Presentation</vt:lpstr>
      <vt:lpstr>PowerPoint Presentation</vt:lpstr>
      <vt:lpstr>PowerPoint Presentation</vt:lpstr>
      <vt:lpstr>CONVERSATIONS WITH GOD</vt:lpstr>
      <vt:lpstr>A Loss for Words </vt:lpstr>
      <vt:lpstr>When it comes to prayer, are we at a loss for words?</vt:lpstr>
      <vt:lpstr>Jesus assures us that God will answer our prayers!</vt:lpstr>
      <vt:lpstr>we will never be  at a loss for words! </vt:lpstr>
      <vt:lpstr>PowerPoint Presentation</vt:lpstr>
      <vt:lpstr>Hannah’s Prayer </vt:lpstr>
      <vt:lpstr>PowerPoint Presentation</vt:lpstr>
      <vt:lpstr>PowerPoint Presentation</vt:lpstr>
      <vt:lpstr>PowerPoint Presentation</vt:lpstr>
      <vt:lpstr>PowerPoint Presentation</vt:lpstr>
      <vt:lpstr>Jabez’s Prayer </vt:lpstr>
      <vt:lpstr>The Prayer Of Jabez:  What Wilkinson Is Really Teaching</vt:lpstr>
      <vt:lpstr>David’s Psalms </vt:lpstr>
      <vt:lpstr>David’s Psalms Of Communal Supplication:  Literary Structure Of Hebrew Poetry </vt:lpstr>
      <vt:lpstr>PowerPoint Presentation</vt:lpstr>
      <vt:lpstr>PowerPoint Presentation</vt:lpstr>
      <vt:lpstr>PowerPoint Presentation</vt:lpstr>
      <vt:lpstr>Psalm 23</vt:lpstr>
      <vt:lpstr>PowerPoint Presentation</vt:lpstr>
      <vt:lpstr>David’s Life Experience</vt:lpstr>
      <vt:lpstr>Several Assumptions</vt:lpstr>
      <vt:lpstr>Several Assumptions </vt:lpstr>
      <vt:lpstr>Several Assumptions</vt:lpstr>
      <vt:lpstr> PSALM Chapter Twenty-three </vt:lpstr>
      <vt:lpstr>PowerPoint Presentation</vt:lpstr>
      <vt:lpstr>Understanding the Text</vt:lpstr>
      <vt:lpstr>Looking At the Shepherd’s Psalm Relationally</vt:lpstr>
      <vt:lpstr>Looking At the Shepherd’s Psalm Relationally</vt:lpstr>
      <vt:lpstr>Looking At the Shepherd’s Psalm Relationally</vt:lpstr>
      <vt:lpstr>Psalm 23 Revised</vt:lpstr>
      <vt:lpstr>Psalm 23 Revised</vt:lpstr>
      <vt:lpstr>The Master Teacher </vt:lpstr>
      <vt:lpstr>Our Lord:  The Master Teacher</vt:lpstr>
      <vt:lpstr>Our Lord:  The Master Teacher</vt:lpstr>
      <vt:lpstr>Our Lord:  An Example Of Prayer Hebrews 5: 7 – Reviewed In Brief</vt:lpstr>
      <vt:lpstr>First Timothy 2:  Lesson On Prayer</vt:lpstr>
      <vt:lpstr>Disciple’s Prayer Checklist </vt:lpstr>
      <vt:lpstr>LESSONS LEARNED:  Disciples’ Prayer Checklist </vt:lpstr>
      <vt:lpstr>PowerPoint Presentation</vt:lpstr>
      <vt:lpstr>Prayer Is Talking To God</vt:lpstr>
      <vt:lpstr>Prayer Is To Be Done With Reverence</vt:lpstr>
      <vt:lpstr>Spiritual Requests Are The First Things</vt:lpstr>
      <vt:lpstr>Effective Prayer Requires Commitment</vt:lpstr>
      <vt:lpstr>Disciple’s Prayer Includes The Material</vt:lpstr>
      <vt:lpstr>Prayer Should Be Constant &amp; Continual</vt:lpstr>
      <vt:lpstr>Four Fingers of Prayer </vt:lpstr>
      <vt:lpstr>PowerPoint Presentation</vt:lpstr>
      <vt:lpstr>PowerPoint Presentation</vt:lpstr>
      <vt:lpstr>Thanksgiving </vt:lpstr>
      <vt:lpstr>PowerPoint Presentation</vt:lpstr>
      <vt:lpstr>PowerPoint Presentation</vt:lpstr>
      <vt:lpstr>PowerPoint Presentation</vt:lpstr>
      <vt:lpstr>Thanksgiving Quotes</vt:lpstr>
      <vt:lpstr>Thanksgiving Quotes</vt:lpstr>
      <vt:lpstr>Thanksgiving Quotes</vt:lpstr>
      <vt:lpstr>Interesting Research</vt:lpstr>
      <vt:lpstr>Findings</vt:lpstr>
      <vt:lpstr>PowerPoint Presentation</vt:lpstr>
      <vt:lpstr>PowerPoint Presentation</vt:lpstr>
      <vt:lpstr>PowerPoint Presentation</vt:lpstr>
      <vt:lpstr>PowerPoint Presentation</vt:lpstr>
      <vt:lpstr>Childish Prayers </vt:lpstr>
      <vt:lpstr>Successful Communication Requires  “Putting Away Our Childish Ways” </vt:lpstr>
      <vt:lpstr>“Putting Away Our Childish Ways” This The Best Possible World </vt:lpstr>
      <vt:lpstr>“Putting Away Our Childish Ways” This The Best Possible World </vt:lpstr>
      <vt:lpstr>Successful Communication Requires  “Putting Away Our Childish Ways” </vt:lpstr>
      <vt:lpstr>Princely Privilege </vt:lpstr>
      <vt:lpstr>PowerPoint Presentation</vt:lpstr>
      <vt:lpstr>PowerPoint Presentation</vt:lpstr>
      <vt:lpstr>PowerPoint Presentation</vt:lpstr>
      <vt:lpstr>PRAYER: PRINCELY PRIVILEGE   </vt:lpstr>
      <vt:lpstr>Honesty  &amp; Humility </vt:lpstr>
      <vt:lpstr>PowerPoint Presentation</vt:lpstr>
      <vt:lpstr>E. M. Bounds:  Prayer &amp; Humility</vt:lpstr>
      <vt:lpstr>PowerPoint Presentation</vt:lpstr>
      <vt:lpstr>PowerPoint Presentation</vt:lpstr>
      <vt:lpstr>PowerPoint Presentation</vt:lpstr>
      <vt:lpstr>Standing on the Promises </vt:lpstr>
      <vt:lpstr>Isaiah 43:18-21</vt:lpstr>
      <vt:lpstr>The Context </vt:lpstr>
      <vt:lpstr>The Context</vt:lpstr>
      <vt:lpstr>PowerPoint Presentation</vt:lpstr>
      <vt:lpstr>Realities (for them and us)</vt:lpstr>
      <vt:lpstr>Realities (for them and us)</vt:lpstr>
      <vt:lpstr>The Exhortation</vt:lpstr>
      <vt:lpstr>PowerPoint Presentation</vt:lpstr>
      <vt:lpstr>Why Focus On The              Promises Of God</vt:lpstr>
      <vt:lpstr>Why Focus On The Promises Of God</vt:lpstr>
      <vt:lpstr>Why Focus On The            Promises Of God</vt:lpstr>
      <vt:lpstr>Begging the Question </vt:lpstr>
      <vt:lpstr>Understanding Things</vt:lpstr>
      <vt:lpstr>The Promise</vt:lpstr>
      <vt:lpstr>As The Will Is Turned </vt:lpstr>
      <vt:lpstr>Nero’s Tutor - Luccius Seneca – “On Providence”                  </vt:lpstr>
      <vt:lpstr>Nero’s Tutor - Luccius Seneca – “On Providence”                  </vt:lpstr>
      <vt:lpstr>Nero’s Tutor - Luccius Seneca – “On Providence”                  </vt:lpstr>
      <vt:lpstr>PowerPoint Presentation</vt:lpstr>
      <vt:lpstr>Providence &amp; Prayer Intersect:            Mergence Horizontal &amp; Vertical  </vt:lpstr>
      <vt:lpstr>King David’s Diagnostic-Confession Prayer Style Turning The Wheels Of The Wills  </vt:lpstr>
      <vt:lpstr>Transcendent Prayer </vt:lpstr>
      <vt:lpstr>PowerPoint Presentation</vt:lpstr>
      <vt:lpstr>PowerPoint Presentation</vt:lpstr>
      <vt:lpstr>PowerPoint Presentation</vt:lpstr>
      <vt:lpstr>Level Life LIved </vt:lpstr>
      <vt:lpstr>Levels of Life</vt:lpstr>
      <vt:lpstr>The Levels At Which Our Life Is Lived</vt:lpstr>
      <vt:lpstr>The Levels At Which Our Life Is Lived</vt:lpstr>
      <vt:lpstr>The Levels At Which Our Life Is Lived</vt:lpstr>
      <vt:lpstr>The Transformation Of The Mind</vt:lpstr>
      <vt:lpstr>How We Are Changed</vt:lpstr>
      <vt:lpstr>How We Are Changed</vt:lpstr>
      <vt:lpstr>How We Are Changed</vt:lpstr>
      <vt:lpstr>PowerPoint Presentation</vt:lpstr>
      <vt:lpstr>The levels at which our life is lived:</vt:lpstr>
      <vt:lpstr>PowerPoint Presentation</vt:lpstr>
      <vt:lpstr>Renewing Your Mind</vt:lpstr>
      <vt:lpstr>T h e m e</vt:lpstr>
      <vt:lpstr>P r o p o s e</vt:lpstr>
      <vt:lpstr>PowerPoint Presentation</vt:lpstr>
      <vt:lpstr>P o I n t</vt:lpstr>
      <vt:lpstr>God Renewed Judah</vt:lpstr>
      <vt:lpstr>PowerPoint Presentation</vt:lpstr>
      <vt:lpstr>PowerPoint Presentation</vt:lpstr>
      <vt:lpstr>PowerPoint Presentation</vt:lpstr>
      <vt:lpstr>P o I n t</vt:lpstr>
      <vt:lpstr>P r a y e r</vt:lpstr>
      <vt:lpstr>P r a y e r</vt:lpstr>
      <vt:lpstr>Where Goes The Time? </vt:lpstr>
      <vt:lpstr>Where Does Our Time Go Money: January 2006</vt:lpstr>
      <vt:lpstr>Where Does Our Time Go Money: January 2006</vt:lpstr>
      <vt:lpstr>Where Does Our Time Go Money: January 2006</vt:lpstr>
      <vt:lpstr>The average number of minutes spent each time in prayer,  by those who pray to God.  </vt:lpstr>
      <vt:lpstr>The average number of minutes spent each time in prayer,  by those who pray to God.  </vt:lpstr>
      <vt:lpstr>PowerPoint Presentation</vt:lpstr>
      <vt:lpstr>PowerPoint Presentation</vt:lpstr>
      <vt:lpstr>Contentment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God Talk!</dc:title>
  <dc:creator>David Burris</dc:creator>
  <cp:lastModifiedBy>David Burris</cp:lastModifiedBy>
  <cp:revision>85</cp:revision>
  <dcterms:created xsi:type="dcterms:W3CDTF">2020-07-12T20:59:14Z</dcterms:created>
  <dcterms:modified xsi:type="dcterms:W3CDTF">2020-07-17T16:15:23Z</dcterms:modified>
</cp:coreProperties>
</file>