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6.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7.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2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2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audio2.wav" ContentType="audio/x-wav"/>
  <Override PartName="/ppt/media/media1.WAV" ContentType="audio/x-wav"/>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audio3.wav" ContentType="audio/x-wav"/>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2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2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3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3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3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3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3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81" r:id="rId3"/>
    <p:sldMasterId id="2147483702" r:id="rId4"/>
    <p:sldMasterId id="2147483767" r:id="rId5"/>
    <p:sldMasterId id="2147483788" r:id="rId6"/>
    <p:sldMasterId id="2147483800" r:id="rId7"/>
    <p:sldMasterId id="2147483812" r:id="rId8"/>
    <p:sldMasterId id="2147483824" r:id="rId9"/>
    <p:sldMasterId id="2147483842" r:id="rId10"/>
    <p:sldMasterId id="2147483860" r:id="rId11"/>
    <p:sldMasterId id="2147483932" r:id="rId12"/>
    <p:sldMasterId id="2147483956" r:id="rId13"/>
    <p:sldMasterId id="2147483968" r:id="rId14"/>
    <p:sldMasterId id="2147483988" r:id="rId15"/>
    <p:sldMasterId id="2147484038" r:id="rId16"/>
    <p:sldMasterId id="2147484058" r:id="rId17"/>
    <p:sldMasterId id="2147484071" r:id="rId18"/>
    <p:sldMasterId id="2147484091" r:id="rId19"/>
    <p:sldMasterId id="2147484111" r:id="rId20"/>
    <p:sldMasterId id="2147484129" r:id="rId21"/>
    <p:sldMasterId id="2147484141" r:id="rId22"/>
    <p:sldMasterId id="2147484153" r:id="rId23"/>
    <p:sldMasterId id="2147484174" r:id="rId24"/>
    <p:sldMasterId id="2147484189" r:id="rId25"/>
    <p:sldMasterId id="2147484206" r:id="rId26"/>
  </p:sldMasterIdLst>
  <p:notesMasterIdLst>
    <p:notesMasterId r:id="rId242"/>
  </p:notesMasterIdLst>
  <p:sldIdLst>
    <p:sldId id="256" r:id="rId27"/>
    <p:sldId id="3447" r:id="rId28"/>
    <p:sldId id="354" r:id="rId29"/>
    <p:sldId id="333" r:id="rId30"/>
    <p:sldId id="1188" r:id="rId31"/>
    <p:sldId id="418" r:id="rId32"/>
    <p:sldId id="345" r:id="rId33"/>
    <p:sldId id="375" r:id="rId34"/>
    <p:sldId id="349" r:id="rId35"/>
    <p:sldId id="369" r:id="rId36"/>
    <p:sldId id="457" r:id="rId37"/>
    <p:sldId id="546" r:id="rId38"/>
    <p:sldId id="2050" r:id="rId39"/>
    <p:sldId id="3468" r:id="rId40"/>
    <p:sldId id="3457" r:id="rId41"/>
    <p:sldId id="3459" r:id="rId42"/>
    <p:sldId id="3460" r:id="rId43"/>
    <p:sldId id="3458" r:id="rId44"/>
    <p:sldId id="3462" r:id="rId45"/>
    <p:sldId id="3437" r:id="rId46"/>
    <p:sldId id="3466" r:id="rId47"/>
    <p:sldId id="3438" r:id="rId48"/>
    <p:sldId id="3464" r:id="rId49"/>
    <p:sldId id="3463" r:id="rId50"/>
    <p:sldId id="3465" r:id="rId51"/>
    <p:sldId id="3467" r:id="rId52"/>
    <p:sldId id="3409" r:id="rId53"/>
    <p:sldId id="3482" r:id="rId54"/>
    <p:sldId id="3404" r:id="rId55"/>
    <p:sldId id="280" r:id="rId56"/>
    <p:sldId id="3483" r:id="rId57"/>
    <p:sldId id="3486" r:id="rId58"/>
    <p:sldId id="3485" r:id="rId59"/>
    <p:sldId id="3484" r:id="rId60"/>
    <p:sldId id="3488" r:id="rId61"/>
    <p:sldId id="1098" r:id="rId62"/>
    <p:sldId id="3261" r:id="rId63"/>
    <p:sldId id="3702" r:id="rId64"/>
    <p:sldId id="3703" r:id="rId65"/>
    <p:sldId id="1249" r:id="rId66"/>
    <p:sldId id="574" r:id="rId67"/>
    <p:sldId id="487" r:id="rId68"/>
    <p:sldId id="1235" r:id="rId69"/>
    <p:sldId id="488" r:id="rId70"/>
    <p:sldId id="502" r:id="rId71"/>
    <p:sldId id="503" r:id="rId72"/>
    <p:sldId id="547" r:id="rId73"/>
    <p:sldId id="691" r:id="rId74"/>
    <p:sldId id="416" r:id="rId75"/>
    <p:sldId id="548" r:id="rId76"/>
    <p:sldId id="550" r:id="rId77"/>
    <p:sldId id="551" r:id="rId78"/>
    <p:sldId id="561" r:id="rId79"/>
    <p:sldId id="1247" r:id="rId80"/>
    <p:sldId id="1344" r:id="rId81"/>
    <p:sldId id="1349" r:id="rId82"/>
    <p:sldId id="1351" r:id="rId83"/>
    <p:sldId id="720" r:id="rId84"/>
    <p:sldId id="360" r:id="rId85"/>
    <p:sldId id="690" r:id="rId86"/>
    <p:sldId id="562" r:id="rId87"/>
    <p:sldId id="563" r:id="rId88"/>
    <p:sldId id="728" r:id="rId89"/>
    <p:sldId id="729" r:id="rId90"/>
    <p:sldId id="730" r:id="rId91"/>
    <p:sldId id="600" r:id="rId92"/>
    <p:sldId id="1989" r:id="rId93"/>
    <p:sldId id="3407" r:id="rId94"/>
    <p:sldId id="343" r:id="rId95"/>
    <p:sldId id="990" r:id="rId96"/>
    <p:sldId id="989" r:id="rId97"/>
    <p:sldId id="357" r:id="rId98"/>
    <p:sldId id="552" r:id="rId99"/>
    <p:sldId id="504" r:id="rId100"/>
    <p:sldId id="508" r:id="rId101"/>
    <p:sldId id="407" r:id="rId102"/>
    <p:sldId id="406" r:id="rId103"/>
    <p:sldId id="1236" r:id="rId104"/>
    <p:sldId id="356" r:id="rId105"/>
    <p:sldId id="275" r:id="rId106"/>
    <p:sldId id="276" r:id="rId107"/>
    <p:sldId id="277" r:id="rId108"/>
    <p:sldId id="3489" r:id="rId109"/>
    <p:sldId id="3448" r:id="rId110"/>
    <p:sldId id="257" r:id="rId111"/>
    <p:sldId id="260" r:id="rId112"/>
    <p:sldId id="259" r:id="rId113"/>
    <p:sldId id="258" r:id="rId114"/>
    <p:sldId id="261" r:id="rId115"/>
    <p:sldId id="262" r:id="rId116"/>
    <p:sldId id="263" r:id="rId117"/>
    <p:sldId id="264" r:id="rId118"/>
    <p:sldId id="266" r:id="rId119"/>
    <p:sldId id="265" r:id="rId120"/>
    <p:sldId id="268" r:id="rId121"/>
    <p:sldId id="267" r:id="rId122"/>
    <p:sldId id="3405" r:id="rId123"/>
    <p:sldId id="1412" r:id="rId124"/>
    <p:sldId id="1381" r:id="rId125"/>
    <p:sldId id="1410" r:id="rId126"/>
    <p:sldId id="1569" r:id="rId127"/>
    <p:sldId id="849" r:id="rId128"/>
    <p:sldId id="1572" r:id="rId129"/>
    <p:sldId id="1509" r:id="rId130"/>
    <p:sldId id="1510" r:id="rId131"/>
    <p:sldId id="1573" r:id="rId132"/>
    <p:sldId id="1827" r:id="rId133"/>
    <p:sldId id="1574" r:id="rId134"/>
    <p:sldId id="1575" r:id="rId135"/>
    <p:sldId id="1576" r:id="rId136"/>
    <p:sldId id="1577" r:id="rId137"/>
    <p:sldId id="1579" r:id="rId138"/>
    <p:sldId id="1578" r:id="rId139"/>
    <p:sldId id="1268" r:id="rId140"/>
    <p:sldId id="1269" r:id="rId141"/>
    <p:sldId id="1534" r:id="rId142"/>
    <p:sldId id="1535" r:id="rId143"/>
    <p:sldId id="1536" r:id="rId144"/>
    <p:sldId id="1537" r:id="rId145"/>
    <p:sldId id="1538" r:id="rId146"/>
    <p:sldId id="1539" r:id="rId147"/>
    <p:sldId id="857" r:id="rId148"/>
    <p:sldId id="3417" r:id="rId149"/>
    <p:sldId id="859" r:id="rId150"/>
    <p:sldId id="860" r:id="rId151"/>
    <p:sldId id="1097" r:id="rId152"/>
    <p:sldId id="864" r:id="rId153"/>
    <p:sldId id="862" r:id="rId154"/>
    <p:sldId id="863" r:id="rId155"/>
    <p:sldId id="1833" r:id="rId156"/>
    <p:sldId id="833" r:id="rId157"/>
    <p:sldId id="279" r:id="rId158"/>
    <p:sldId id="542" r:id="rId159"/>
    <p:sldId id="492" r:id="rId160"/>
    <p:sldId id="544" r:id="rId161"/>
    <p:sldId id="514" r:id="rId162"/>
    <p:sldId id="682" r:id="rId163"/>
    <p:sldId id="1156" r:id="rId164"/>
    <p:sldId id="1947" r:id="rId165"/>
    <p:sldId id="582" r:id="rId166"/>
    <p:sldId id="389" r:id="rId167"/>
    <p:sldId id="564" r:id="rId168"/>
    <p:sldId id="568" r:id="rId169"/>
    <p:sldId id="565" r:id="rId170"/>
    <p:sldId id="566" r:id="rId171"/>
    <p:sldId id="567" r:id="rId172"/>
    <p:sldId id="433" r:id="rId173"/>
    <p:sldId id="372" r:id="rId174"/>
    <p:sldId id="447" r:id="rId175"/>
    <p:sldId id="530" r:id="rId176"/>
    <p:sldId id="3471" r:id="rId177"/>
    <p:sldId id="1272" r:id="rId178"/>
    <p:sldId id="1273" r:id="rId179"/>
    <p:sldId id="1274" r:id="rId180"/>
    <p:sldId id="1275" r:id="rId181"/>
    <p:sldId id="1276" r:id="rId182"/>
    <p:sldId id="1277" r:id="rId183"/>
    <p:sldId id="1278" r:id="rId184"/>
    <p:sldId id="1279" r:id="rId185"/>
    <p:sldId id="1285" r:id="rId186"/>
    <p:sldId id="1286" r:id="rId187"/>
    <p:sldId id="1287" r:id="rId188"/>
    <p:sldId id="1288" r:id="rId189"/>
    <p:sldId id="1289" r:id="rId190"/>
    <p:sldId id="1280" r:id="rId191"/>
    <p:sldId id="1281" r:id="rId192"/>
    <p:sldId id="1283" r:id="rId193"/>
    <p:sldId id="1282" r:id="rId194"/>
    <p:sldId id="1284" r:id="rId195"/>
    <p:sldId id="3470" r:id="rId196"/>
    <p:sldId id="856" r:id="rId197"/>
    <p:sldId id="3416" r:id="rId198"/>
    <p:sldId id="3406" r:id="rId199"/>
    <p:sldId id="735" r:id="rId200"/>
    <p:sldId id="858" r:id="rId201"/>
    <p:sldId id="808" r:id="rId202"/>
    <p:sldId id="973" r:id="rId203"/>
    <p:sldId id="974" r:id="rId204"/>
    <p:sldId id="975" r:id="rId205"/>
    <p:sldId id="977" r:id="rId206"/>
    <p:sldId id="978" r:id="rId207"/>
    <p:sldId id="979" r:id="rId208"/>
    <p:sldId id="980" r:id="rId209"/>
    <p:sldId id="982" r:id="rId210"/>
    <p:sldId id="3474" r:id="rId211"/>
    <p:sldId id="401" r:id="rId212"/>
    <p:sldId id="984" r:id="rId213"/>
    <p:sldId id="981" r:id="rId214"/>
    <p:sldId id="851" r:id="rId215"/>
    <p:sldId id="1956" r:id="rId216"/>
    <p:sldId id="3408" r:id="rId217"/>
    <p:sldId id="3439" r:id="rId218"/>
    <p:sldId id="3472" r:id="rId219"/>
    <p:sldId id="3444" r:id="rId220"/>
    <p:sldId id="3443" r:id="rId221"/>
    <p:sldId id="2047" r:id="rId222"/>
    <p:sldId id="3424" r:id="rId223"/>
    <p:sldId id="3434" r:id="rId224"/>
    <p:sldId id="3427" r:id="rId225"/>
    <p:sldId id="3473" r:id="rId226"/>
    <p:sldId id="3429" r:id="rId227"/>
    <p:sldId id="3475" r:id="rId228"/>
    <p:sldId id="3432" r:id="rId229"/>
    <p:sldId id="3469" r:id="rId230"/>
    <p:sldId id="3449" r:id="rId231"/>
    <p:sldId id="3450" r:id="rId232"/>
    <p:sldId id="3452" r:id="rId233"/>
    <p:sldId id="3454" r:id="rId234"/>
    <p:sldId id="3455" r:id="rId235"/>
    <p:sldId id="3480" r:id="rId236"/>
    <p:sldId id="3476" r:id="rId237"/>
    <p:sldId id="393" r:id="rId238"/>
    <p:sldId id="2043" r:id="rId239"/>
    <p:sldId id="3477" r:id="rId240"/>
    <p:sldId id="2046" r:id="rId2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3058"/>
    <a:srgbClr val="A03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162678"/>
    </p:cViewPr>
  </p:outlineViewPr>
  <p:notesTextViewPr>
    <p:cViewPr>
      <p:scale>
        <a:sx n="1" d="1"/>
        <a:sy n="1" d="1"/>
      </p:scale>
      <p:origin x="0" y="0"/>
    </p:cViewPr>
  </p:notesTextViewPr>
  <p:sorterViewPr>
    <p:cViewPr varScale="1">
      <p:scale>
        <a:sx n="100" d="100"/>
        <a:sy n="100" d="100"/>
      </p:scale>
      <p:origin x="0" y="-546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59" Type="http://schemas.openxmlformats.org/officeDocument/2006/relationships/slide" Target="slides/slide133.xml"/><Relationship Id="rId170" Type="http://schemas.openxmlformats.org/officeDocument/2006/relationships/slide" Target="slides/slide144.xml"/><Relationship Id="rId191" Type="http://schemas.openxmlformats.org/officeDocument/2006/relationships/slide" Target="slides/slide165.xml"/><Relationship Id="rId205" Type="http://schemas.openxmlformats.org/officeDocument/2006/relationships/slide" Target="slides/slide179.xml"/><Relationship Id="rId226" Type="http://schemas.openxmlformats.org/officeDocument/2006/relationships/slide" Target="slides/slide200.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5" Type="http://schemas.openxmlformats.org/officeDocument/2006/relationships/slideMaster" Target="slideMasters/slideMaster5.xml"/><Relationship Id="rId95" Type="http://schemas.openxmlformats.org/officeDocument/2006/relationships/slide" Target="slides/slide69.xml"/><Relationship Id="rId160" Type="http://schemas.openxmlformats.org/officeDocument/2006/relationships/slide" Target="slides/slide134.xml"/><Relationship Id="rId181" Type="http://schemas.openxmlformats.org/officeDocument/2006/relationships/slide" Target="slides/slide155.xml"/><Relationship Id="rId216" Type="http://schemas.openxmlformats.org/officeDocument/2006/relationships/slide" Target="slides/slide190.xml"/><Relationship Id="rId237" Type="http://schemas.openxmlformats.org/officeDocument/2006/relationships/slide" Target="slides/slide211.xml"/><Relationship Id="rId22" Type="http://schemas.openxmlformats.org/officeDocument/2006/relationships/slideMaster" Target="slideMasters/slideMaster22.xml"/><Relationship Id="rId43" Type="http://schemas.openxmlformats.org/officeDocument/2006/relationships/slide" Target="slides/slide17.xml"/><Relationship Id="rId64" Type="http://schemas.openxmlformats.org/officeDocument/2006/relationships/slide" Target="slides/slide38.xml"/><Relationship Id="rId118" Type="http://schemas.openxmlformats.org/officeDocument/2006/relationships/slide" Target="slides/slide92.xml"/><Relationship Id="rId139" Type="http://schemas.openxmlformats.org/officeDocument/2006/relationships/slide" Target="slides/slide113.xml"/><Relationship Id="rId85" Type="http://schemas.openxmlformats.org/officeDocument/2006/relationships/slide" Target="slides/slide59.xml"/><Relationship Id="rId150" Type="http://schemas.openxmlformats.org/officeDocument/2006/relationships/slide" Target="slides/slide124.xml"/><Relationship Id="rId171" Type="http://schemas.openxmlformats.org/officeDocument/2006/relationships/slide" Target="slides/slide145.xml"/><Relationship Id="rId192" Type="http://schemas.openxmlformats.org/officeDocument/2006/relationships/slide" Target="slides/slide166.xml"/><Relationship Id="rId206" Type="http://schemas.openxmlformats.org/officeDocument/2006/relationships/slide" Target="slides/slide180.xml"/><Relationship Id="rId227" Type="http://schemas.openxmlformats.org/officeDocument/2006/relationships/slide" Target="slides/slide201.xml"/><Relationship Id="rId201" Type="http://schemas.openxmlformats.org/officeDocument/2006/relationships/slide" Target="slides/slide175.xml"/><Relationship Id="rId222" Type="http://schemas.openxmlformats.org/officeDocument/2006/relationships/slide" Target="slides/slide196.xml"/><Relationship Id="rId243"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slide" Target="slides/slide114.xml"/><Relationship Id="rId145" Type="http://schemas.openxmlformats.org/officeDocument/2006/relationships/slide" Target="slides/slide119.xml"/><Relationship Id="rId161" Type="http://schemas.openxmlformats.org/officeDocument/2006/relationships/slide" Target="slides/slide135.xml"/><Relationship Id="rId166" Type="http://schemas.openxmlformats.org/officeDocument/2006/relationships/slide" Target="slides/slide140.xml"/><Relationship Id="rId182" Type="http://schemas.openxmlformats.org/officeDocument/2006/relationships/slide" Target="slides/slide156.xml"/><Relationship Id="rId187" Type="http://schemas.openxmlformats.org/officeDocument/2006/relationships/slide" Target="slides/slide161.xml"/><Relationship Id="rId217" Type="http://schemas.openxmlformats.org/officeDocument/2006/relationships/slide" Target="slides/slide19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6.xml"/><Relationship Id="rId233" Type="http://schemas.openxmlformats.org/officeDocument/2006/relationships/slide" Target="slides/slide207.xml"/><Relationship Id="rId238" Type="http://schemas.openxmlformats.org/officeDocument/2006/relationships/slide" Target="slides/slide212.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51" Type="http://schemas.openxmlformats.org/officeDocument/2006/relationships/slide" Target="slides/slide125.xml"/><Relationship Id="rId156" Type="http://schemas.openxmlformats.org/officeDocument/2006/relationships/slide" Target="slides/slide130.xml"/><Relationship Id="rId177" Type="http://schemas.openxmlformats.org/officeDocument/2006/relationships/slide" Target="slides/slide151.xml"/><Relationship Id="rId198" Type="http://schemas.openxmlformats.org/officeDocument/2006/relationships/slide" Target="slides/slide172.xml"/><Relationship Id="rId172" Type="http://schemas.openxmlformats.org/officeDocument/2006/relationships/slide" Target="slides/slide146.xml"/><Relationship Id="rId193" Type="http://schemas.openxmlformats.org/officeDocument/2006/relationships/slide" Target="slides/slide167.xml"/><Relationship Id="rId202" Type="http://schemas.openxmlformats.org/officeDocument/2006/relationships/slide" Target="slides/slide176.xml"/><Relationship Id="rId207" Type="http://schemas.openxmlformats.org/officeDocument/2006/relationships/slide" Target="slides/slide181.xml"/><Relationship Id="rId223" Type="http://schemas.openxmlformats.org/officeDocument/2006/relationships/slide" Target="slides/slide197.xml"/><Relationship Id="rId228" Type="http://schemas.openxmlformats.org/officeDocument/2006/relationships/slide" Target="slides/slide202.xml"/><Relationship Id="rId244"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slide" Target="slides/slide120.xml"/><Relationship Id="rId167" Type="http://schemas.openxmlformats.org/officeDocument/2006/relationships/slide" Target="slides/slide141.xml"/><Relationship Id="rId188" Type="http://schemas.openxmlformats.org/officeDocument/2006/relationships/slide" Target="slides/slide162.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162" Type="http://schemas.openxmlformats.org/officeDocument/2006/relationships/slide" Target="slides/slide136.xml"/><Relationship Id="rId183" Type="http://schemas.openxmlformats.org/officeDocument/2006/relationships/slide" Target="slides/slide157.xml"/><Relationship Id="rId213" Type="http://schemas.openxmlformats.org/officeDocument/2006/relationships/slide" Target="slides/slide187.xml"/><Relationship Id="rId218" Type="http://schemas.openxmlformats.org/officeDocument/2006/relationships/slide" Target="slides/slide192.xml"/><Relationship Id="rId234" Type="http://schemas.openxmlformats.org/officeDocument/2006/relationships/slide" Target="slides/slide208.xml"/><Relationship Id="rId239" Type="http://schemas.openxmlformats.org/officeDocument/2006/relationships/slide" Target="slides/slide213.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157" Type="http://schemas.openxmlformats.org/officeDocument/2006/relationships/slide" Target="slides/slide131.xml"/><Relationship Id="rId178" Type="http://schemas.openxmlformats.org/officeDocument/2006/relationships/slide" Target="slides/slide152.xml"/><Relationship Id="rId61" Type="http://schemas.openxmlformats.org/officeDocument/2006/relationships/slide" Target="slides/slide35.xml"/><Relationship Id="rId82" Type="http://schemas.openxmlformats.org/officeDocument/2006/relationships/slide" Target="slides/slide56.xml"/><Relationship Id="rId152" Type="http://schemas.openxmlformats.org/officeDocument/2006/relationships/slide" Target="slides/slide126.xml"/><Relationship Id="rId173" Type="http://schemas.openxmlformats.org/officeDocument/2006/relationships/slide" Target="slides/slide147.xml"/><Relationship Id="rId194" Type="http://schemas.openxmlformats.org/officeDocument/2006/relationships/slide" Target="slides/slide168.xml"/><Relationship Id="rId199" Type="http://schemas.openxmlformats.org/officeDocument/2006/relationships/slide" Target="slides/slide173.xml"/><Relationship Id="rId203" Type="http://schemas.openxmlformats.org/officeDocument/2006/relationships/slide" Target="slides/slide177.xml"/><Relationship Id="rId208" Type="http://schemas.openxmlformats.org/officeDocument/2006/relationships/slide" Target="slides/slide182.xml"/><Relationship Id="rId229" Type="http://schemas.openxmlformats.org/officeDocument/2006/relationships/slide" Target="slides/slide203.xml"/><Relationship Id="rId19" Type="http://schemas.openxmlformats.org/officeDocument/2006/relationships/slideMaster" Target="slideMasters/slideMaster19.xml"/><Relationship Id="rId224" Type="http://schemas.openxmlformats.org/officeDocument/2006/relationships/slide" Target="slides/slide198.xml"/><Relationship Id="rId240" Type="http://schemas.openxmlformats.org/officeDocument/2006/relationships/slide" Target="slides/slide214.xml"/><Relationship Id="rId245" Type="http://schemas.openxmlformats.org/officeDocument/2006/relationships/theme" Target="theme/theme1.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184" Type="http://schemas.openxmlformats.org/officeDocument/2006/relationships/slide" Target="slides/slide158.xml"/><Relationship Id="rId189" Type="http://schemas.openxmlformats.org/officeDocument/2006/relationships/slide" Target="slides/slide163.xml"/><Relationship Id="rId219" Type="http://schemas.openxmlformats.org/officeDocument/2006/relationships/slide" Target="slides/slide193.xml"/><Relationship Id="rId3" Type="http://schemas.openxmlformats.org/officeDocument/2006/relationships/slideMaster" Target="slideMasters/slideMaster3.xml"/><Relationship Id="rId214" Type="http://schemas.openxmlformats.org/officeDocument/2006/relationships/slide" Target="slides/slide188.xml"/><Relationship Id="rId230" Type="http://schemas.openxmlformats.org/officeDocument/2006/relationships/slide" Target="slides/slide204.xml"/><Relationship Id="rId235"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slide" Target="slides/slide148.xml"/><Relationship Id="rId179" Type="http://schemas.openxmlformats.org/officeDocument/2006/relationships/slide" Target="slides/slide153.xml"/><Relationship Id="rId195" Type="http://schemas.openxmlformats.org/officeDocument/2006/relationships/slide" Target="slides/slide169.xml"/><Relationship Id="rId209" Type="http://schemas.openxmlformats.org/officeDocument/2006/relationships/slide" Target="slides/slide183.xml"/><Relationship Id="rId190" Type="http://schemas.openxmlformats.org/officeDocument/2006/relationships/slide" Target="slides/slide164.xml"/><Relationship Id="rId204" Type="http://schemas.openxmlformats.org/officeDocument/2006/relationships/slide" Target="slides/slide178.xml"/><Relationship Id="rId220" Type="http://schemas.openxmlformats.org/officeDocument/2006/relationships/slide" Target="slides/slide194.xml"/><Relationship Id="rId225" Type="http://schemas.openxmlformats.org/officeDocument/2006/relationships/slide" Target="slides/slide199.xml"/><Relationship Id="rId241" Type="http://schemas.openxmlformats.org/officeDocument/2006/relationships/slide" Target="slides/slide215.xml"/><Relationship Id="rId246"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48" Type="http://schemas.openxmlformats.org/officeDocument/2006/relationships/slide" Target="slides/slide122.xml"/><Relationship Id="rId164" Type="http://schemas.openxmlformats.org/officeDocument/2006/relationships/slide" Target="slides/slide138.xml"/><Relationship Id="rId169" Type="http://schemas.openxmlformats.org/officeDocument/2006/relationships/slide" Target="slides/slide143.xml"/><Relationship Id="rId185"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4.xml"/><Relationship Id="rId210" Type="http://schemas.openxmlformats.org/officeDocument/2006/relationships/slide" Target="slides/slide184.xml"/><Relationship Id="rId215" Type="http://schemas.openxmlformats.org/officeDocument/2006/relationships/slide" Target="slides/slide189.xml"/><Relationship Id="rId236" Type="http://schemas.openxmlformats.org/officeDocument/2006/relationships/slide" Target="slides/slide210.xml"/><Relationship Id="rId26" Type="http://schemas.openxmlformats.org/officeDocument/2006/relationships/slideMaster" Target="slideMasters/slideMaster26.xml"/><Relationship Id="rId231" Type="http://schemas.openxmlformats.org/officeDocument/2006/relationships/slide" Target="slides/slide205.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slide" Target="slides/slide149.xml"/><Relationship Id="rId196" Type="http://schemas.openxmlformats.org/officeDocument/2006/relationships/slide" Target="slides/slide170.xml"/><Relationship Id="rId200" Type="http://schemas.openxmlformats.org/officeDocument/2006/relationships/slide" Target="slides/slide174.xml"/><Relationship Id="rId16" Type="http://schemas.openxmlformats.org/officeDocument/2006/relationships/slideMaster" Target="slideMasters/slideMaster16.xml"/><Relationship Id="rId221" Type="http://schemas.openxmlformats.org/officeDocument/2006/relationships/slide" Target="slides/slide195.xml"/><Relationship Id="rId242" Type="http://schemas.openxmlformats.org/officeDocument/2006/relationships/notesMaster" Target="notesMasters/notesMaster1.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90" Type="http://schemas.openxmlformats.org/officeDocument/2006/relationships/slide" Target="slides/slide64.xml"/><Relationship Id="rId165" Type="http://schemas.openxmlformats.org/officeDocument/2006/relationships/slide" Target="slides/slide139.xml"/><Relationship Id="rId186" Type="http://schemas.openxmlformats.org/officeDocument/2006/relationships/slide" Target="slides/slide160.xml"/><Relationship Id="rId211" Type="http://schemas.openxmlformats.org/officeDocument/2006/relationships/slide" Target="slides/slide185.xml"/><Relationship Id="rId232" Type="http://schemas.openxmlformats.org/officeDocument/2006/relationships/slide" Target="slides/slide206.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80" Type="http://schemas.openxmlformats.org/officeDocument/2006/relationships/slide" Target="slides/slide54.xml"/><Relationship Id="rId155" Type="http://schemas.openxmlformats.org/officeDocument/2006/relationships/slide" Target="slides/slide129.xml"/><Relationship Id="rId176" Type="http://schemas.openxmlformats.org/officeDocument/2006/relationships/slide" Target="slides/slide150.xml"/><Relationship Id="rId197" Type="http://schemas.openxmlformats.org/officeDocument/2006/relationships/slide" Target="slides/slide17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D0C89-060D-44FE-BBF6-D9F74518DD34}" type="datetimeFigureOut">
              <a:rPr lang="en-US" smtClean="0"/>
              <a:t>7/2/2020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9F4E1-7F69-4A1A-8255-1FE9A2D4F575}" type="slidenum">
              <a:rPr lang="en-US" smtClean="0"/>
              <a:t>‹#›</a:t>
            </a:fld>
            <a:endParaRPr lang="en-US"/>
          </a:p>
        </p:txBody>
      </p:sp>
    </p:spTree>
    <p:extLst>
      <p:ext uri="{BB962C8B-B14F-4D97-AF65-F5344CB8AC3E}">
        <p14:creationId xmlns:p14="http://schemas.microsoft.com/office/powerpoint/2010/main" val="166297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290" name="Rectangle 7">
            <a:extLst>
              <a:ext uri="{FF2B5EF4-FFF2-40B4-BE49-F238E27FC236}">
                <a16:creationId xmlns:a16="http://schemas.microsoft.com/office/drawing/2014/main" id="{8C1368E3-00CF-480F-ADE5-2984F4334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4BA501-7C0D-4DB5-BD1F-5172F96DDAF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0291" name="Rectangle 2">
            <a:extLst>
              <a:ext uri="{FF2B5EF4-FFF2-40B4-BE49-F238E27FC236}">
                <a16:creationId xmlns:a16="http://schemas.microsoft.com/office/drawing/2014/main" id="{7F4EBECC-0011-43B1-81D8-BD692861EB12}"/>
              </a:ext>
            </a:extLst>
          </p:cNvPr>
          <p:cNvSpPr>
            <a:spLocks noGrp="1" noRot="1" noChangeAspect="1" noChangeArrowheads="1" noTextEdit="1"/>
          </p:cNvSpPr>
          <p:nvPr>
            <p:ph type="sldImg"/>
          </p:nvPr>
        </p:nvSpPr>
        <p:spPr>
          <a:ln/>
        </p:spPr>
      </p:sp>
      <p:sp>
        <p:nvSpPr>
          <p:cNvPr id="1420292" name="Rectangle 3">
            <a:extLst>
              <a:ext uri="{FF2B5EF4-FFF2-40B4-BE49-F238E27FC236}">
                <a16:creationId xmlns:a16="http://schemas.microsoft.com/office/drawing/2014/main" id="{6F812C27-9054-4BD2-9F68-C1CC82E225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50" name="Rectangle 7">
            <a:extLst>
              <a:ext uri="{FF2B5EF4-FFF2-40B4-BE49-F238E27FC236}">
                <a16:creationId xmlns:a16="http://schemas.microsoft.com/office/drawing/2014/main" id="{B0C33F92-8423-4846-B3FC-1B4B481F9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4A5FCA-DC77-460E-99DA-A1FAC9673D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5651" name="Rectangle 2">
            <a:extLst>
              <a:ext uri="{FF2B5EF4-FFF2-40B4-BE49-F238E27FC236}">
                <a16:creationId xmlns:a16="http://schemas.microsoft.com/office/drawing/2014/main" id="{0AF22F06-F2CC-451D-BFA3-B0A7FF804316}"/>
              </a:ext>
            </a:extLst>
          </p:cNvPr>
          <p:cNvSpPr>
            <a:spLocks noGrp="1" noRot="1" noChangeAspect="1" noChangeArrowheads="1" noTextEdit="1"/>
          </p:cNvSpPr>
          <p:nvPr>
            <p:ph type="sldImg"/>
          </p:nvPr>
        </p:nvSpPr>
        <p:spPr>
          <a:ln/>
        </p:spPr>
      </p:sp>
      <p:sp>
        <p:nvSpPr>
          <p:cNvPr id="1435652" name="Rectangle 3">
            <a:extLst>
              <a:ext uri="{FF2B5EF4-FFF2-40B4-BE49-F238E27FC236}">
                <a16:creationId xmlns:a16="http://schemas.microsoft.com/office/drawing/2014/main" id="{04DD443E-48DE-44AF-AFF1-F14BDA0E71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251319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7">
            <a:extLst>
              <a:ext uri="{FF2B5EF4-FFF2-40B4-BE49-F238E27FC236}">
                <a16:creationId xmlns:a16="http://schemas.microsoft.com/office/drawing/2014/main" id="{DEF7A755-8BC5-40D2-B95B-5057A50D2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022EE3-565E-4FA6-9FBC-410EA59D38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5827" name="Rectangle 2">
            <a:extLst>
              <a:ext uri="{FF2B5EF4-FFF2-40B4-BE49-F238E27FC236}">
                <a16:creationId xmlns:a16="http://schemas.microsoft.com/office/drawing/2014/main" id="{22C39B0D-6DB0-4A03-AC32-8BE2E33FC9B6}"/>
              </a:ext>
            </a:extLst>
          </p:cNvPr>
          <p:cNvSpPr>
            <a:spLocks noGrp="1" noRot="1" noChangeAspect="1" noChangeArrowheads="1" noTextEdit="1"/>
          </p:cNvSpPr>
          <p:nvPr>
            <p:ph type="sldImg"/>
          </p:nvPr>
        </p:nvSpPr>
        <p:spPr>
          <a:ln/>
        </p:spPr>
      </p:sp>
      <p:sp>
        <p:nvSpPr>
          <p:cNvPr id="1485828" name="Rectangle 3">
            <a:extLst>
              <a:ext uri="{FF2B5EF4-FFF2-40B4-BE49-F238E27FC236}">
                <a16:creationId xmlns:a16="http://schemas.microsoft.com/office/drawing/2014/main" id="{BF966933-E5DE-4049-81D8-13C6E17A69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a:extLst>
              <a:ext uri="{FF2B5EF4-FFF2-40B4-BE49-F238E27FC236}">
                <a16:creationId xmlns:a16="http://schemas.microsoft.com/office/drawing/2014/main" id="{12A1F884-2E68-409A-8BF9-C77D10450C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AC0081-FCC0-4CDB-88D6-FD4B3DD317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6851" name="Rectangle 2">
            <a:extLst>
              <a:ext uri="{FF2B5EF4-FFF2-40B4-BE49-F238E27FC236}">
                <a16:creationId xmlns:a16="http://schemas.microsoft.com/office/drawing/2014/main" id="{86F4295D-B39A-411F-8AB5-F57D2FF7D110}"/>
              </a:ext>
            </a:extLst>
          </p:cNvPr>
          <p:cNvSpPr>
            <a:spLocks noGrp="1" noRot="1" noChangeAspect="1" noChangeArrowheads="1" noTextEdit="1"/>
          </p:cNvSpPr>
          <p:nvPr>
            <p:ph type="sldImg"/>
          </p:nvPr>
        </p:nvSpPr>
        <p:spPr>
          <a:ln/>
        </p:spPr>
      </p:sp>
      <p:sp>
        <p:nvSpPr>
          <p:cNvPr id="1486852" name="Rectangle 3">
            <a:extLst>
              <a:ext uri="{FF2B5EF4-FFF2-40B4-BE49-F238E27FC236}">
                <a16:creationId xmlns:a16="http://schemas.microsoft.com/office/drawing/2014/main" id="{8F08CC42-30CA-4D5D-9B99-E8CF2046E6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7">
            <a:extLst>
              <a:ext uri="{FF2B5EF4-FFF2-40B4-BE49-F238E27FC236}">
                <a16:creationId xmlns:a16="http://schemas.microsoft.com/office/drawing/2014/main" id="{DDD63E74-74F3-407A-82CB-3BCC9931160D}"/>
              </a:ext>
            </a:extLst>
          </p:cNvPr>
          <p:cNvSpPr>
            <a:spLocks noGrp="1" noChangeArrowheads="1"/>
          </p:cNvSpPr>
          <p:nvPr>
            <p:ph type="sldNum" sz="quarter" idx="5"/>
          </p:nvPr>
        </p:nvSpPr>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93EB18-4C0F-4FA8-9CA1-F4E2A98E9A50}"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Magneto" panose="04030805050802020D02" pitchFamily="8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Magneto" panose="04030805050802020D02" pitchFamily="82" charset="0"/>
              <a:ea typeface="MS PGothic" panose="020B0600070205080204" pitchFamily="34" charset="-128"/>
              <a:cs typeface="+mn-cs"/>
            </a:endParaRPr>
          </a:p>
        </p:txBody>
      </p:sp>
      <p:sp>
        <p:nvSpPr>
          <p:cNvPr id="1487875" name="Rectangle 2">
            <a:extLst>
              <a:ext uri="{FF2B5EF4-FFF2-40B4-BE49-F238E27FC236}">
                <a16:creationId xmlns:a16="http://schemas.microsoft.com/office/drawing/2014/main" id="{85ED7562-782D-44E1-973F-4EA10A7E67BE}"/>
              </a:ext>
            </a:extLst>
          </p:cNvPr>
          <p:cNvSpPr>
            <a:spLocks noGrp="1" noRot="1" noChangeAspect="1" noChangeArrowheads="1" noTextEdit="1"/>
          </p:cNvSpPr>
          <p:nvPr>
            <p:ph type="sldImg"/>
          </p:nvPr>
        </p:nvSpPr>
        <p:spPr>
          <a:ln/>
        </p:spPr>
      </p:sp>
      <p:sp>
        <p:nvSpPr>
          <p:cNvPr id="1487876" name="Rectangle 3">
            <a:extLst>
              <a:ext uri="{FF2B5EF4-FFF2-40B4-BE49-F238E27FC236}">
                <a16:creationId xmlns:a16="http://schemas.microsoft.com/office/drawing/2014/main" id="{A10ECA32-4FDB-4633-9D08-97BBC34112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7">
            <a:extLst>
              <a:ext uri="{FF2B5EF4-FFF2-40B4-BE49-F238E27FC236}">
                <a16:creationId xmlns:a16="http://schemas.microsoft.com/office/drawing/2014/main" id="{A011F99D-1168-412F-9567-BC621C275F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D36F91-7908-420C-83B4-57FE7DEBF60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3779" name="Rectangle 2">
            <a:extLst>
              <a:ext uri="{FF2B5EF4-FFF2-40B4-BE49-F238E27FC236}">
                <a16:creationId xmlns:a16="http://schemas.microsoft.com/office/drawing/2014/main" id="{67BF21C2-10A7-46C2-B6CD-18B0CE63B192}"/>
              </a:ext>
            </a:extLst>
          </p:cNvPr>
          <p:cNvSpPr>
            <a:spLocks noGrp="1" noRot="1" noChangeAspect="1" noChangeArrowheads="1" noTextEdit="1"/>
          </p:cNvSpPr>
          <p:nvPr>
            <p:ph type="sldImg"/>
          </p:nvPr>
        </p:nvSpPr>
        <p:spPr>
          <a:ln/>
        </p:spPr>
      </p:sp>
      <p:sp>
        <p:nvSpPr>
          <p:cNvPr id="1483780" name="Rectangle 3">
            <a:extLst>
              <a:ext uri="{FF2B5EF4-FFF2-40B4-BE49-F238E27FC236}">
                <a16:creationId xmlns:a16="http://schemas.microsoft.com/office/drawing/2014/main" id="{320ABE0D-9F31-4D46-8C5C-B3E00A3B24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7">
            <a:extLst>
              <a:ext uri="{FF2B5EF4-FFF2-40B4-BE49-F238E27FC236}">
                <a16:creationId xmlns:a16="http://schemas.microsoft.com/office/drawing/2014/main" id="{89BCDA2A-FB24-4537-8AC7-1AFB2FAAB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42951D-AA8C-48A6-B262-02930B22FC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5827" name="Rectangle 2">
            <a:extLst>
              <a:ext uri="{FF2B5EF4-FFF2-40B4-BE49-F238E27FC236}">
                <a16:creationId xmlns:a16="http://schemas.microsoft.com/office/drawing/2014/main" id="{B951380A-856E-4B3E-BEB1-BAD4D9093837}"/>
              </a:ext>
            </a:extLst>
          </p:cNvPr>
          <p:cNvSpPr>
            <a:spLocks noGrp="1" noRot="1" noChangeAspect="1" noChangeArrowheads="1" noTextEdit="1"/>
          </p:cNvSpPr>
          <p:nvPr>
            <p:ph type="sldImg"/>
          </p:nvPr>
        </p:nvSpPr>
        <p:spPr>
          <a:ln/>
        </p:spPr>
      </p:sp>
      <p:sp>
        <p:nvSpPr>
          <p:cNvPr id="1485828" name="Rectangle 3">
            <a:extLst>
              <a:ext uri="{FF2B5EF4-FFF2-40B4-BE49-F238E27FC236}">
                <a16:creationId xmlns:a16="http://schemas.microsoft.com/office/drawing/2014/main" id="{F4FCA128-2587-4C8A-95C1-25FBC14655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a:extLst>
              <a:ext uri="{FF2B5EF4-FFF2-40B4-BE49-F238E27FC236}">
                <a16:creationId xmlns:a16="http://schemas.microsoft.com/office/drawing/2014/main" id="{3751D9BB-FC12-4698-8C51-087D38462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33DFE6-D1E4-4EC1-A547-CA288261B8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6851" name="Rectangle 2">
            <a:extLst>
              <a:ext uri="{FF2B5EF4-FFF2-40B4-BE49-F238E27FC236}">
                <a16:creationId xmlns:a16="http://schemas.microsoft.com/office/drawing/2014/main" id="{ADA7AEAD-C3A7-4961-ADBD-5BCED7EE3158}"/>
              </a:ext>
            </a:extLst>
          </p:cNvPr>
          <p:cNvSpPr>
            <a:spLocks noGrp="1" noRot="1" noChangeAspect="1" noChangeArrowheads="1" noTextEdit="1"/>
          </p:cNvSpPr>
          <p:nvPr>
            <p:ph type="sldImg"/>
          </p:nvPr>
        </p:nvSpPr>
        <p:spPr>
          <a:ln/>
        </p:spPr>
      </p:sp>
      <p:sp>
        <p:nvSpPr>
          <p:cNvPr id="1486852" name="Rectangle 3">
            <a:extLst>
              <a:ext uri="{FF2B5EF4-FFF2-40B4-BE49-F238E27FC236}">
                <a16:creationId xmlns:a16="http://schemas.microsoft.com/office/drawing/2014/main" id="{9BDA6E2B-6B8F-4FCD-9683-06AB9E0338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C8FFB627-8348-4D83-BB78-F58934F7E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E7F674-5702-4B9F-9041-A6BA2FBB38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2">
            <a:extLst>
              <a:ext uri="{FF2B5EF4-FFF2-40B4-BE49-F238E27FC236}">
                <a16:creationId xmlns:a16="http://schemas.microsoft.com/office/drawing/2014/main" id="{7D23FB90-86EE-4C44-A80C-24306FA65101}"/>
              </a:ext>
            </a:extLst>
          </p:cNvPr>
          <p:cNvSpPr>
            <a:spLocks noGrp="1" noRot="1" noChangeAspect="1" noChangeArrowheads="1" noTextEdit="1"/>
          </p:cNvSpPr>
          <p:nvPr>
            <p:ph type="sldImg"/>
          </p:nvPr>
        </p:nvSpPr>
        <p:spPr>
          <a:ln/>
        </p:spPr>
      </p:sp>
      <p:sp>
        <p:nvSpPr>
          <p:cNvPr id="1488900" name="Rectangle 3">
            <a:extLst>
              <a:ext uri="{FF2B5EF4-FFF2-40B4-BE49-F238E27FC236}">
                <a16:creationId xmlns:a16="http://schemas.microsoft.com/office/drawing/2014/main" id="{5895678E-E5C2-46AA-9EA3-F777AD5B88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7">
            <a:extLst>
              <a:ext uri="{FF2B5EF4-FFF2-40B4-BE49-F238E27FC236}">
                <a16:creationId xmlns:a16="http://schemas.microsoft.com/office/drawing/2014/main" id="{83639CD2-B203-456D-9498-D498EB3A94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B87506-2E7A-4265-94D4-B78AFABF27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9923" name="Rectangle 2">
            <a:extLst>
              <a:ext uri="{FF2B5EF4-FFF2-40B4-BE49-F238E27FC236}">
                <a16:creationId xmlns:a16="http://schemas.microsoft.com/office/drawing/2014/main" id="{F3F3129B-2D0D-41BC-BC35-ADDE14E5CEED}"/>
              </a:ext>
            </a:extLst>
          </p:cNvPr>
          <p:cNvSpPr>
            <a:spLocks noGrp="1" noRot="1" noChangeAspect="1" noChangeArrowheads="1" noTextEdit="1"/>
          </p:cNvSpPr>
          <p:nvPr>
            <p:ph type="sldImg"/>
          </p:nvPr>
        </p:nvSpPr>
        <p:spPr>
          <a:ln/>
        </p:spPr>
      </p:sp>
      <p:sp>
        <p:nvSpPr>
          <p:cNvPr id="1489924" name="Rectangle 3">
            <a:extLst>
              <a:ext uri="{FF2B5EF4-FFF2-40B4-BE49-F238E27FC236}">
                <a16:creationId xmlns:a16="http://schemas.microsoft.com/office/drawing/2014/main" id="{1243FB7F-64F5-4B10-82A9-EC290B2B4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7">
            <a:extLst>
              <a:ext uri="{FF2B5EF4-FFF2-40B4-BE49-F238E27FC236}">
                <a16:creationId xmlns:a16="http://schemas.microsoft.com/office/drawing/2014/main" id="{2517DF27-9752-48AE-B3D7-2CAF718C5B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BD86D1-E76C-48EA-AE2C-979B715372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8419" name="Rectangle 2">
            <a:extLst>
              <a:ext uri="{FF2B5EF4-FFF2-40B4-BE49-F238E27FC236}">
                <a16:creationId xmlns:a16="http://schemas.microsoft.com/office/drawing/2014/main" id="{3CFE2048-8645-4B1A-B80E-6FCD3F851A01}"/>
              </a:ext>
            </a:extLst>
          </p:cNvPr>
          <p:cNvSpPr>
            <a:spLocks noGrp="1" noRot="1" noChangeAspect="1" noChangeArrowheads="1" noTextEdit="1"/>
          </p:cNvSpPr>
          <p:nvPr>
            <p:ph type="sldImg"/>
          </p:nvPr>
        </p:nvSpPr>
        <p:spPr>
          <a:ln/>
        </p:spPr>
      </p:sp>
      <p:sp>
        <p:nvSpPr>
          <p:cNvPr id="1468420" name="Rectangle 3">
            <a:extLst>
              <a:ext uri="{FF2B5EF4-FFF2-40B4-BE49-F238E27FC236}">
                <a16:creationId xmlns:a16="http://schemas.microsoft.com/office/drawing/2014/main" id="{57562522-CD85-46DD-98DF-500264F9C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7">
            <a:extLst>
              <a:ext uri="{FF2B5EF4-FFF2-40B4-BE49-F238E27FC236}">
                <a16:creationId xmlns:a16="http://schemas.microsoft.com/office/drawing/2014/main" id="{164EB258-4C16-4A63-B65B-2F680C00A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621EB8-9C47-4261-A374-FBA2E593AA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5043" name="Rectangle 2">
            <a:extLst>
              <a:ext uri="{FF2B5EF4-FFF2-40B4-BE49-F238E27FC236}">
                <a16:creationId xmlns:a16="http://schemas.microsoft.com/office/drawing/2014/main" id="{5659B18F-1491-4132-BDC3-A8277058E4E8}"/>
              </a:ext>
            </a:extLst>
          </p:cNvPr>
          <p:cNvSpPr>
            <a:spLocks noGrp="1" noRot="1" noChangeAspect="1" noChangeArrowheads="1" noTextEdit="1"/>
          </p:cNvSpPr>
          <p:nvPr>
            <p:ph type="sldImg"/>
          </p:nvPr>
        </p:nvSpPr>
        <p:spPr>
          <a:ln/>
        </p:spPr>
      </p:sp>
      <p:sp>
        <p:nvSpPr>
          <p:cNvPr id="1495044" name="Rectangle 3">
            <a:extLst>
              <a:ext uri="{FF2B5EF4-FFF2-40B4-BE49-F238E27FC236}">
                <a16:creationId xmlns:a16="http://schemas.microsoft.com/office/drawing/2014/main" id="{BAFDAED9-6C8D-4712-A925-14AA6C928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42179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90" name="Rectangle 7">
            <a:extLst>
              <a:ext uri="{FF2B5EF4-FFF2-40B4-BE49-F238E27FC236}">
                <a16:creationId xmlns:a16="http://schemas.microsoft.com/office/drawing/2014/main" id="{6D59409E-E91B-4A52-8C82-B087D3E88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2CCC3E-10B2-42A0-997A-70896D7C5AC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7091" name="Rectangle 2">
            <a:extLst>
              <a:ext uri="{FF2B5EF4-FFF2-40B4-BE49-F238E27FC236}">
                <a16:creationId xmlns:a16="http://schemas.microsoft.com/office/drawing/2014/main" id="{B8F4CE94-AF4D-4633-8954-6A4AA62241A1}"/>
              </a:ext>
            </a:extLst>
          </p:cNvPr>
          <p:cNvSpPr>
            <a:spLocks noGrp="1" noRot="1" noChangeAspect="1" noChangeArrowheads="1" noTextEdit="1"/>
          </p:cNvSpPr>
          <p:nvPr>
            <p:ph type="sldImg"/>
          </p:nvPr>
        </p:nvSpPr>
        <p:spPr>
          <a:ln/>
        </p:spPr>
      </p:sp>
      <p:sp>
        <p:nvSpPr>
          <p:cNvPr id="1497092" name="Rectangle 3">
            <a:extLst>
              <a:ext uri="{FF2B5EF4-FFF2-40B4-BE49-F238E27FC236}">
                <a16:creationId xmlns:a16="http://schemas.microsoft.com/office/drawing/2014/main" id="{BF5679F6-0DE5-4860-A42C-57F26EB6CB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938" name="Rectangle 7">
            <a:extLst>
              <a:ext uri="{FF2B5EF4-FFF2-40B4-BE49-F238E27FC236}">
                <a16:creationId xmlns:a16="http://schemas.microsoft.com/office/drawing/2014/main" id="{49BE0F7C-40B8-4467-8451-B5101AA5C3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66E0E2-D41C-4EF6-8A4D-6C723177DB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7939" name="Rectangle 2">
            <a:extLst>
              <a:ext uri="{FF2B5EF4-FFF2-40B4-BE49-F238E27FC236}">
                <a16:creationId xmlns:a16="http://schemas.microsoft.com/office/drawing/2014/main" id="{389A3C16-C42A-483C-A7A6-789478CAE7E2}"/>
              </a:ext>
            </a:extLst>
          </p:cNvPr>
          <p:cNvSpPr>
            <a:spLocks noGrp="1" noRot="1" noChangeAspect="1" noChangeArrowheads="1" noTextEdit="1"/>
          </p:cNvSpPr>
          <p:nvPr>
            <p:ph type="sldImg"/>
          </p:nvPr>
        </p:nvSpPr>
        <p:spPr>
          <a:ln/>
        </p:spPr>
      </p:sp>
      <p:sp>
        <p:nvSpPr>
          <p:cNvPr id="1447940" name="Rectangle 3">
            <a:extLst>
              <a:ext uri="{FF2B5EF4-FFF2-40B4-BE49-F238E27FC236}">
                <a16:creationId xmlns:a16="http://schemas.microsoft.com/office/drawing/2014/main" id="{91816D82-9FD7-4876-BA9D-7A2CE19170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Rectangle 7">
            <a:extLst>
              <a:ext uri="{FF2B5EF4-FFF2-40B4-BE49-F238E27FC236}">
                <a16:creationId xmlns:a16="http://schemas.microsoft.com/office/drawing/2014/main" id="{F075D5CD-70F6-41C7-BD1D-CE373564AC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AAB6EC-6F63-4608-ADBA-F7318416F5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9987" name="Rectangle 2">
            <a:extLst>
              <a:ext uri="{FF2B5EF4-FFF2-40B4-BE49-F238E27FC236}">
                <a16:creationId xmlns:a16="http://schemas.microsoft.com/office/drawing/2014/main" id="{A6125AD1-A173-4D63-BC60-0BD4CE8B7176}"/>
              </a:ext>
            </a:extLst>
          </p:cNvPr>
          <p:cNvSpPr>
            <a:spLocks noGrp="1" noRot="1" noChangeAspect="1" noChangeArrowheads="1" noTextEdit="1"/>
          </p:cNvSpPr>
          <p:nvPr>
            <p:ph type="sldImg"/>
          </p:nvPr>
        </p:nvSpPr>
        <p:spPr>
          <a:ln/>
        </p:spPr>
      </p:sp>
      <p:sp>
        <p:nvSpPr>
          <p:cNvPr id="1449988" name="Rectangle 3">
            <a:extLst>
              <a:ext uri="{FF2B5EF4-FFF2-40B4-BE49-F238E27FC236}">
                <a16:creationId xmlns:a16="http://schemas.microsoft.com/office/drawing/2014/main" id="{918A52D7-6CD5-478D-A925-C95C15422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7">
            <a:extLst>
              <a:ext uri="{FF2B5EF4-FFF2-40B4-BE49-F238E27FC236}">
                <a16:creationId xmlns:a16="http://schemas.microsoft.com/office/drawing/2014/main" id="{DD5144B9-FA85-4A4D-B26F-54F8FF4EAD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65E093-9146-4A9C-A68A-B6FD1D36D2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1011" name="Rectangle 2">
            <a:extLst>
              <a:ext uri="{FF2B5EF4-FFF2-40B4-BE49-F238E27FC236}">
                <a16:creationId xmlns:a16="http://schemas.microsoft.com/office/drawing/2014/main" id="{66F225D3-28BE-4B1D-A388-C0BB3C48AA1B}"/>
              </a:ext>
            </a:extLst>
          </p:cNvPr>
          <p:cNvSpPr>
            <a:spLocks noGrp="1" noRot="1" noChangeAspect="1" noChangeArrowheads="1" noTextEdit="1"/>
          </p:cNvSpPr>
          <p:nvPr>
            <p:ph type="sldImg"/>
          </p:nvPr>
        </p:nvSpPr>
        <p:spPr>
          <a:ln/>
        </p:spPr>
      </p:sp>
      <p:sp>
        <p:nvSpPr>
          <p:cNvPr id="1451012" name="Rectangle 3">
            <a:extLst>
              <a:ext uri="{FF2B5EF4-FFF2-40B4-BE49-F238E27FC236}">
                <a16:creationId xmlns:a16="http://schemas.microsoft.com/office/drawing/2014/main" id="{9CA5E29D-D761-401D-8B00-D8223D9442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7">
            <a:extLst>
              <a:ext uri="{FF2B5EF4-FFF2-40B4-BE49-F238E27FC236}">
                <a16:creationId xmlns:a16="http://schemas.microsoft.com/office/drawing/2014/main" id="{2B8C7008-CBDE-4FD6-8452-A05E1A9B6B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78A42F-44AB-4B7D-8DEE-3FE8D1EB9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2035" name="Rectangle 2">
            <a:extLst>
              <a:ext uri="{FF2B5EF4-FFF2-40B4-BE49-F238E27FC236}">
                <a16:creationId xmlns:a16="http://schemas.microsoft.com/office/drawing/2014/main" id="{4B22013D-D10A-43D5-A3CF-3B3FFAC0BE8C}"/>
              </a:ext>
            </a:extLst>
          </p:cNvPr>
          <p:cNvSpPr>
            <a:spLocks noGrp="1" noRot="1" noChangeAspect="1" noChangeArrowheads="1" noTextEdit="1"/>
          </p:cNvSpPr>
          <p:nvPr>
            <p:ph type="sldImg"/>
          </p:nvPr>
        </p:nvSpPr>
        <p:spPr>
          <a:ln/>
        </p:spPr>
      </p:sp>
      <p:sp>
        <p:nvSpPr>
          <p:cNvPr id="1452036" name="Rectangle 3">
            <a:extLst>
              <a:ext uri="{FF2B5EF4-FFF2-40B4-BE49-F238E27FC236}">
                <a16:creationId xmlns:a16="http://schemas.microsoft.com/office/drawing/2014/main" id="{FD4E0CAC-A3CB-4F36-954E-07AB57DC82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7">
            <a:extLst>
              <a:ext uri="{FF2B5EF4-FFF2-40B4-BE49-F238E27FC236}">
                <a16:creationId xmlns:a16="http://schemas.microsoft.com/office/drawing/2014/main" id="{04EC9FD5-E249-437B-A91C-77BDC2F06A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C846D4-25C3-465E-B0BC-0B85A36F2C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3059" name="Rectangle 2">
            <a:extLst>
              <a:ext uri="{FF2B5EF4-FFF2-40B4-BE49-F238E27FC236}">
                <a16:creationId xmlns:a16="http://schemas.microsoft.com/office/drawing/2014/main" id="{38388362-1C01-4C6F-82BE-E06282A10B7D}"/>
              </a:ext>
            </a:extLst>
          </p:cNvPr>
          <p:cNvSpPr>
            <a:spLocks noGrp="1" noRot="1" noChangeAspect="1" noChangeArrowheads="1" noTextEdit="1"/>
          </p:cNvSpPr>
          <p:nvPr>
            <p:ph type="sldImg"/>
          </p:nvPr>
        </p:nvSpPr>
        <p:spPr>
          <a:ln/>
        </p:spPr>
      </p:sp>
      <p:sp>
        <p:nvSpPr>
          <p:cNvPr id="1453060" name="Rectangle 3">
            <a:extLst>
              <a:ext uri="{FF2B5EF4-FFF2-40B4-BE49-F238E27FC236}">
                <a16:creationId xmlns:a16="http://schemas.microsoft.com/office/drawing/2014/main" id="{F82FF509-EC56-4710-9351-F7604C1B24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7">
            <a:extLst>
              <a:ext uri="{FF2B5EF4-FFF2-40B4-BE49-F238E27FC236}">
                <a16:creationId xmlns:a16="http://schemas.microsoft.com/office/drawing/2014/main" id="{709F2CFC-9F19-408B-BF88-7C9BD4801E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067911-97ED-4C12-AB62-7E4E67DF3B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4083" name="Rectangle 2">
            <a:extLst>
              <a:ext uri="{FF2B5EF4-FFF2-40B4-BE49-F238E27FC236}">
                <a16:creationId xmlns:a16="http://schemas.microsoft.com/office/drawing/2014/main" id="{034BD2DC-3BBA-4A81-A0D0-C6A9D711D6BC}"/>
              </a:ext>
            </a:extLst>
          </p:cNvPr>
          <p:cNvSpPr>
            <a:spLocks noGrp="1" noRot="1" noChangeAspect="1" noChangeArrowheads="1" noTextEdit="1"/>
          </p:cNvSpPr>
          <p:nvPr>
            <p:ph type="sldImg"/>
          </p:nvPr>
        </p:nvSpPr>
        <p:spPr>
          <a:ln/>
        </p:spPr>
      </p:sp>
      <p:sp>
        <p:nvSpPr>
          <p:cNvPr id="1454084" name="Rectangle 3">
            <a:extLst>
              <a:ext uri="{FF2B5EF4-FFF2-40B4-BE49-F238E27FC236}">
                <a16:creationId xmlns:a16="http://schemas.microsoft.com/office/drawing/2014/main" id="{0A033E5B-0604-4178-87CE-0941E00F69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7">
            <a:extLst>
              <a:ext uri="{FF2B5EF4-FFF2-40B4-BE49-F238E27FC236}">
                <a16:creationId xmlns:a16="http://schemas.microsoft.com/office/drawing/2014/main" id="{E850961D-8800-403B-9BA7-B347E286F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34292-18A0-4A80-8A42-222D5CA50C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6131" name="Rectangle 2">
            <a:extLst>
              <a:ext uri="{FF2B5EF4-FFF2-40B4-BE49-F238E27FC236}">
                <a16:creationId xmlns:a16="http://schemas.microsoft.com/office/drawing/2014/main" id="{1CB1ADF5-01F3-4CF2-B6FE-170AE8F184BC}"/>
              </a:ext>
            </a:extLst>
          </p:cNvPr>
          <p:cNvSpPr>
            <a:spLocks noGrp="1" noRot="1" noChangeAspect="1" noChangeArrowheads="1" noTextEdit="1"/>
          </p:cNvSpPr>
          <p:nvPr>
            <p:ph type="sldImg"/>
          </p:nvPr>
        </p:nvSpPr>
        <p:spPr>
          <a:ln/>
        </p:spPr>
      </p:sp>
      <p:sp>
        <p:nvSpPr>
          <p:cNvPr id="1456132" name="Rectangle 3">
            <a:extLst>
              <a:ext uri="{FF2B5EF4-FFF2-40B4-BE49-F238E27FC236}">
                <a16:creationId xmlns:a16="http://schemas.microsoft.com/office/drawing/2014/main" id="{16BB6525-5F76-41D2-AC11-0FC1E1434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6" name="Rectangle 7">
            <a:extLst>
              <a:ext uri="{FF2B5EF4-FFF2-40B4-BE49-F238E27FC236}">
                <a16:creationId xmlns:a16="http://schemas.microsoft.com/office/drawing/2014/main" id="{C58E5BA6-751F-4D4D-8050-15DBB161D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5D5F-42DF-48F2-9E5C-6551AE8652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0227" name="Rectangle 2">
            <a:extLst>
              <a:ext uri="{FF2B5EF4-FFF2-40B4-BE49-F238E27FC236}">
                <a16:creationId xmlns:a16="http://schemas.microsoft.com/office/drawing/2014/main" id="{564AEF50-067E-4332-B07D-0DC32D854477}"/>
              </a:ext>
            </a:extLst>
          </p:cNvPr>
          <p:cNvSpPr>
            <a:spLocks noGrp="1" noRot="1" noChangeAspect="1" noChangeArrowheads="1" noTextEdit="1"/>
          </p:cNvSpPr>
          <p:nvPr>
            <p:ph type="sldImg"/>
          </p:nvPr>
        </p:nvSpPr>
        <p:spPr>
          <a:ln/>
        </p:spPr>
      </p:sp>
      <p:sp>
        <p:nvSpPr>
          <p:cNvPr id="1460228" name="Rectangle 3">
            <a:extLst>
              <a:ext uri="{FF2B5EF4-FFF2-40B4-BE49-F238E27FC236}">
                <a16:creationId xmlns:a16="http://schemas.microsoft.com/office/drawing/2014/main" id="{65015A58-79D2-4C4C-B27D-8033FC9349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50" name="Rectangle 7">
            <a:extLst>
              <a:ext uri="{FF2B5EF4-FFF2-40B4-BE49-F238E27FC236}">
                <a16:creationId xmlns:a16="http://schemas.microsoft.com/office/drawing/2014/main" id="{82D37D3B-CF4F-480E-AB6E-54374633D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9E8F01-D941-4E6B-9133-61ED25DBAE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1251" name="Rectangle 2">
            <a:extLst>
              <a:ext uri="{FF2B5EF4-FFF2-40B4-BE49-F238E27FC236}">
                <a16:creationId xmlns:a16="http://schemas.microsoft.com/office/drawing/2014/main" id="{87EA0BB6-419A-41C2-B379-66DBD9AD0B73}"/>
              </a:ext>
            </a:extLst>
          </p:cNvPr>
          <p:cNvSpPr>
            <a:spLocks noGrp="1" noRot="1" noChangeAspect="1" noChangeArrowheads="1" noTextEdit="1"/>
          </p:cNvSpPr>
          <p:nvPr>
            <p:ph type="sldImg"/>
          </p:nvPr>
        </p:nvSpPr>
        <p:spPr>
          <a:ln/>
        </p:spPr>
      </p:sp>
      <p:sp>
        <p:nvSpPr>
          <p:cNvPr id="1461252" name="Rectangle 3">
            <a:extLst>
              <a:ext uri="{FF2B5EF4-FFF2-40B4-BE49-F238E27FC236}">
                <a16:creationId xmlns:a16="http://schemas.microsoft.com/office/drawing/2014/main" id="{B2C51E45-6640-4A9F-8A5F-6D99DDB379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33173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298" name="Rectangle 7">
            <a:extLst>
              <a:ext uri="{FF2B5EF4-FFF2-40B4-BE49-F238E27FC236}">
                <a16:creationId xmlns:a16="http://schemas.microsoft.com/office/drawing/2014/main" id="{73D7DDDA-C064-4C7C-9759-7DBC7C989D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9A9497-FAA1-487F-924C-320C7FB5F0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3299" name="Rectangle 2">
            <a:extLst>
              <a:ext uri="{FF2B5EF4-FFF2-40B4-BE49-F238E27FC236}">
                <a16:creationId xmlns:a16="http://schemas.microsoft.com/office/drawing/2014/main" id="{A998C25E-8F1D-43BC-9B50-CE64BCBB31AC}"/>
              </a:ext>
            </a:extLst>
          </p:cNvPr>
          <p:cNvSpPr>
            <a:spLocks noGrp="1" noRot="1" noChangeAspect="1" noChangeArrowheads="1" noTextEdit="1"/>
          </p:cNvSpPr>
          <p:nvPr>
            <p:ph type="sldImg"/>
          </p:nvPr>
        </p:nvSpPr>
        <p:spPr>
          <a:ln/>
        </p:spPr>
      </p:sp>
      <p:sp>
        <p:nvSpPr>
          <p:cNvPr id="1463300" name="Rectangle 3">
            <a:extLst>
              <a:ext uri="{FF2B5EF4-FFF2-40B4-BE49-F238E27FC236}">
                <a16:creationId xmlns:a16="http://schemas.microsoft.com/office/drawing/2014/main" id="{D5475E62-2DF9-41FB-8253-3FE84CF8DA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6" name="Rectangle 7">
            <a:extLst>
              <a:ext uri="{FF2B5EF4-FFF2-40B4-BE49-F238E27FC236}">
                <a16:creationId xmlns:a16="http://schemas.microsoft.com/office/drawing/2014/main" id="{1B24671E-F416-4206-AE84-96CD3C5FEF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43729F-2462-448A-BE77-2BBD8AC154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5347" name="Rectangle 2">
            <a:extLst>
              <a:ext uri="{FF2B5EF4-FFF2-40B4-BE49-F238E27FC236}">
                <a16:creationId xmlns:a16="http://schemas.microsoft.com/office/drawing/2014/main" id="{4E63E3C5-893A-450B-B2F7-1C36B198C1CA}"/>
              </a:ext>
            </a:extLst>
          </p:cNvPr>
          <p:cNvSpPr>
            <a:spLocks noGrp="1" noRot="1" noChangeAspect="1" noChangeArrowheads="1" noTextEdit="1"/>
          </p:cNvSpPr>
          <p:nvPr>
            <p:ph type="sldImg"/>
          </p:nvPr>
        </p:nvSpPr>
        <p:spPr>
          <a:ln/>
        </p:spPr>
      </p:sp>
      <p:sp>
        <p:nvSpPr>
          <p:cNvPr id="1465348" name="Rectangle 3">
            <a:extLst>
              <a:ext uri="{FF2B5EF4-FFF2-40B4-BE49-F238E27FC236}">
                <a16:creationId xmlns:a16="http://schemas.microsoft.com/office/drawing/2014/main" id="{46702E4B-C196-4014-B0C8-4E8A27CF8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068003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7">
            <a:extLst>
              <a:ext uri="{FF2B5EF4-FFF2-40B4-BE49-F238E27FC236}">
                <a16:creationId xmlns:a16="http://schemas.microsoft.com/office/drawing/2014/main" id="{9FBAA522-B9AD-48D3-9689-E267577797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EC0A64-9726-4B88-B9C1-BE564620A4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0547" name="Rectangle 2">
            <a:extLst>
              <a:ext uri="{FF2B5EF4-FFF2-40B4-BE49-F238E27FC236}">
                <a16:creationId xmlns:a16="http://schemas.microsoft.com/office/drawing/2014/main" id="{BE1A2DDF-C024-4115-8065-70AD78AFD11F}"/>
              </a:ext>
            </a:extLst>
          </p:cNvPr>
          <p:cNvSpPr>
            <a:spLocks noGrp="1" noRot="1" noChangeAspect="1" noChangeArrowheads="1" noTextEdit="1"/>
          </p:cNvSpPr>
          <p:nvPr>
            <p:ph type="sldImg"/>
          </p:nvPr>
        </p:nvSpPr>
        <p:spPr>
          <a:ln/>
        </p:spPr>
      </p:sp>
      <p:sp>
        <p:nvSpPr>
          <p:cNvPr id="1900548" name="Rectangle 3">
            <a:extLst>
              <a:ext uri="{FF2B5EF4-FFF2-40B4-BE49-F238E27FC236}">
                <a16:creationId xmlns:a16="http://schemas.microsoft.com/office/drawing/2014/main" id="{1249C523-7269-4257-B8A4-7D8998E81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7">
            <a:extLst>
              <a:ext uri="{FF2B5EF4-FFF2-40B4-BE49-F238E27FC236}">
                <a16:creationId xmlns:a16="http://schemas.microsoft.com/office/drawing/2014/main" id="{38AA3F11-6B75-4400-96D9-F59930220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D79D49-3B04-4079-AE3E-9C1E2E3223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1571" name="Rectangle 2">
            <a:extLst>
              <a:ext uri="{FF2B5EF4-FFF2-40B4-BE49-F238E27FC236}">
                <a16:creationId xmlns:a16="http://schemas.microsoft.com/office/drawing/2014/main" id="{81167293-FE2C-4E42-9641-DEA5806B17BF}"/>
              </a:ext>
            </a:extLst>
          </p:cNvPr>
          <p:cNvSpPr>
            <a:spLocks noGrp="1" noRot="1" noChangeAspect="1" noChangeArrowheads="1" noTextEdit="1"/>
          </p:cNvSpPr>
          <p:nvPr>
            <p:ph type="sldImg"/>
          </p:nvPr>
        </p:nvSpPr>
        <p:spPr>
          <a:ln/>
        </p:spPr>
      </p:sp>
      <p:sp>
        <p:nvSpPr>
          <p:cNvPr id="1901572" name="Rectangle 3">
            <a:extLst>
              <a:ext uri="{FF2B5EF4-FFF2-40B4-BE49-F238E27FC236}">
                <a16:creationId xmlns:a16="http://schemas.microsoft.com/office/drawing/2014/main" id="{81642C71-A24A-4362-B04D-9DFF570C41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594" name="Rectangle 7">
            <a:extLst>
              <a:ext uri="{FF2B5EF4-FFF2-40B4-BE49-F238E27FC236}">
                <a16:creationId xmlns:a16="http://schemas.microsoft.com/office/drawing/2014/main" id="{842C136F-14A9-4C67-A50E-1520ABDEA0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48D1A-DD53-4083-AEA9-D96AABE177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2595" name="Rectangle 2">
            <a:extLst>
              <a:ext uri="{FF2B5EF4-FFF2-40B4-BE49-F238E27FC236}">
                <a16:creationId xmlns:a16="http://schemas.microsoft.com/office/drawing/2014/main" id="{1993859C-624A-4B5F-A188-6A032577A84E}"/>
              </a:ext>
            </a:extLst>
          </p:cNvPr>
          <p:cNvSpPr>
            <a:spLocks noGrp="1" noRot="1" noChangeAspect="1" noChangeArrowheads="1" noTextEdit="1"/>
          </p:cNvSpPr>
          <p:nvPr>
            <p:ph type="sldImg"/>
          </p:nvPr>
        </p:nvSpPr>
        <p:spPr>
          <a:ln/>
        </p:spPr>
      </p:sp>
      <p:sp>
        <p:nvSpPr>
          <p:cNvPr id="1902596" name="Rectangle 3">
            <a:extLst>
              <a:ext uri="{FF2B5EF4-FFF2-40B4-BE49-F238E27FC236}">
                <a16:creationId xmlns:a16="http://schemas.microsoft.com/office/drawing/2014/main" id="{9C5270AB-3E43-4BE2-A791-7A7E3408AA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3618" name="Rectangle 7">
            <a:extLst>
              <a:ext uri="{FF2B5EF4-FFF2-40B4-BE49-F238E27FC236}">
                <a16:creationId xmlns:a16="http://schemas.microsoft.com/office/drawing/2014/main" id="{6F79EE9E-5574-4360-8E61-1C3ABEF08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F0B85A-FF81-4E82-99C0-0DE9707656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3619" name="Rectangle 2">
            <a:extLst>
              <a:ext uri="{FF2B5EF4-FFF2-40B4-BE49-F238E27FC236}">
                <a16:creationId xmlns:a16="http://schemas.microsoft.com/office/drawing/2014/main" id="{047F8994-5DC9-4B0E-8E27-BAC62A0BE518}"/>
              </a:ext>
            </a:extLst>
          </p:cNvPr>
          <p:cNvSpPr>
            <a:spLocks noGrp="1" noRot="1" noChangeAspect="1" noChangeArrowheads="1" noTextEdit="1"/>
          </p:cNvSpPr>
          <p:nvPr>
            <p:ph type="sldImg"/>
          </p:nvPr>
        </p:nvSpPr>
        <p:spPr>
          <a:ln/>
        </p:spPr>
      </p:sp>
      <p:sp>
        <p:nvSpPr>
          <p:cNvPr id="1903620" name="Rectangle 3">
            <a:extLst>
              <a:ext uri="{FF2B5EF4-FFF2-40B4-BE49-F238E27FC236}">
                <a16:creationId xmlns:a16="http://schemas.microsoft.com/office/drawing/2014/main" id="{79B3D8B7-2461-438B-8013-3F3BAA25EE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7">
            <a:extLst>
              <a:ext uri="{FF2B5EF4-FFF2-40B4-BE49-F238E27FC236}">
                <a16:creationId xmlns:a16="http://schemas.microsoft.com/office/drawing/2014/main" id="{5385BED9-5EC8-4073-9F67-F208F85FC5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BCF3CE-8133-4EA4-9C2E-96750C7760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4643" name="Rectangle 2">
            <a:extLst>
              <a:ext uri="{FF2B5EF4-FFF2-40B4-BE49-F238E27FC236}">
                <a16:creationId xmlns:a16="http://schemas.microsoft.com/office/drawing/2014/main" id="{F337C204-A081-4CD1-B947-9BE7FC524EB5}"/>
              </a:ext>
            </a:extLst>
          </p:cNvPr>
          <p:cNvSpPr>
            <a:spLocks noGrp="1" noRot="1" noChangeAspect="1" noChangeArrowheads="1" noTextEdit="1"/>
          </p:cNvSpPr>
          <p:nvPr>
            <p:ph type="sldImg"/>
          </p:nvPr>
        </p:nvSpPr>
        <p:spPr>
          <a:ln/>
        </p:spPr>
      </p:sp>
      <p:sp>
        <p:nvSpPr>
          <p:cNvPr id="1904644" name="Rectangle 3">
            <a:extLst>
              <a:ext uri="{FF2B5EF4-FFF2-40B4-BE49-F238E27FC236}">
                <a16:creationId xmlns:a16="http://schemas.microsoft.com/office/drawing/2014/main" id="{206ECF1E-BB86-427B-B773-291DD6C06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5666" name="Rectangle 7">
            <a:extLst>
              <a:ext uri="{FF2B5EF4-FFF2-40B4-BE49-F238E27FC236}">
                <a16:creationId xmlns:a16="http://schemas.microsoft.com/office/drawing/2014/main" id="{5D3D5FD5-AA26-4A21-8DBA-118663F9A1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90C134-6BEF-493F-AEA3-C68E11EDFA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5667" name="Rectangle 2">
            <a:extLst>
              <a:ext uri="{FF2B5EF4-FFF2-40B4-BE49-F238E27FC236}">
                <a16:creationId xmlns:a16="http://schemas.microsoft.com/office/drawing/2014/main" id="{7F916DF6-C518-4CD3-967B-DD9F6CC8AF51}"/>
              </a:ext>
            </a:extLst>
          </p:cNvPr>
          <p:cNvSpPr>
            <a:spLocks noGrp="1" noRot="1" noChangeAspect="1" noChangeArrowheads="1" noTextEdit="1"/>
          </p:cNvSpPr>
          <p:nvPr>
            <p:ph type="sldImg"/>
          </p:nvPr>
        </p:nvSpPr>
        <p:spPr>
          <a:ln/>
        </p:spPr>
      </p:sp>
      <p:sp>
        <p:nvSpPr>
          <p:cNvPr id="1905668" name="Rectangle 3">
            <a:extLst>
              <a:ext uri="{FF2B5EF4-FFF2-40B4-BE49-F238E27FC236}">
                <a16:creationId xmlns:a16="http://schemas.microsoft.com/office/drawing/2014/main" id="{C7D7F207-8537-4D50-BDE8-651CF6CC8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690" name="Rectangle 7">
            <a:extLst>
              <a:ext uri="{FF2B5EF4-FFF2-40B4-BE49-F238E27FC236}">
                <a16:creationId xmlns:a16="http://schemas.microsoft.com/office/drawing/2014/main" id="{5F06BB04-C07E-4B3F-8B4E-1105E3A9D0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88F39E-C2B0-4B6A-BCF7-F634C2BB20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6691" name="Rectangle 2">
            <a:extLst>
              <a:ext uri="{FF2B5EF4-FFF2-40B4-BE49-F238E27FC236}">
                <a16:creationId xmlns:a16="http://schemas.microsoft.com/office/drawing/2014/main" id="{332CF964-90F2-45C6-BAE0-DEC3D870E603}"/>
              </a:ext>
            </a:extLst>
          </p:cNvPr>
          <p:cNvSpPr>
            <a:spLocks noGrp="1" noRot="1" noChangeAspect="1" noChangeArrowheads="1" noTextEdit="1"/>
          </p:cNvSpPr>
          <p:nvPr>
            <p:ph type="sldImg"/>
          </p:nvPr>
        </p:nvSpPr>
        <p:spPr>
          <a:ln/>
        </p:spPr>
      </p:sp>
      <p:sp>
        <p:nvSpPr>
          <p:cNvPr id="1906692" name="Rectangle 3">
            <a:extLst>
              <a:ext uri="{FF2B5EF4-FFF2-40B4-BE49-F238E27FC236}">
                <a16:creationId xmlns:a16="http://schemas.microsoft.com/office/drawing/2014/main" id="{59BC3916-DBEB-42AE-B211-069EFBCCA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899894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14" name="Rectangle 7">
            <a:extLst>
              <a:ext uri="{FF2B5EF4-FFF2-40B4-BE49-F238E27FC236}">
                <a16:creationId xmlns:a16="http://schemas.microsoft.com/office/drawing/2014/main" id="{8E660FAD-EA8F-4384-8C53-2549FD1047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263655-A6F5-4397-AA51-6D10F319125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7715" name="Rectangle 2">
            <a:extLst>
              <a:ext uri="{FF2B5EF4-FFF2-40B4-BE49-F238E27FC236}">
                <a16:creationId xmlns:a16="http://schemas.microsoft.com/office/drawing/2014/main" id="{66A795D0-9588-4043-ABC2-49A26210F89F}"/>
              </a:ext>
            </a:extLst>
          </p:cNvPr>
          <p:cNvSpPr>
            <a:spLocks noGrp="1" noRot="1" noChangeAspect="1" noChangeArrowheads="1" noTextEdit="1"/>
          </p:cNvSpPr>
          <p:nvPr>
            <p:ph type="sldImg"/>
          </p:nvPr>
        </p:nvSpPr>
        <p:spPr>
          <a:ln/>
        </p:spPr>
      </p:sp>
      <p:sp>
        <p:nvSpPr>
          <p:cNvPr id="1907716" name="Rectangle 3">
            <a:extLst>
              <a:ext uri="{FF2B5EF4-FFF2-40B4-BE49-F238E27FC236}">
                <a16:creationId xmlns:a16="http://schemas.microsoft.com/office/drawing/2014/main" id="{6A673092-943A-45E5-8583-CA013D669E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858" name="Rectangle 7">
            <a:extLst>
              <a:ext uri="{FF2B5EF4-FFF2-40B4-BE49-F238E27FC236}">
                <a16:creationId xmlns:a16="http://schemas.microsoft.com/office/drawing/2014/main" id="{6D3947E3-F8B8-47FB-B5A1-44BF742FE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F685E9-8198-441F-8517-25C43AA32A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3859" name="Rectangle 2">
            <a:extLst>
              <a:ext uri="{FF2B5EF4-FFF2-40B4-BE49-F238E27FC236}">
                <a16:creationId xmlns:a16="http://schemas.microsoft.com/office/drawing/2014/main" id="{5967F4EE-FE59-42A8-8751-44B9950D79D4}"/>
              </a:ext>
            </a:extLst>
          </p:cNvPr>
          <p:cNvSpPr>
            <a:spLocks noGrp="1" noRot="1" noChangeAspect="1" noChangeArrowheads="1" noTextEdit="1"/>
          </p:cNvSpPr>
          <p:nvPr>
            <p:ph type="sldImg"/>
          </p:nvPr>
        </p:nvSpPr>
        <p:spPr>
          <a:ln/>
        </p:spPr>
      </p:sp>
      <p:sp>
        <p:nvSpPr>
          <p:cNvPr id="1913860" name="Rectangle 3">
            <a:extLst>
              <a:ext uri="{FF2B5EF4-FFF2-40B4-BE49-F238E27FC236}">
                <a16:creationId xmlns:a16="http://schemas.microsoft.com/office/drawing/2014/main" id="{EBBE8169-5BC7-488E-AFE6-81C8AD7704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82" name="Rectangle 7">
            <a:extLst>
              <a:ext uri="{FF2B5EF4-FFF2-40B4-BE49-F238E27FC236}">
                <a16:creationId xmlns:a16="http://schemas.microsoft.com/office/drawing/2014/main" id="{1404BA68-6C3C-4224-9BF9-4B9BECD9E7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D63F09-5C82-43F9-9BD6-135E5EE50BD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4883" name="Rectangle 2">
            <a:extLst>
              <a:ext uri="{FF2B5EF4-FFF2-40B4-BE49-F238E27FC236}">
                <a16:creationId xmlns:a16="http://schemas.microsoft.com/office/drawing/2014/main" id="{70E38CF8-5C04-45D7-9171-6DC5AFE01633}"/>
              </a:ext>
            </a:extLst>
          </p:cNvPr>
          <p:cNvSpPr>
            <a:spLocks noGrp="1" noRot="1" noChangeAspect="1" noChangeArrowheads="1" noTextEdit="1"/>
          </p:cNvSpPr>
          <p:nvPr>
            <p:ph type="sldImg"/>
          </p:nvPr>
        </p:nvSpPr>
        <p:spPr>
          <a:ln/>
        </p:spPr>
      </p:sp>
      <p:sp>
        <p:nvSpPr>
          <p:cNvPr id="1914884" name="Rectangle 3">
            <a:extLst>
              <a:ext uri="{FF2B5EF4-FFF2-40B4-BE49-F238E27FC236}">
                <a16:creationId xmlns:a16="http://schemas.microsoft.com/office/drawing/2014/main" id="{2C278200-33DE-4958-B4B1-3F4F2D5D1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7">
            <a:extLst>
              <a:ext uri="{FF2B5EF4-FFF2-40B4-BE49-F238E27FC236}">
                <a16:creationId xmlns:a16="http://schemas.microsoft.com/office/drawing/2014/main" id="{49EA8276-91E1-4CD0-B6E9-2832D233A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CE1C20-EFC8-4CDC-A535-6126B9BBFC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5907" name="Rectangle 2">
            <a:extLst>
              <a:ext uri="{FF2B5EF4-FFF2-40B4-BE49-F238E27FC236}">
                <a16:creationId xmlns:a16="http://schemas.microsoft.com/office/drawing/2014/main" id="{1F503F58-DB81-445E-BA0C-11AD78FE7EBF}"/>
              </a:ext>
            </a:extLst>
          </p:cNvPr>
          <p:cNvSpPr>
            <a:spLocks noGrp="1" noRot="1" noChangeAspect="1" noChangeArrowheads="1" noTextEdit="1"/>
          </p:cNvSpPr>
          <p:nvPr>
            <p:ph type="sldImg"/>
          </p:nvPr>
        </p:nvSpPr>
        <p:spPr>
          <a:ln/>
        </p:spPr>
      </p:sp>
      <p:sp>
        <p:nvSpPr>
          <p:cNvPr id="1915908" name="Rectangle 3">
            <a:extLst>
              <a:ext uri="{FF2B5EF4-FFF2-40B4-BE49-F238E27FC236}">
                <a16:creationId xmlns:a16="http://schemas.microsoft.com/office/drawing/2014/main" id="{881B5C9E-EA3E-4AB6-9E19-1CCED54033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930" name="Rectangle 7">
            <a:extLst>
              <a:ext uri="{FF2B5EF4-FFF2-40B4-BE49-F238E27FC236}">
                <a16:creationId xmlns:a16="http://schemas.microsoft.com/office/drawing/2014/main" id="{9218D453-623F-4B36-B72B-B676E8983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E83396-ABD7-4A41-B45F-4D423812659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6931" name="Rectangle 2">
            <a:extLst>
              <a:ext uri="{FF2B5EF4-FFF2-40B4-BE49-F238E27FC236}">
                <a16:creationId xmlns:a16="http://schemas.microsoft.com/office/drawing/2014/main" id="{329BFA20-3BCC-4724-A552-A139ACE78476}"/>
              </a:ext>
            </a:extLst>
          </p:cNvPr>
          <p:cNvSpPr>
            <a:spLocks noGrp="1" noRot="1" noChangeAspect="1" noChangeArrowheads="1" noTextEdit="1"/>
          </p:cNvSpPr>
          <p:nvPr>
            <p:ph type="sldImg"/>
          </p:nvPr>
        </p:nvSpPr>
        <p:spPr>
          <a:ln/>
        </p:spPr>
      </p:sp>
      <p:sp>
        <p:nvSpPr>
          <p:cNvPr id="1916932" name="Rectangle 3">
            <a:extLst>
              <a:ext uri="{FF2B5EF4-FFF2-40B4-BE49-F238E27FC236}">
                <a16:creationId xmlns:a16="http://schemas.microsoft.com/office/drawing/2014/main" id="{827F91A4-F721-4771-8C56-FBE5F30283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Rectangle 7">
            <a:extLst>
              <a:ext uri="{FF2B5EF4-FFF2-40B4-BE49-F238E27FC236}">
                <a16:creationId xmlns:a16="http://schemas.microsoft.com/office/drawing/2014/main" id="{C67E48A0-4BEE-400C-A0BA-F043E73B1B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33F26F-14C8-44F5-8807-E56BB0E0F5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7955" name="Rectangle 2">
            <a:extLst>
              <a:ext uri="{FF2B5EF4-FFF2-40B4-BE49-F238E27FC236}">
                <a16:creationId xmlns:a16="http://schemas.microsoft.com/office/drawing/2014/main" id="{B41044E4-ADCD-4466-8626-373E4B6FA789}"/>
              </a:ext>
            </a:extLst>
          </p:cNvPr>
          <p:cNvSpPr>
            <a:spLocks noGrp="1" noRot="1" noChangeAspect="1" noChangeArrowheads="1" noTextEdit="1"/>
          </p:cNvSpPr>
          <p:nvPr>
            <p:ph type="sldImg"/>
          </p:nvPr>
        </p:nvSpPr>
        <p:spPr>
          <a:ln/>
        </p:spPr>
      </p:sp>
      <p:sp>
        <p:nvSpPr>
          <p:cNvPr id="1917956" name="Rectangle 3">
            <a:extLst>
              <a:ext uri="{FF2B5EF4-FFF2-40B4-BE49-F238E27FC236}">
                <a16:creationId xmlns:a16="http://schemas.microsoft.com/office/drawing/2014/main" id="{E6E8312F-5F7F-43C4-A5F3-41A65D10E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8738" name="Rectangle 7">
            <a:extLst>
              <a:ext uri="{FF2B5EF4-FFF2-40B4-BE49-F238E27FC236}">
                <a16:creationId xmlns:a16="http://schemas.microsoft.com/office/drawing/2014/main" id="{5AA3C34D-C5B9-4226-8BD2-650653FE74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D518AB-C3C6-4633-A08B-20B8D5CBD8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8739" name="Rectangle 2">
            <a:extLst>
              <a:ext uri="{FF2B5EF4-FFF2-40B4-BE49-F238E27FC236}">
                <a16:creationId xmlns:a16="http://schemas.microsoft.com/office/drawing/2014/main" id="{5D6AA595-FF20-4B3D-BBBD-4D9F9AE08B05}"/>
              </a:ext>
            </a:extLst>
          </p:cNvPr>
          <p:cNvSpPr>
            <a:spLocks noGrp="1" noRot="1" noChangeAspect="1" noChangeArrowheads="1" noTextEdit="1"/>
          </p:cNvSpPr>
          <p:nvPr>
            <p:ph type="sldImg"/>
          </p:nvPr>
        </p:nvSpPr>
        <p:spPr>
          <a:ln/>
        </p:spPr>
      </p:sp>
      <p:sp>
        <p:nvSpPr>
          <p:cNvPr id="1908740" name="Rectangle 3">
            <a:extLst>
              <a:ext uri="{FF2B5EF4-FFF2-40B4-BE49-F238E27FC236}">
                <a16:creationId xmlns:a16="http://schemas.microsoft.com/office/drawing/2014/main" id="{578E42EC-654C-4056-89CE-F0E997C894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762" name="Rectangle 7">
            <a:extLst>
              <a:ext uri="{FF2B5EF4-FFF2-40B4-BE49-F238E27FC236}">
                <a16:creationId xmlns:a16="http://schemas.microsoft.com/office/drawing/2014/main" id="{22854301-5D83-4347-BB4D-8F75A19677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8CAD71-F911-4EEE-91F3-1EA43B5EF4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9763" name="Rectangle 2">
            <a:extLst>
              <a:ext uri="{FF2B5EF4-FFF2-40B4-BE49-F238E27FC236}">
                <a16:creationId xmlns:a16="http://schemas.microsoft.com/office/drawing/2014/main" id="{DBB971A0-45C3-420F-9077-EE915F1FC7CE}"/>
              </a:ext>
            </a:extLst>
          </p:cNvPr>
          <p:cNvSpPr>
            <a:spLocks noGrp="1" noRot="1" noChangeAspect="1" noChangeArrowheads="1" noTextEdit="1"/>
          </p:cNvSpPr>
          <p:nvPr>
            <p:ph type="sldImg"/>
          </p:nvPr>
        </p:nvSpPr>
        <p:spPr>
          <a:ln/>
        </p:spPr>
      </p:sp>
      <p:sp>
        <p:nvSpPr>
          <p:cNvPr id="1909764" name="Rectangle 3">
            <a:extLst>
              <a:ext uri="{FF2B5EF4-FFF2-40B4-BE49-F238E27FC236}">
                <a16:creationId xmlns:a16="http://schemas.microsoft.com/office/drawing/2014/main" id="{6AF9B7CD-65C0-4411-964E-10CB4FE63C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786" name="Rectangle 7">
            <a:extLst>
              <a:ext uri="{FF2B5EF4-FFF2-40B4-BE49-F238E27FC236}">
                <a16:creationId xmlns:a16="http://schemas.microsoft.com/office/drawing/2014/main" id="{17B53F8A-C8C2-49F6-AAFF-681857EA80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1A719C-3196-4319-8F02-742DF7FABD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0787" name="Rectangle 2">
            <a:extLst>
              <a:ext uri="{FF2B5EF4-FFF2-40B4-BE49-F238E27FC236}">
                <a16:creationId xmlns:a16="http://schemas.microsoft.com/office/drawing/2014/main" id="{629E4623-58FD-4C21-9BAF-6A45DBA12F62}"/>
              </a:ext>
            </a:extLst>
          </p:cNvPr>
          <p:cNvSpPr>
            <a:spLocks noGrp="1" noRot="1" noChangeAspect="1" noChangeArrowheads="1" noTextEdit="1"/>
          </p:cNvSpPr>
          <p:nvPr>
            <p:ph type="sldImg"/>
          </p:nvPr>
        </p:nvSpPr>
        <p:spPr>
          <a:ln/>
        </p:spPr>
      </p:sp>
      <p:sp>
        <p:nvSpPr>
          <p:cNvPr id="1910788" name="Rectangle 3">
            <a:extLst>
              <a:ext uri="{FF2B5EF4-FFF2-40B4-BE49-F238E27FC236}">
                <a16:creationId xmlns:a16="http://schemas.microsoft.com/office/drawing/2014/main" id="{8D0C3127-62C5-4D13-9CEF-F5EF0445BC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1810" name="Rectangle 7">
            <a:extLst>
              <a:ext uri="{FF2B5EF4-FFF2-40B4-BE49-F238E27FC236}">
                <a16:creationId xmlns:a16="http://schemas.microsoft.com/office/drawing/2014/main" id="{B07943FB-E335-425C-ACC0-7BA9AA23F8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2D4840-E39E-401B-A0B5-8449D1F23E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1811" name="Rectangle 2">
            <a:extLst>
              <a:ext uri="{FF2B5EF4-FFF2-40B4-BE49-F238E27FC236}">
                <a16:creationId xmlns:a16="http://schemas.microsoft.com/office/drawing/2014/main" id="{3ED0AC3D-204F-439B-A5FD-8001A80AD66D}"/>
              </a:ext>
            </a:extLst>
          </p:cNvPr>
          <p:cNvSpPr>
            <a:spLocks noGrp="1" noRot="1" noChangeAspect="1" noChangeArrowheads="1" noTextEdit="1"/>
          </p:cNvSpPr>
          <p:nvPr>
            <p:ph type="sldImg"/>
          </p:nvPr>
        </p:nvSpPr>
        <p:spPr>
          <a:ln/>
        </p:spPr>
      </p:sp>
      <p:sp>
        <p:nvSpPr>
          <p:cNvPr id="1911812" name="Rectangle 3">
            <a:extLst>
              <a:ext uri="{FF2B5EF4-FFF2-40B4-BE49-F238E27FC236}">
                <a16:creationId xmlns:a16="http://schemas.microsoft.com/office/drawing/2014/main" id="{67392F73-563E-4958-BB93-E3B93427C1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875366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834" name="Rectangle 7">
            <a:extLst>
              <a:ext uri="{FF2B5EF4-FFF2-40B4-BE49-F238E27FC236}">
                <a16:creationId xmlns:a16="http://schemas.microsoft.com/office/drawing/2014/main" id="{36D1F620-CA15-476F-9E5E-1FB5967F41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CC908A-AD52-4320-B387-CCB46837F0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12835" name="Rectangle 2">
            <a:extLst>
              <a:ext uri="{FF2B5EF4-FFF2-40B4-BE49-F238E27FC236}">
                <a16:creationId xmlns:a16="http://schemas.microsoft.com/office/drawing/2014/main" id="{F423F301-F265-4641-B388-B110C2EDBA42}"/>
              </a:ext>
            </a:extLst>
          </p:cNvPr>
          <p:cNvSpPr>
            <a:spLocks noGrp="1" noRot="1" noChangeAspect="1" noChangeArrowheads="1" noTextEdit="1"/>
          </p:cNvSpPr>
          <p:nvPr>
            <p:ph type="sldImg"/>
          </p:nvPr>
        </p:nvSpPr>
        <p:spPr>
          <a:ln/>
        </p:spPr>
      </p:sp>
      <p:sp>
        <p:nvSpPr>
          <p:cNvPr id="1912836" name="Rectangle 3">
            <a:extLst>
              <a:ext uri="{FF2B5EF4-FFF2-40B4-BE49-F238E27FC236}">
                <a16:creationId xmlns:a16="http://schemas.microsoft.com/office/drawing/2014/main" id="{A4FF5221-15C1-4218-BBE1-5A42729791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7">
            <a:extLst>
              <a:ext uri="{FF2B5EF4-FFF2-40B4-BE49-F238E27FC236}">
                <a16:creationId xmlns:a16="http://schemas.microsoft.com/office/drawing/2014/main" id="{30431443-AA37-4734-B25C-9366A870C4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0134A2-ED33-4583-80C9-53097A09F9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6611" name="Rectangle 2">
            <a:extLst>
              <a:ext uri="{FF2B5EF4-FFF2-40B4-BE49-F238E27FC236}">
                <a16:creationId xmlns:a16="http://schemas.microsoft.com/office/drawing/2014/main" id="{452A1372-417C-4ED0-8848-AABBDD6EA279}"/>
              </a:ext>
            </a:extLst>
          </p:cNvPr>
          <p:cNvSpPr>
            <a:spLocks noGrp="1" noRot="1" noChangeAspect="1" noChangeArrowheads="1" noTextEdit="1"/>
          </p:cNvSpPr>
          <p:nvPr>
            <p:ph type="sldImg"/>
          </p:nvPr>
        </p:nvSpPr>
        <p:spPr>
          <a:ln/>
        </p:spPr>
      </p:sp>
      <p:sp>
        <p:nvSpPr>
          <p:cNvPr id="1476612" name="Rectangle 3">
            <a:extLst>
              <a:ext uri="{FF2B5EF4-FFF2-40B4-BE49-F238E27FC236}">
                <a16:creationId xmlns:a16="http://schemas.microsoft.com/office/drawing/2014/main" id="{F8BF93BE-7A34-48A2-835D-25530BD7B19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a:p>
        </p:txBody>
      </p:sp>
    </p:spTree>
    <p:extLst>
      <p:ext uri="{BB962C8B-B14F-4D97-AF65-F5344CB8AC3E}">
        <p14:creationId xmlns:p14="http://schemas.microsoft.com/office/powerpoint/2010/main" val="17009237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4" name="Rectangle 7">
            <a:extLst>
              <a:ext uri="{FF2B5EF4-FFF2-40B4-BE49-F238E27FC236}">
                <a16:creationId xmlns:a16="http://schemas.microsoft.com/office/drawing/2014/main" id="{E0AC3AE9-74CA-4E3B-8EA2-63E8036FB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2BD047-41B5-40A9-924C-1FEF46F96BD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7635" name="Rectangle 2">
            <a:extLst>
              <a:ext uri="{FF2B5EF4-FFF2-40B4-BE49-F238E27FC236}">
                <a16:creationId xmlns:a16="http://schemas.microsoft.com/office/drawing/2014/main" id="{F3D58349-4DEE-48FD-9F1B-49B1E399381E}"/>
              </a:ext>
            </a:extLst>
          </p:cNvPr>
          <p:cNvSpPr>
            <a:spLocks noGrp="1" noRot="1" noChangeAspect="1" noChangeArrowheads="1" noTextEdit="1"/>
          </p:cNvSpPr>
          <p:nvPr>
            <p:ph type="sldImg"/>
          </p:nvPr>
        </p:nvSpPr>
        <p:spPr>
          <a:ln/>
        </p:spPr>
      </p:sp>
      <p:sp>
        <p:nvSpPr>
          <p:cNvPr id="1477636" name="Rectangle 3">
            <a:extLst>
              <a:ext uri="{FF2B5EF4-FFF2-40B4-BE49-F238E27FC236}">
                <a16:creationId xmlns:a16="http://schemas.microsoft.com/office/drawing/2014/main" id="{292B6997-302C-43A8-914D-889A2BD64D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7">
            <a:extLst>
              <a:ext uri="{FF2B5EF4-FFF2-40B4-BE49-F238E27FC236}">
                <a16:creationId xmlns:a16="http://schemas.microsoft.com/office/drawing/2014/main" id="{B064D847-8670-4D21-A1F2-C62DC53872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2B4777-7F0A-48F9-8E33-088A6DF77A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8659" name="Rectangle 2">
            <a:extLst>
              <a:ext uri="{FF2B5EF4-FFF2-40B4-BE49-F238E27FC236}">
                <a16:creationId xmlns:a16="http://schemas.microsoft.com/office/drawing/2014/main" id="{1571AFC6-11B6-4F2B-94B7-1E596EA9C4DC}"/>
              </a:ext>
            </a:extLst>
          </p:cNvPr>
          <p:cNvSpPr>
            <a:spLocks noGrp="1" noRot="1" noChangeAspect="1" noChangeArrowheads="1" noTextEdit="1"/>
          </p:cNvSpPr>
          <p:nvPr>
            <p:ph type="sldImg"/>
          </p:nvPr>
        </p:nvSpPr>
        <p:spPr>
          <a:ln/>
        </p:spPr>
      </p:sp>
      <p:sp>
        <p:nvSpPr>
          <p:cNvPr id="1478660" name="Rectangle 3">
            <a:extLst>
              <a:ext uri="{FF2B5EF4-FFF2-40B4-BE49-F238E27FC236}">
                <a16:creationId xmlns:a16="http://schemas.microsoft.com/office/drawing/2014/main" id="{CC565731-8C14-4AB4-BD89-942D4297B76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157560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7">
            <a:extLst>
              <a:ext uri="{FF2B5EF4-FFF2-40B4-BE49-F238E27FC236}">
                <a16:creationId xmlns:a16="http://schemas.microsoft.com/office/drawing/2014/main" id="{30431443-AA37-4734-B25C-9366A870C4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0134A2-ED33-4583-80C9-53097A09F9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6611" name="Rectangle 2">
            <a:extLst>
              <a:ext uri="{FF2B5EF4-FFF2-40B4-BE49-F238E27FC236}">
                <a16:creationId xmlns:a16="http://schemas.microsoft.com/office/drawing/2014/main" id="{452A1372-417C-4ED0-8848-AABBDD6EA279}"/>
              </a:ext>
            </a:extLst>
          </p:cNvPr>
          <p:cNvSpPr>
            <a:spLocks noGrp="1" noRot="1" noChangeAspect="1" noChangeArrowheads="1" noTextEdit="1"/>
          </p:cNvSpPr>
          <p:nvPr>
            <p:ph type="sldImg"/>
          </p:nvPr>
        </p:nvSpPr>
        <p:spPr>
          <a:ln/>
        </p:spPr>
      </p:sp>
      <p:sp>
        <p:nvSpPr>
          <p:cNvPr id="1476612" name="Rectangle 3">
            <a:extLst>
              <a:ext uri="{FF2B5EF4-FFF2-40B4-BE49-F238E27FC236}">
                <a16:creationId xmlns:a16="http://schemas.microsoft.com/office/drawing/2014/main" id="{F8BF93BE-7A34-48A2-835D-25530BD7B19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7">
            <a:extLst>
              <a:ext uri="{FF2B5EF4-FFF2-40B4-BE49-F238E27FC236}">
                <a16:creationId xmlns:a16="http://schemas.microsoft.com/office/drawing/2014/main" id="{93F5C038-4B9E-42A9-93CF-CADB9DF96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102274-EE2A-4CAD-A1A4-C820BD145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7443" name="Rectangle 2">
            <a:extLst>
              <a:ext uri="{FF2B5EF4-FFF2-40B4-BE49-F238E27FC236}">
                <a16:creationId xmlns:a16="http://schemas.microsoft.com/office/drawing/2014/main" id="{B116B434-340C-4FDF-898B-A0001C011D57}"/>
              </a:ext>
            </a:extLst>
          </p:cNvPr>
          <p:cNvSpPr>
            <a:spLocks noGrp="1" noRot="1" noChangeAspect="1" noChangeArrowheads="1" noTextEdit="1"/>
          </p:cNvSpPr>
          <p:nvPr>
            <p:ph type="sldImg"/>
          </p:nvPr>
        </p:nvSpPr>
        <p:spPr>
          <a:ln/>
        </p:spPr>
      </p:sp>
      <p:sp>
        <p:nvSpPr>
          <p:cNvPr id="1597444" name="Rectangle 3">
            <a:extLst>
              <a:ext uri="{FF2B5EF4-FFF2-40B4-BE49-F238E27FC236}">
                <a16:creationId xmlns:a16="http://schemas.microsoft.com/office/drawing/2014/main" id="{6AAC7AE2-1D0A-4EDC-B3E0-B3A14D6E73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466" name="Rectangle 7">
            <a:extLst>
              <a:ext uri="{FF2B5EF4-FFF2-40B4-BE49-F238E27FC236}">
                <a16:creationId xmlns:a16="http://schemas.microsoft.com/office/drawing/2014/main" id="{2317F06D-C598-4050-B5BA-27049522B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9C763F-6FAE-4027-A3DB-9C55A94021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8467" name="Rectangle 2">
            <a:extLst>
              <a:ext uri="{FF2B5EF4-FFF2-40B4-BE49-F238E27FC236}">
                <a16:creationId xmlns:a16="http://schemas.microsoft.com/office/drawing/2014/main" id="{56EAA20A-4D3E-4AEB-A33E-2C0E6CDA4F98}"/>
              </a:ext>
            </a:extLst>
          </p:cNvPr>
          <p:cNvSpPr>
            <a:spLocks noGrp="1" noRot="1" noChangeAspect="1" noChangeArrowheads="1" noTextEdit="1"/>
          </p:cNvSpPr>
          <p:nvPr>
            <p:ph type="sldImg"/>
          </p:nvPr>
        </p:nvSpPr>
        <p:spPr>
          <a:ln/>
        </p:spPr>
      </p:sp>
      <p:sp>
        <p:nvSpPr>
          <p:cNvPr id="1598468" name="Rectangle 3">
            <a:extLst>
              <a:ext uri="{FF2B5EF4-FFF2-40B4-BE49-F238E27FC236}">
                <a16:creationId xmlns:a16="http://schemas.microsoft.com/office/drawing/2014/main" id="{FAEB3D1A-44CA-4D4C-87BD-D785C4F8E4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7">
            <a:extLst>
              <a:ext uri="{FF2B5EF4-FFF2-40B4-BE49-F238E27FC236}">
                <a16:creationId xmlns:a16="http://schemas.microsoft.com/office/drawing/2014/main" id="{7477EF78-518B-43B5-A642-4893EFB650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00E5F0-937D-4A50-9C0B-F582C19C24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9491" name="Rectangle 2">
            <a:extLst>
              <a:ext uri="{FF2B5EF4-FFF2-40B4-BE49-F238E27FC236}">
                <a16:creationId xmlns:a16="http://schemas.microsoft.com/office/drawing/2014/main" id="{8CBF7B62-840B-4EA0-A418-5E4C2C969E03}"/>
              </a:ext>
            </a:extLst>
          </p:cNvPr>
          <p:cNvSpPr>
            <a:spLocks noGrp="1" noRot="1" noChangeAspect="1" noChangeArrowheads="1" noTextEdit="1"/>
          </p:cNvSpPr>
          <p:nvPr>
            <p:ph type="sldImg"/>
          </p:nvPr>
        </p:nvSpPr>
        <p:spPr>
          <a:ln/>
        </p:spPr>
      </p:sp>
      <p:sp>
        <p:nvSpPr>
          <p:cNvPr id="1599492" name="Rectangle 3">
            <a:extLst>
              <a:ext uri="{FF2B5EF4-FFF2-40B4-BE49-F238E27FC236}">
                <a16:creationId xmlns:a16="http://schemas.microsoft.com/office/drawing/2014/main" id="{2B55F759-55A1-4D5E-928D-09B174C41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514" name="Rectangle 7">
            <a:extLst>
              <a:ext uri="{FF2B5EF4-FFF2-40B4-BE49-F238E27FC236}">
                <a16:creationId xmlns:a16="http://schemas.microsoft.com/office/drawing/2014/main" id="{AE831C1F-31A9-4D9E-B7F1-8F15F78C7E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8B4629-141A-43F1-877F-708BCE7138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0515" name="Rectangle 2">
            <a:extLst>
              <a:ext uri="{FF2B5EF4-FFF2-40B4-BE49-F238E27FC236}">
                <a16:creationId xmlns:a16="http://schemas.microsoft.com/office/drawing/2014/main" id="{00007BA9-9F93-495D-9328-F3AA404F14DA}"/>
              </a:ext>
            </a:extLst>
          </p:cNvPr>
          <p:cNvSpPr>
            <a:spLocks noGrp="1" noRot="1" noChangeAspect="1" noChangeArrowheads="1" noTextEdit="1"/>
          </p:cNvSpPr>
          <p:nvPr>
            <p:ph type="sldImg"/>
          </p:nvPr>
        </p:nvSpPr>
        <p:spPr>
          <a:ln/>
        </p:spPr>
      </p:sp>
      <p:sp>
        <p:nvSpPr>
          <p:cNvPr id="1600516" name="Rectangle 3">
            <a:extLst>
              <a:ext uri="{FF2B5EF4-FFF2-40B4-BE49-F238E27FC236}">
                <a16:creationId xmlns:a16="http://schemas.microsoft.com/office/drawing/2014/main" id="{29225D5D-5F1F-4AA5-A3C8-C6945AD9E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391428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Rectangle 7">
            <a:extLst>
              <a:ext uri="{FF2B5EF4-FFF2-40B4-BE49-F238E27FC236}">
                <a16:creationId xmlns:a16="http://schemas.microsoft.com/office/drawing/2014/main" id="{0CBDDC37-D058-4C00-A127-C24C8FD3D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38C5EE-167E-49C2-B0F3-0661AD2F4A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1539" name="Rectangle 2">
            <a:extLst>
              <a:ext uri="{FF2B5EF4-FFF2-40B4-BE49-F238E27FC236}">
                <a16:creationId xmlns:a16="http://schemas.microsoft.com/office/drawing/2014/main" id="{9F7A6952-B3ED-4F98-9EB7-2FE0A6636D46}"/>
              </a:ext>
            </a:extLst>
          </p:cNvPr>
          <p:cNvSpPr>
            <a:spLocks noGrp="1" noRot="1" noChangeAspect="1" noChangeArrowheads="1" noTextEdit="1"/>
          </p:cNvSpPr>
          <p:nvPr>
            <p:ph type="sldImg"/>
          </p:nvPr>
        </p:nvSpPr>
        <p:spPr>
          <a:ln/>
        </p:spPr>
      </p:sp>
      <p:sp>
        <p:nvSpPr>
          <p:cNvPr id="1601540" name="Rectangle 3">
            <a:extLst>
              <a:ext uri="{FF2B5EF4-FFF2-40B4-BE49-F238E27FC236}">
                <a16:creationId xmlns:a16="http://schemas.microsoft.com/office/drawing/2014/main" id="{486DA7AD-A6D5-40A5-8557-484E6443B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62" name="Rectangle 7">
            <a:extLst>
              <a:ext uri="{FF2B5EF4-FFF2-40B4-BE49-F238E27FC236}">
                <a16:creationId xmlns:a16="http://schemas.microsoft.com/office/drawing/2014/main" id="{3D1EC275-B1C2-4475-8640-50F70044A2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076095-88F2-4018-80A7-364AA54D4C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2563" name="Rectangle 2">
            <a:extLst>
              <a:ext uri="{FF2B5EF4-FFF2-40B4-BE49-F238E27FC236}">
                <a16:creationId xmlns:a16="http://schemas.microsoft.com/office/drawing/2014/main" id="{57BC7571-E2FA-4261-9A26-25B1A19D28E3}"/>
              </a:ext>
            </a:extLst>
          </p:cNvPr>
          <p:cNvSpPr>
            <a:spLocks noGrp="1" noRot="1" noChangeAspect="1" noChangeArrowheads="1" noTextEdit="1"/>
          </p:cNvSpPr>
          <p:nvPr>
            <p:ph type="sldImg"/>
          </p:nvPr>
        </p:nvSpPr>
        <p:spPr>
          <a:ln/>
        </p:spPr>
      </p:sp>
      <p:sp>
        <p:nvSpPr>
          <p:cNvPr id="1602564" name="Rectangle 3">
            <a:extLst>
              <a:ext uri="{FF2B5EF4-FFF2-40B4-BE49-F238E27FC236}">
                <a16:creationId xmlns:a16="http://schemas.microsoft.com/office/drawing/2014/main" id="{F3316685-2EA0-4C6F-8A1A-B3A849D1D3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7">
            <a:extLst>
              <a:ext uri="{FF2B5EF4-FFF2-40B4-BE49-F238E27FC236}">
                <a16:creationId xmlns:a16="http://schemas.microsoft.com/office/drawing/2014/main" id="{1F4135C9-1E27-4EEA-A822-0B2F121DA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5F1EE0-677D-440C-A6B8-BC192DAD04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3587" name="Rectangle 2">
            <a:extLst>
              <a:ext uri="{FF2B5EF4-FFF2-40B4-BE49-F238E27FC236}">
                <a16:creationId xmlns:a16="http://schemas.microsoft.com/office/drawing/2014/main" id="{7A76CA4C-D3EA-406B-96FC-4B015999949E}"/>
              </a:ext>
            </a:extLst>
          </p:cNvPr>
          <p:cNvSpPr>
            <a:spLocks noGrp="1" noRot="1" noChangeAspect="1" noChangeArrowheads="1" noTextEdit="1"/>
          </p:cNvSpPr>
          <p:nvPr>
            <p:ph type="sldImg"/>
          </p:nvPr>
        </p:nvSpPr>
        <p:spPr>
          <a:ln/>
        </p:spPr>
      </p:sp>
      <p:sp>
        <p:nvSpPr>
          <p:cNvPr id="1603588" name="Rectangle 3">
            <a:extLst>
              <a:ext uri="{FF2B5EF4-FFF2-40B4-BE49-F238E27FC236}">
                <a16:creationId xmlns:a16="http://schemas.microsoft.com/office/drawing/2014/main" id="{95B18F24-E020-41B2-B8FA-05CF9B1DF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7">
            <a:extLst>
              <a:ext uri="{FF2B5EF4-FFF2-40B4-BE49-F238E27FC236}">
                <a16:creationId xmlns:a16="http://schemas.microsoft.com/office/drawing/2014/main" id="{5397A5B7-4EC3-4262-A0F1-D6EC7DA76F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079A0F-D81C-4769-B0DE-499C39413D0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4611" name="Rectangle 2">
            <a:extLst>
              <a:ext uri="{FF2B5EF4-FFF2-40B4-BE49-F238E27FC236}">
                <a16:creationId xmlns:a16="http://schemas.microsoft.com/office/drawing/2014/main" id="{27E69D14-AFF7-48E5-91A9-8EF08468F89D}"/>
              </a:ext>
            </a:extLst>
          </p:cNvPr>
          <p:cNvSpPr>
            <a:spLocks noGrp="1" noRot="1" noChangeAspect="1" noChangeArrowheads="1" noTextEdit="1"/>
          </p:cNvSpPr>
          <p:nvPr>
            <p:ph type="sldImg"/>
          </p:nvPr>
        </p:nvSpPr>
        <p:spPr>
          <a:ln/>
        </p:spPr>
      </p:sp>
      <p:sp>
        <p:nvSpPr>
          <p:cNvPr id="1604612" name="Rectangle 3">
            <a:extLst>
              <a:ext uri="{FF2B5EF4-FFF2-40B4-BE49-F238E27FC236}">
                <a16:creationId xmlns:a16="http://schemas.microsoft.com/office/drawing/2014/main" id="{FEC90CB1-5BC5-486A-8A45-89C0DD6FB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Rectangle 7">
            <a:extLst>
              <a:ext uri="{FF2B5EF4-FFF2-40B4-BE49-F238E27FC236}">
                <a16:creationId xmlns:a16="http://schemas.microsoft.com/office/drawing/2014/main" id="{B09869F2-4AC1-46E8-AB68-EE4966132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E53F2C-8692-4E2D-9A48-8522D015DE6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5635" name="Rectangle 2">
            <a:extLst>
              <a:ext uri="{FF2B5EF4-FFF2-40B4-BE49-F238E27FC236}">
                <a16:creationId xmlns:a16="http://schemas.microsoft.com/office/drawing/2014/main" id="{1AAB1602-BA80-4A2F-A379-E7CD4E4830C5}"/>
              </a:ext>
            </a:extLst>
          </p:cNvPr>
          <p:cNvSpPr>
            <a:spLocks noGrp="1" noRot="1" noChangeAspect="1" noChangeArrowheads="1" noTextEdit="1"/>
          </p:cNvSpPr>
          <p:nvPr>
            <p:ph type="sldImg"/>
          </p:nvPr>
        </p:nvSpPr>
        <p:spPr>
          <a:ln/>
        </p:spPr>
      </p:sp>
      <p:sp>
        <p:nvSpPr>
          <p:cNvPr id="1605636" name="Rectangle 3">
            <a:extLst>
              <a:ext uri="{FF2B5EF4-FFF2-40B4-BE49-F238E27FC236}">
                <a16:creationId xmlns:a16="http://schemas.microsoft.com/office/drawing/2014/main" id="{3A10EFB2-3510-4173-B586-C0FCA0B2E6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Rectangle 7">
            <a:extLst>
              <a:ext uri="{FF2B5EF4-FFF2-40B4-BE49-F238E27FC236}">
                <a16:creationId xmlns:a16="http://schemas.microsoft.com/office/drawing/2014/main" id="{419B31D9-7BE3-43FC-A9A1-4335A10660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C915B-44DC-4AE0-A5ED-FF23DB94D38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8707" name="Rectangle 2">
            <a:extLst>
              <a:ext uri="{FF2B5EF4-FFF2-40B4-BE49-F238E27FC236}">
                <a16:creationId xmlns:a16="http://schemas.microsoft.com/office/drawing/2014/main" id="{F2012143-02ED-424E-9A2C-9611436B10DE}"/>
              </a:ext>
            </a:extLst>
          </p:cNvPr>
          <p:cNvSpPr>
            <a:spLocks noGrp="1" noRot="1" noChangeAspect="1" noChangeArrowheads="1" noTextEdit="1"/>
          </p:cNvSpPr>
          <p:nvPr>
            <p:ph type="sldImg"/>
          </p:nvPr>
        </p:nvSpPr>
        <p:spPr>
          <a:ln/>
        </p:spPr>
      </p:sp>
      <p:sp>
        <p:nvSpPr>
          <p:cNvPr id="1608708" name="Rectangle 3">
            <a:extLst>
              <a:ext uri="{FF2B5EF4-FFF2-40B4-BE49-F238E27FC236}">
                <a16:creationId xmlns:a16="http://schemas.microsoft.com/office/drawing/2014/main" id="{B5FFB437-8977-42C7-BE28-93A9E30A9F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846076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442" name="Rectangle 7">
            <a:extLst>
              <a:ext uri="{FF2B5EF4-FFF2-40B4-BE49-F238E27FC236}">
                <a16:creationId xmlns:a16="http://schemas.microsoft.com/office/drawing/2014/main" id="{1AA796A7-2CAE-4A02-9C22-911CD70B0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850C34-1044-4E6D-8E69-4F683FDF50B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9443" name="Rectangle 2">
            <a:extLst>
              <a:ext uri="{FF2B5EF4-FFF2-40B4-BE49-F238E27FC236}">
                <a16:creationId xmlns:a16="http://schemas.microsoft.com/office/drawing/2014/main" id="{2CBCD026-8A1F-48D5-BEF7-EFF5C64CCC39}"/>
              </a:ext>
            </a:extLst>
          </p:cNvPr>
          <p:cNvSpPr>
            <a:spLocks noGrp="1" noRot="1" noChangeAspect="1" noChangeArrowheads="1" noTextEdit="1"/>
          </p:cNvSpPr>
          <p:nvPr>
            <p:ph type="sldImg"/>
          </p:nvPr>
        </p:nvSpPr>
        <p:spPr>
          <a:ln/>
        </p:spPr>
      </p:sp>
      <p:sp>
        <p:nvSpPr>
          <p:cNvPr id="1469444" name="Rectangle 3">
            <a:extLst>
              <a:ext uri="{FF2B5EF4-FFF2-40B4-BE49-F238E27FC236}">
                <a16:creationId xmlns:a16="http://schemas.microsoft.com/office/drawing/2014/main" id="{B022F5B8-4E4F-4CD6-BF05-5EF8609426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7">
            <a:extLst>
              <a:ext uri="{FF2B5EF4-FFF2-40B4-BE49-F238E27FC236}">
                <a16:creationId xmlns:a16="http://schemas.microsoft.com/office/drawing/2014/main" id="{E4C6903E-1939-4813-85A6-F62AB4ACE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C3B5F8-3CCD-4843-A0C0-BE3B79FB56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9731" name="Rectangle 2">
            <a:extLst>
              <a:ext uri="{FF2B5EF4-FFF2-40B4-BE49-F238E27FC236}">
                <a16:creationId xmlns:a16="http://schemas.microsoft.com/office/drawing/2014/main" id="{405648E5-7BC7-4AC9-8C98-027BE4C3142D}"/>
              </a:ext>
            </a:extLst>
          </p:cNvPr>
          <p:cNvSpPr>
            <a:spLocks noGrp="1" noRot="1" noChangeAspect="1" noChangeArrowheads="1" noTextEdit="1"/>
          </p:cNvSpPr>
          <p:nvPr>
            <p:ph type="sldImg"/>
          </p:nvPr>
        </p:nvSpPr>
        <p:spPr>
          <a:ln/>
        </p:spPr>
      </p:sp>
      <p:sp>
        <p:nvSpPr>
          <p:cNvPr id="1609732" name="Rectangle 3">
            <a:extLst>
              <a:ext uri="{FF2B5EF4-FFF2-40B4-BE49-F238E27FC236}">
                <a16:creationId xmlns:a16="http://schemas.microsoft.com/office/drawing/2014/main" id="{E8913D8F-1D48-4C0B-9AAD-4AE0E133B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7">
            <a:extLst>
              <a:ext uri="{FF2B5EF4-FFF2-40B4-BE49-F238E27FC236}">
                <a16:creationId xmlns:a16="http://schemas.microsoft.com/office/drawing/2014/main" id="{FC4DC266-1C22-485B-93C8-2FD6E4ABF8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5B18A-D94D-4E4A-8D6C-F5DF74C190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0755" name="Rectangle 2">
            <a:extLst>
              <a:ext uri="{FF2B5EF4-FFF2-40B4-BE49-F238E27FC236}">
                <a16:creationId xmlns:a16="http://schemas.microsoft.com/office/drawing/2014/main" id="{1A058D0E-69BF-4B49-B31A-3C4F49F774B5}"/>
              </a:ext>
            </a:extLst>
          </p:cNvPr>
          <p:cNvSpPr>
            <a:spLocks noGrp="1" noRot="1" noChangeAspect="1" noChangeArrowheads="1" noTextEdit="1"/>
          </p:cNvSpPr>
          <p:nvPr>
            <p:ph type="sldImg"/>
          </p:nvPr>
        </p:nvSpPr>
        <p:spPr>
          <a:ln/>
        </p:spPr>
      </p:sp>
      <p:sp>
        <p:nvSpPr>
          <p:cNvPr id="1610756" name="Rectangle 3">
            <a:extLst>
              <a:ext uri="{FF2B5EF4-FFF2-40B4-BE49-F238E27FC236}">
                <a16:creationId xmlns:a16="http://schemas.microsoft.com/office/drawing/2014/main" id="{B568E707-027C-40B1-B78E-F1170E8CBE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84171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722" name="Rectangle 7">
            <a:extLst>
              <a:ext uri="{FF2B5EF4-FFF2-40B4-BE49-F238E27FC236}">
                <a16:creationId xmlns:a16="http://schemas.microsoft.com/office/drawing/2014/main" id="{9CB01958-CE39-4AA0-9A9B-8D9A7BDDF7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40BF0-B24A-4A75-98BB-5C2B850039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8723" name="Rectangle 2">
            <a:extLst>
              <a:ext uri="{FF2B5EF4-FFF2-40B4-BE49-F238E27FC236}">
                <a16:creationId xmlns:a16="http://schemas.microsoft.com/office/drawing/2014/main" id="{99A8741B-A038-4E1D-B127-BA0B2BC641E9}"/>
              </a:ext>
            </a:extLst>
          </p:cNvPr>
          <p:cNvSpPr>
            <a:spLocks noGrp="1" noRot="1" noChangeAspect="1" noChangeArrowheads="1" noTextEdit="1"/>
          </p:cNvSpPr>
          <p:nvPr>
            <p:ph type="sldImg"/>
          </p:nvPr>
        </p:nvSpPr>
        <p:spPr>
          <a:ln/>
        </p:spPr>
      </p:sp>
      <p:sp>
        <p:nvSpPr>
          <p:cNvPr id="1438724" name="Rectangle 3">
            <a:extLst>
              <a:ext uri="{FF2B5EF4-FFF2-40B4-BE49-F238E27FC236}">
                <a16:creationId xmlns:a16="http://schemas.microsoft.com/office/drawing/2014/main" id="{324A60D5-FFB2-4D36-B1FE-A076AB3990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6076270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316532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8026976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7037800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494667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1701810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089522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8083940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2313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381070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377913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67542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911248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130601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722" name="Rectangle 7">
            <a:extLst>
              <a:ext uri="{FF2B5EF4-FFF2-40B4-BE49-F238E27FC236}">
                <a16:creationId xmlns:a16="http://schemas.microsoft.com/office/drawing/2014/main" id="{9CB01958-CE39-4AA0-9A9B-8D9A7BDDF7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40BF0-B24A-4A75-98BB-5C2B850039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8723" name="Rectangle 2">
            <a:extLst>
              <a:ext uri="{FF2B5EF4-FFF2-40B4-BE49-F238E27FC236}">
                <a16:creationId xmlns:a16="http://schemas.microsoft.com/office/drawing/2014/main" id="{99A8741B-A038-4E1D-B127-BA0B2BC641E9}"/>
              </a:ext>
            </a:extLst>
          </p:cNvPr>
          <p:cNvSpPr>
            <a:spLocks noGrp="1" noRot="1" noChangeAspect="1" noChangeArrowheads="1" noTextEdit="1"/>
          </p:cNvSpPr>
          <p:nvPr>
            <p:ph type="sldImg"/>
          </p:nvPr>
        </p:nvSpPr>
        <p:spPr>
          <a:ln/>
        </p:spPr>
      </p:sp>
      <p:sp>
        <p:nvSpPr>
          <p:cNvPr id="1438724" name="Rectangle 3">
            <a:extLst>
              <a:ext uri="{FF2B5EF4-FFF2-40B4-BE49-F238E27FC236}">
                <a16:creationId xmlns:a16="http://schemas.microsoft.com/office/drawing/2014/main" id="{324A60D5-FFB2-4D36-B1FE-A076AB3990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6407153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83880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2233592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6371659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7551387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33112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769359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317043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9862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7">
            <a:extLst>
              <a:ext uri="{FF2B5EF4-FFF2-40B4-BE49-F238E27FC236}">
                <a16:creationId xmlns:a16="http://schemas.microsoft.com/office/drawing/2014/main" id="{8A16937D-4E5B-4B52-933E-14C6C328A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CDCF74-6955-42F1-93B1-BA424CB294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7235" name="Rectangle 2">
            <a:extLst>
              <a:ext uri="{FF2B5EF4-FFF2-40B4-BE49-F238E27FC236}">
                <a16:creationId xmlns:a16="http://schemas.microsoft.com/office/drawing/2014/main" id="{EB2CB8DB-E76F-49C3-A82D-F9159B1AED60}"/>
              </a:ext>
            </a:extLst>
          </p:cNvPr>
          <p:cNvSpPr>
            <a:spLocks noGrp="1" noRot="1" noChangeAspect="1" noChangeArrowheads="1" noTextEdit="1"/>
          </p:cNvSpPr>
          <p:nvPr>
            <p:ph type="sldImg"/>
          </p:nvPr>
        </p:nvSpPr>
        <p:spPr>
          <a:ln/>
        </p:spPr>
      </p:sp>
      <p:sp>
        <p:nvSpPr>
          <p:cNvPr id="1887236" name="Rectangle 3">
            <a:extLst>
              <a:ext uri="{FF2B5EF4-FFF2-40B4-BE49-F238E27FC236}">
                <a16:creationId xmlns:a16="http://schemas.microsoft.com/office/drawing/2014/main" id="{F16B0F3A-C7C6-4C49-9521-FC252B792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983226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7693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7">
            <a:extLst>
              <a:ext uri="{FF2B5EF4-FFF2-40B4-BE49-F238E27FC236}">
                <a16:creationId xmlns:a16="http://schemas.microsoft.com/office/drawing/2014/main" id="{7F5E74C7-D426-4CA8-8950-34CD2FC7D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2A34A-506F-4C64-9854-580DF8792DE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1315" name="Rectangle 2">
            <a:extLst>
              <a:ext uri="{FF2B5EF4-FFF2-40B4-BE49-F238E27FC236}">
                <a16:creationId xmlns:a16="http://schemas.microsoft.com/office/drawing/2014/main" id="{4C5E050E-4963-4D7D-92CE-D7B80F0191DB}"/>
              </a:ext>
            </a:extLst>
          </p:cNvPr>
          <p:cNvSpPr>
            <a:spLocks noGrp="1" noRot="1" noChangeAspect="1" noChangeArrowheads="1" noTextEdit="1"/>
          </p:cNvSpPr>
          <p:nvPr>
            <p:ph type="sldImg"/>
          </p:nvPr>
        </p:nvSpPr>
        <p:spPr>
          <a:ln/>
        </p:spPr>
      </p:sp>
      <p:sp>
        <p:nvSpPr>
          <p:cNvPr id="1421316" name="Rectangle 3">
            <a:extLst>
              <a:ext uri="{FF2B5EF4-FFF2-40B4-BE49-F238E27FC236}">
                <a16:creationId xmlns:a16="http://schemas.microsoft.com/office/drawing/2014/main" id="{99A8093E-4E43-41B3-97FF-5CE1193F7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5055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73142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94361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9132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5515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0928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4374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8012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2583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9126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6" name="Rectangle 7">
            <a:extLst>
              <a:ext uri="{FF2B5EF4-FFF2-40B4-BE49-F238E27FC236}">
                <a16:creationId xmlns:a16="http://schemas.microsoft.com/office/drawing/2014/main" id="{4D59E13F-9D91-4895-8B4F-DFD95545BE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166696-BEFE-4FA1-A476-666B1F52DB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4627" name="Rectangle 2050">
            <a:extLst>
              <a:ext uri="{FF2B5EF4-FFF2-40B4-BE49-F238E27FC236}">
                <a16:creationId xmlns:a16="http://schemas.microsoft.com/office/drawing/2014/main" id="{C0B3E516-48E3-42A1-88F3-6AC756325496}"/>
              </a:ext>
            </a:extLst>
          </p:cNvPr>
          <p:cNvSpPr>
            <a:spLocks noGrp="1" noRot="1" noChangeAspect="1" noChangeArrowheads="1" noTextEdit="1"/>
          </p:cNvSpPr>
          <p:nvPr>
            <p:ph type="sldImg"/>
          </p:nvPr>
        </p:nvSpPr>
        <p:spPr>
          <a:ln/>
        </p:spPr>
      </p:sp>
      <p:sp>
        <p:nvSpPr>
          <p:cNvPr id="1434628" name="Rectangle 2051">
            <a:extLst>
              <a:ext uri="{FF2B5EF4-FFF2-40B4-BE49-F238E27FC236}">
                <a16:creationId xmlns:a16="http://schemas.microsoft.com/office/drawing/2014/main" id="{2E8817EA-49DA-415D-A4ED-451D7CDE84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6525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871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7">
            <a:extLst>
              <a:ext uri="{FF2B5EF4-FFF2-40B4-BE49-F238E27FC236}">
                <a16:creationId xmlns:a16="http://schemas.microsoft.com/office/drawing/2014/main" id="{B10FA4BC-0307-4902-9A8C-3EF9D2D085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CEF8D6-F237-4132-8ECB-C2F75FD73EA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2835" name="Rectangle 2">
            <a:extLst>
              <a:ext uri="{FF2B5EF4-FFF2-40B4-BE49-F238E27FC236}">
                <a16:creationId xmlns:a16="http://schemas.microsoft.com/office/drawing/2014/main" id="{A52C28DD-29AE-4E8F-AE85-A7C028A834F3}"/>
              </a:ext>
            </a:extLst>
          </p:cNvPr>
          <p:cNvSpPr>
            <a:spLocks noGrp="1" noRot="1" noChangeAspect="1" noChangeArrowheads="1" noTextEdit="1"/>
          </p:cNvSpPr>
          <p:nvPr>
            <p:ph type="sldImg"/>
          </p:nvPr>
        </p:nvSpPr>
        <p:spPr>
          <a:ln/>
        </p:spPr>
      </p:sp>
      <p:sp>
        <p:nvSpPr>
          <p:cNvPr id="1272836" name="Rectangle 3">
            <a:extLst>
              <a:ext uri="{FF2B5EF4-FFF2-40B4-BE49-F238E27FC236}">
                <a16:creationId xmlns:a16="http://schemas.microsoft.com/office/drawing/2014/main" id="{9B43E7A3-7FB8-4C04-9219-3F8626F5E6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8F0FE8-A9F7-4284-BA33-5356DF2F0F4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38882" name="Rectangle 1026"/>
          <p:cNvSpPr>
            <a:spLocks noGrp="1" noRot="1" noChangeAspect="1" noChangeArrowheads="1" noTextEdit="1"/>
          </p:cNvSpPr>
          <p:nvPr>
            <p:ph type="sldImg"/>
          </p:nvPr>
        </p:nvSpPr>
        <p:spPr>
          <a:xfrm>
            <a:off x="325438" y="698500"/>
            <a:ext cx="6208712" cy="3492500"/>
          </a:xfrm>
          <a:ln/>
        </p:spPr>
      </p:sp>
      <p:sp>
        <p:nvSpPr>
          <p:cNvPr id="2938883" name="Rectangle 1027"/>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2017708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7">
            <a:extLst>
              <a:ext uri="{FF2B5EF4-FFF2-40B4-BE49-F238E27FC236}">
                <a16:creationId xmlns:a16="http://schemas.microsoft.com/office/drawing/2014/main" id="{B459DA2D-A544-4B96-9FEB-76D07A2402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B2D6A7-DAFF-438D-9FC4-51ED5DC392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9523" name="Rectangle 2">
            <a:extLst>
              <a:ext uri="{FF2B5EF4-FFF2-40B4-BE49-F238E27FC236}">
                <a16:creationId xmlns:a16="http://schemas.microsoft.com/office/drawing/2014/main" id="{3747946B-EF3A-4752-95A6-E7B0B52116DB}"/>
              </a:ext>
            </a:extLst>
          </p:cNvPr>
          <p:cNvSpPr>
            <a:spLocks noGrp="1" noRot="1" noChangeAspect="1" noChangeArrowheads="1" noTextEdit="1"/>
          </p:cNvSpPr>
          <p:nvPr>
            <p:ph type="sldImg"/>
          </p:nvPr>
        </p:nvSpPr>
        <p:spPr>
          <a:ln/>
        </p:spPr>
      </p:sp>
      <p:sp>
        <p:nvSpPr>
          <p:cNvPr id="1259524" name="Rectangle 3">
            <a:extLst>
              <a:ext uri="{FF2B5EF4-FFF2-40B4-BE49-F238E27FC236}">
                <a16:creationId xmlns:a16="http://schemas.microsoft.com/office/drawing/2014/main" id="{5176FFBB-1718-4624-9C6F-A78B34A949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7">
            <a:extLst>
              <a:ext uri="{FF2B5EF4-FFF2-40B4-BE49-F238E27FC236}">
                <a16:creationId xmlns:a16="http://schemas.microsoft.com/office/drawing/2014/main" id="{C7328EEC-8B0D-460C-B07A-465879ED3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AC819-ADEB-4C86-B5BC-1EA2A5E741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2355" name="Rectangle 2">
            <a:extLst>
              <a:ext uri="{FF2B5EF4-FFF2-40B4-BE49-F238E27FC236}">
                <a16:creationId xmlns:a16="http://schemas.microsoft.com/office/drawing/2014/main" id="{6E8EC6BC-7436-40D7-9D97-9AEA864ADD53}"/>
              </a:ext>
            </a:extLst>
          </p:cNvPr>
          <p:cNvSpPr>
            <a:spLocks noGrp="1" noRot="1" noChangeAspect="1" noChangeArrowheads="1" noTextEdit="1"/>
          </p:cNvSpPr>
          <p:nvPr>
            <p:ph type="sldImg"/>
          </p:nvPr>
        </p:nvSpPr>
        <p:spPr>
          <a:ln/>
        </p:spPr>
      </p:sp>
      <p:sp>
        <p:nvSpPr>
          <p:cNvPr id="1252356" name="Rectangle 3">
            <a:extLst>
              <a:ext uri="{FF2B5EF4-FFF2-40B4-BE49-F238E27FC236}">
                <a16:creationId xmlns:a16="http://schemas.microsoft.com/office/drawing/2014/main" id="{70172A01-BA52-4864-B969-5A1066E366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7">
            <a:extLst>
              <a:ext uri="{FF2B5EF4-FFF2-40B4-BE49-F238E27FC236}">
                <a16:creationId xmlns:a16="http://schemas.microsoft.com/office/drawing/2014/main" id="{06E5593E-496D-44A5-889B-E4C3CB6961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6F9A5E-5084-43FC-958E-E7C3239365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3379" name="Rectangle 2">
            <a:extLst>
              <a:ext uri="{FF2B5EF4-FFF2-40B4-BE49-F238E27FC236}">
                <a16:creationId xmlns:a16="http://schemas.microsoft.com/office/drawing/2014/main" id="{3941A2B3-1563-4DE5-92A9-68E5C77BAAAB}"/>
              </a:ext>
            </a:extLst>
          </p:cNvPr>
          <p:cNvSpPr>
            <a:spLocks noGrp="1" noRot="1" noChangeAspect="1" noChangeArrowheads="1" noTextEdit="1"/>
          </p:cNvSpPr>
          <p:nvPr>
            <p:ph type="sldImg"/>
          </p:nvPr>
        </p:nvSpPr>
        <p:spPr>
          <a:ln/>
        </p:spPr>
      </p:sp>
      <p:sp>
        <p:nvSpPr>
          <p:cNvPr id="1253380" name="Rectangle 3">
            <a:extLst>
              <a:ext uri="{FF2B5EF4-FFF2-40B4-BE49-F238E27FC236}">
                <a16:creationId xmlns:a16="http://schemas.microsoft.com/office/drawing/2014/main" id="{AE59C472-5AED-4EA9-A9F0-0EFC930F6D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7">
            <a:extLst>
              <a:ext uri="{FF2B5EF4-FFF2-40B4-BE49-F238E27FC236}">
                <a16:creationId xmlns:a16="http://schemas.microsoft.com/office/drawing/2014/main" id="{DA0A02B4-7802-4F75-9A15-32E0FD50F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BC1869-0A64-4EEE-9A67-3AC67E1B1F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4403" name="Rectangle 2">
            <a:extLst>
              <a:ext uri="{FF2B5EF4-FFF2-40B4-BE49-F238E27FC236}">
                <a16:creationId xmlns:a16="http://schemas.microsoft.com/office/drawing/2014/main" id="{4CD311A1-E948-4432-93AE-EE0096363818}"/>
              </a:ext>
            </a:extLst>
          </p:cNvPr>
          <p:cNvSpPr>
            <a:spLocks noGrp="1" noRot="1" noChangeAspect="1" noChangeArrowheads="1" noTextEdit="1"/>
          </p:cNvSpPr>
          <p:nvPr>
            <p:ph type="sldImg"/>
          </p:nvPr>
        </p:nvSpPr>
        <p:spPr>
          <a:ln/>
        </p:spPr>
      </p:sp>
      <p:sp>
        <p:nvSpPr>
          <p:cNvPr id="1254404" name="Rectangle 3">
            <a:extLst>
              <a:ext uri="{FF2B5EF4-FFF2-40B4-BE49-F238E27FC236}">
                <a16:creationId xmlns:a16="http://schemas.microsoft.com/office/drawing/2014/main" id="{AC8C683E-B2FC-4F50-A0EF-DDABE2728D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6" name="Rectangle 7">
            <a:extLst>
              <a:ext uri="{FF2B5EF4-FFF2-40B4-BE49-F238E27FC236}">
                <a16:creationId xmlns:a16="http://schemas.microsoft.com/office/drawing/2014/main" id="{A27AA04A-BF4A-4514-B6C8-BAC43C75A3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3FBB54-0BF2-4CF3-8C12-B116ACD167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5427" name="Rectangle 2">
            <a:extLst>
              <a:ext uri="{FF2B5EF4-FFF2-40B4-BE49-F238E27FC236}">
                <a16:creationId xmlns:a16="http://schemas.microsoft.com/office/drawing/2014/main" id="{7535D829-0AF1-4E5D-9D73-BE5B77D7D9DB}"/>
              </a:ext>
            </a:extLst>
          </p:cNvPr>
          <p:cNvSpPr>
            <a:spLocks noGrp="1" noRot="1" noChangeAspect="1" noChangeArrowheads="1" noTextEdit="1"/>
          </p:cNvSpPr>
          <p:nvPr>
            <p:ph type="sldImg"/>
          </p:nvPr>
        </p:nvSpPr>
        <p:spPr>
          <a:ln/>
        </p:spPr>
      </p:sp>
      <p:sp>
        <p:nvSpPr>
          <p:cNvPr id="1255428" name="Rectangle 3">
            <a:extLst>
              <a:ext uri="{FF2B5EF4-FFF2-40B4-BE49-F238E27FC236}">
                <a16:creationId xmlns:a16="http://schemas.microsoft.com/office/drawing/2014/main" id="{7FA465B3-FBE7-4489-8553-2ABAA5552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7">
            <a:extLst>
              <a:ext uri="{FF2B5EF4-FFF2-40B4-BE49-F238E27FC236}">
                <a16:creationId xmlns:a16="http://schemas.microsoft.com/office/drawing/2014/main" id="{752E7751-1CA7-483D-9FF8-B0D7CD45B1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C3F2FA-177E-46CF-8A29-CFAEBBFD51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6451" name="Rectangle 2">
            <a:extLst>
              <a:ext uri="{FF2B5EF4-FFF2-40B4-BE49-F238E27FC236}">
                <a16:creationId xmlns:a16="http://schemas.microsoft.com/office/drawing/2014/main" id="{1379045D-1949-481C-AF9E-C4134F21F41F}"/>
              </a:ext>
            </a:extLst>
          </p:cNvPr>
          <p:cNvSpPr>
            <a:spLocks noGrp="1" noRot="1" noChangeAspect="1" noChangeArrowheads="1" noTextEdit="1"/>
          </p:cNvSpPr>
          <p:nvPr>
            <p:ph type="sldImg"/>
          </p:nvPr>
        </p:nvSpPr>
        <p:spPr>
          <a:ln/>
        </p:spPr>
      </p:sp>
      <p:sp>
        <p:nvSpPr>
          <p:cNvPr id="1256452" name="Rectangle 3">
            <a:extLst>
              <a:ext uri="{FF2B5EF4-FFF2-40B4-BE49-F238E27FC236}">
                <a16:creationId xmlns:a16="http://schemas.microsoft.com/office/drawing/2014/main" id="{FA00D2F1-553A-4F3B-9FA7-C939CA66EC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98" name="Rectangle 7">
            <a:extLst>
              <a:ext uri="{FF2B5EF4-FFF2-40B4-BE49-F238E27FC236}">
                <a16:creationId xmlns:a16="http://schemas.microsoft.com/office/drawing/2014/main" id="{F3B29EE4-8EF9-4F6F-A286-C74562ABB7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E5B642-30C9-4BDE-B24D-5BAECAD661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7699" name="Rectangle 2">
            <a:extLst>
              <a:ext uri="{FF2B5EF4-FFF2-40B4-BE49-F238E27FC236}">
                <a16:creationId xmlns:a16="http://schemas.microsoft.com/office/drawing/2014/main" id="{A4CF6116-5594-4B10-9C85-9A3A45EA408D}"/>
              </a:ext>
            </a:extLst>
          </p:cNvPr>
          <p:cNvSpPr>
            <a:spLocks noGrp="1" noRot="1" noChangeAspect="1" noChangeArrowheads="1" noTextEdit="1"/>
          </p:cNvSpPr>
          <p:nvPr>
            <p:ph type="sldImg"/>
          </p:nvPr>
        </p:nvSpPr>
        <p:spPr>
          <a:ln/>
        </p:spPr>
      </p:sp>
      <p:sp>
        <p:nvSpPr>
          <p:cNvPr id="1437700" name="Rectangle 3">
            <a:extLst>
              <a:ext uri="{FF2B5EF4-FFF2-40B4-BE49-F238E27FC236}">
                <a16:creationId xmlns:a16="http://schemas.microsoft.com/office/drawing/2014/main" id="{2CF8C278-04AB-4C4E-A98B-C12F7FE2FE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474" name="Rectangle 7">
            <a:extLst>
              <a:ext uri="{FF2B5EF4-FFF2-40B4-BE49-F238E27FC236}">
                <a16:creationId xmlns:a16="http://schemas.microsoft.com/office/drawing/2014/main" id="{3DDADF4B-13D3-41E2-A10C-7BCC332B3D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C348AC-CEA6-490B-954F-BB0BC68024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7475" name="Rectangle 2">
            <a:extLst>
              <a:ext uri="{FF2B5EF4-FFF2-40B4-BE49-F238E27FC236}">
                <a16:creationId xmlns:a16="http://schemas.microsoft.com/office/drawing/2014/main" id="{A6415352-586D-47CD-8CFB-B44E4B646510}"/>
              </a:ext>
            </a:extLst>
          </p:cNvPr>
          <p:cNvSpPr>
            <a:spLocks noGrp="1" noRot="1" noChangeAspect="1" noChangeArrowheads="1" noTextEdit="1"/>
          </p:cNvSpPr>
          <p:nvPr>
            <p:ph type="sldImg"/>
          </p:nvPr>
        </p:nvSpPr>
        <p:spPr>
          <a:ln/>
        </p:spPr>
      </p:sp>
      <p:sp>
        <p:nvSpPr>
          <p:cNvPr id="1257476" name="Rectangle 3">
            <a:extLst>
              <a:ext uri="{FF2B5EF4-FFF2-40B4-BE49-F238E27FC236}">
                <a16:creationId xmlns:a16="http://schemas.microsoft.com/office/drawing/2014/main" id="{5B168B96-8817-4E95-A167-3FD59BB56F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8" name="Rectangle 7">
            <a:extLst>
              <a:ext uri="{FF2B5EF4-FFF2-40B4-BE49-F238E27FC236}">
                <a16:creationId xmlns:a16="http://schemas.microsoft.com/office/drawing/2014/main" id="{555DC81C-4A23-4D71-A19C-1E1F6D5564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8D5DF2-0D89-4883-98DF-E7ABC56A76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58499" name="Rectangle 1026">
            <a:extLst>
              <a:ext uri="{FF2B5EF4-FFF2-40B4-BE49-F238E27FC236}">
                <a16:creationId xmlns:a16="http://schemas.microsoft.com/office/drawing/2014/main" id="{E4959545-77B5-4F72-88D0-DB0825B55EC0}"/>
              </a:ext>
            </a:extLst>
          </p:cNvPr>
          <p:cNvSpPr>
            <a:spLocks noGrp="1" noRot="1" noChangeAspect="1" noChangeArrowheads="1" noTextEdit="1"/>
          </p:cNvSpPr>
          <p:nvPr>
            <p:ph type="sldImg"/>
          </p:nvPr>
        </p:nvSpPr>
        <p:spPr>
          <a:ln/>
        </p:spPr>
      </p:sp>
      <p:sp>
        <p:nvSpPr>
          <p:cNvPr id="1258500" name="Rectangle 1027">
            <a:extLst>
              <a:ext uri="{FF2B5EF4-FFF2-40B4-BE49-F238E27FC236}">
                <a16:creationId xmlns:a16="http://schemas.microsoft.com/office/drawing/2014/main" id="{8CA870F3-6AD4-48A4-B43A-E700CBD3FC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7">
            <a:extLst>
              <a:ext uri="{FF2B5EF4-FFF2-40B4-BE49-F238E27FC236}">
                <a16:creationId xmlns:a16="http://schemas.microsoft.com/office/drawing/2014/main" id="{FDFF2EBA-D16F-4E89-A933-A4FEF1ADD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9945FE-0C94-4BE1-96AB-049ADD0CCA8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4643" name="Rectangle 1026">
            <a:extLst>
              <a:ext uri="{FF2B5EF4-FFF2-40B4-BE49-F238E27FC236}">
                <a16:creationId xmlns:a16="http://schemas.microsoft.com/office/drawing/2014/main" id="{87F78991-D476-4758-8C58-3B0ECFC9D98D}"/>
              </a:ext>
            </a:extLst>
          </p:cNvPr>
          <p:cNvSpPr>
            <a:spLocks noGrp="1" noRot="1" noChangeAspect="1" noChangeArrowheads="1" noTextEdit="1"/>
          </p:cNvSpPr>
          <p:nvPr>
            <p:ph type="sldImg"/>
          </p:nvPr>
        </p:nvSpPr>
        <p:spPr>
          <a:ln/>
        </p:spPr>
      </p:sp>
      <p:sp>
        <p:nvSpPr>
          <p:cNvPr id="1264644" name="Rectangle 1027">
            <a:extLst>
              <a:ext uri="{FF2B5EF4-FFF2-40B4-BE49-F238E27FC236}">
                <a16:creationId xmlns:a16="http://schemas.microsoft.com/office/drawing/2014/main" id="{A54811C7-F5D1-487A-83BE-7356A49D26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7">
            <a:extLst>
              <a:ext uri="{FF2B5EF4-FFF2-40B4-BE49-F238E27FC236}">
                <a16:creationId xmlns:a16="http://schemas.microsoft.com/office/drawing/2014/main" id="{75FAAD23-38D7-4F97-972B-6E1B07BD0C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614EF4-C607-44B2-BCE4-415A1B7951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5667" name="Rectangle 2">
            <a:extLst>
              <a:ext uri="{FF2B5EF4-FFF2-40B4-BE49-F238E27FC236}">
                <a16:creationId xmlns:a16="http://schemas.microsoft.com/office/drawing/2014/main" id="{0202818A-2883-46FA-97EA-47727AC4C4E0}"/>
              </a:ext>
            </a:extLst>
          </p:cNvPr>
          <p:cNvSpPr>
            <a:spLocks noGrp="1" noRot="1" noChangeAspect="1" noChangeArrowheads="1" noTextEdit="1"/>
          </p:cNvSpPr>
          <p:nvPr>
            <p:ph type="sldImg"/>
          </p:nvPr>
        </p:nvSpPr>
        <p:spPr>
          <a:ln/>
        </p:spPr>
      </p:sp>
      <p:sp>
        <p:nvSpPr>
          <p:cNvPr id="1265668" name="Rectangle 3">
            <a:extLst>
              <a:ext uri="{FF2B5EF4-FFF2-40B4-BE49-F238E27FC236}">
                <a16:creationId xmlns:a16="http://schemas.microsoft.com/office/drawing/2014/main" id="{7254389B-4E4B-4DCB-8F99-583B0294B6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7">
            <a:extLst>
              <a:ext uri="{FF2B5EF4-FFF2-40B4-BE49-F238E27FC236}">
                <a16:creationId xmlns:a16="http://schemas.microsoft.com/office/drawing/2014/main" id="{1293BAC4-55EF-4DE0-A712-2A392E6FEC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8D4014-9EFD-4233-9CF8-BC816DC54A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7715" name="Rectangle 2">
            <a:extLst>
              <a:ext uri="{FF2B5EF4-FFF2-40B4-BE49-F238E27FC236}">
                <a16:creationId xmlns:a16="http://schemas.microsoft.com/office/drawing/2014/main" id="{034EC922-65A6-46DE-AD64-375E957B371B}"/>
              </a:ext>
            </a:extLst>
          </p:cNvPr>
          <p:cNvSpPr>
            <a:spLocks noGrp="1" noRot="1" noChangeAspect="1" noChangeArrowheads="1" noTextEdit="1"/>
          </p:cNvSpPr>
          <p:nvPr>
            <p:ph type="sldImg"/>
          </p:nvPr>
        </p:nvSpPr>
        <p:spPr>
          <a:ln/>
        </p:spPr>
      </p:sp>
      <p:sp>
        <p:nvSpPr>
          <p:cNvPr id="1267716" name="Rectangle 3">
            <a:extLst>
              <a:ext uri="{FF2B5EF4-FFF2-40B4-BE49-F238E27FC236}">
                <a16:creationId xmlns:a16="http://schemas.microsoft.com/office/drawing/2014/main" id="{19FD15FB-D99E-49F6-9C6D-C5DABB665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7">
            <a:extLst>
              <a:ext uri="{FF2B5EF4-FFF2-40B4-BE49-F238E27FC236}">
                <a16:creationId xmlns:a16="http://schemas.microsoft.com/office/drawing/2014/main" id="{D4807F63-34DC-46B4-9C9F-F2BF6F7921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D3EC67-89CD-4D08-9108-F80C135B31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1811" name="Rectangle 2">
            <a:extLst>
              <a:ext uri="{FF2B5EF4-FFF2-40B4-BE49-F238E27FC236}">
                <a16:creationId xmlns:a16="http://schemas.microsoft.com/office/drawing/2014/main" id="{48C3AA92-6ED8-4553-86DC-67FEBA96960E}"/>
              </a:ext>
            </a:extLst>
          </p:cNvPr>
          <p:cNvSpPr>
            <a:spLocks noGrp="1" noRot="1" noChangeAspect="1" noChangeArrowheads="1" noTextEdit="1"/>
          </p:cNvSpPr>
          <p:nvPr>
            <p:ph type="sldImg"/>
          </p:nvPr>
        </p:nvSpPr>
        <p:spPr>
          <a:ln/>
        </p:spPr>
      </p:sp>
      <p:sp>
        <p:nvSpPr>
          <p:cNvPr id="1271812" name="Rectangle 3">
            <a:extLst>
              <a:ext uri="{FF2B5EF4-FFF2-40B4-BE49-F238E27FC236}">
                <a16:creationId xmlns:a16="http://schemas.microsoft.com/office/drawing/2014/main" id="{FAEC8296-D565-4476-A5BF-D6E1D59ED6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7">
            <a:extLst>
              <a:ext uri="{FF2B5EF4-FFF2-40B4-BE49-F238E27FC236}">
                <a16:creationId xmlns:a16="http://schemas.microsoft.com/office/drawing/2014/main" id="{F7624751-E4AE-42FD-9B31-34581AA7B5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BF5610-CA10-4E61-81AC-261ABB2F15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2051" name="Rectangle 2">
            <a:extLst>
              <a:ext uri="{FF2B5EF4-FFF2-40B4-BE49-F238E27FC236}">
                <a16:creationId xmlns:a16="http://schemas.microsoft.com/office/drawing/2014/main" id="{D83EDF5F-2852-4070-A051-F7C2CF596637}"/>
              </a:ext>
            </a:extLst>
          </p:cNvPr>
          <p:cNvSpPr>
            <a:spLocks noGrp="1" noRot="1" noChangeAspect="1" noChangeArrowheads="1" noTextEdit="1"/>
          </p:cNvSpPr>
          <p:nvPr>
            <p:ph type="sldImg"/>
          </p:nvPr>
        </p:nvSpPr>
        <p:spPr>
          <a:ln/>
        </p:spPr>
      </p:sp>
      <p:sp>
        <p:nvSpPr>
          <p:cNvPr id="1282052" name="Rectangle 3">
            <a:extLst>
              <a:ext uri="{FF2B5EF4-FFF2-40B4-BE49-F238E27FC236}">
                <a16:creationId xmlns:a16="http://schemas.microsoft.com/office/drawing/2014/main" id="{56E57435-AEE0-467A-9524-591E3C66EB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1648B-CD87-4FB8-A01D-89171E813E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8882" name="Rectangle 2"/>
          <p:cNvSpPr>
            <a:spLocks noGrp="1" noRot="1" noChangeAspect="1" noChangeArrowheads="1" noTextEdit="1"/>
          </p:cNvSpPr>
          <p:nvPr>
            <p:ph type="sldImg"/>
          </p:nvPr>
        </p:nvSpPr>
        <p:spPr>
          <a:xfrm>
            <a:off x="381000" y="685800"/>
            <a:ext cx="6096000" cy="3429000"/>
          </a:xfrm>
          <a:ln/>
        </p:spPr>
      </p:sp>
      <p:sp>
        <p:nvSpPr>
          <p:cNvPr id="378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91885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70" name="Rectangle 7">
            <a:extLst>
              <a:ext uri="{FF2B5EF4-FFF2-40B4-BE49-F238E27FC236}">
                <a16:creationId xmlns:a16="http://schemas.microsoft.com/office/drawing/2014/main" id="{4343B056-0E24-4009-8090-F90C2D6B49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A8CA3-AA24-4CFA-A07A-B609F5CDAF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7171" name="Rectangle 2">
            <a:extLst>
              <a:ext uri="{FF2B5EF4-FFF2-40B4-BE49-F238E27FC236}">
                <a16:creationId xmlns:a16="http://schemas.microsoft.com/office/drawing/2014/main" id="{F88904A9-1386-4C0B-94E0-86861BDF6E8E}"/>
              </a:ext>
            </a:extLst>
          </p:cNvPr>
          <p:cNvSpPr>
            <a:spLocks noGrp="1" noRot="1" noChangeAspect="1" noChangeArrowheads="1" noTextEdit="1"/>
          </p:cNvSpPr>
          <p:nvPr>
            <p:ph type="sldImg"/>
          </p:nvPr>
        </p:nvSpPr>
        <p:spPr>
          <a:ln/>
        </p:spPr>
      </p:sp>
      <p:sp>
        <p:nvSpPr>
          <p:cNvPr id="1287172" name="Rectangle 3">
            <a:extLst>
              <a:ext uri="{FF2B5EF4-FFF2-40B4-BE49-F238E27FC236}">
                <a16:creationId xmlns:a16="http://schemas.microsoft.com/office/drawing/2014/main" id="{5AEDBB55-C182-4085-A467-883752CBA44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t>Target fixation and mental rigidity can lead to destruction, disaster and even death. Fortunately, Christ has released us from the grip of sin, so we can walk in newness of life.</a:t>
            </a:r>
            <a:br>
              <a:rPr lang="en-US" altLang="en-US" i="1"/>
            </a:br>
            <a:br>
              <a:rPr lang="en-US" altLang="en-US" i="1"/>
            </a:br>
            <a:endParaRPr lang="en-US" altLang="en-US" i="1"/>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7">
            <a:extLst>
              <a:ext uri="{FF2B5EF4-FFF2-40B4-BE49-F238E27FC236}">
                <a16:creationId xmlns:a16="http://schemas.microsoft.com/office/drawing/2014/main" id="{7578ED94-F703-4EBB-98B0-235BFD3D13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8A4B2-E886-4377-83C7-724CF37E7C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8195" name="Rectangle 2">
            <a:extLst>
              <a:ext uri="{FF2B5EF4-FFF2-40B4-BE49-F238E27FC236}">
                <a16:creationId xmlns:a16="http://schemas.microsoft.com/office/drawing/2014/main" id="{C2275620-C650-48FA-8E48-774D8C2DA6EC}"/>
              </a:ext>
            </a:extLst>
          </p:cNvPr>
          <p:cNvSpPr>
            <a:spLocks noGrp="1" noRot="1" noChangeAspect="1" noChangeArrowheads="1" noTextEdit="1"/>
          </p:cNvSpPr>
          <p:nvPr>
            <p:ph type="sldImg"/>
          </p:nvPr>
        </p:nvSpPr>
        <p:spPr>
          <a:ln/>
        </p:spPr>
      </p:sp>
      <p:sp>
        <p:nvSpPr>
          <p:cNvPr id="1288196" name="Rectangle 3">
            <a:extLst>
              <a:ext uri="{FF2B5EF4-FFF2-40B4-BE49-F238E27FC236}">
                <a16:creationId xmlns:a16="http://schemas.microsoft.com/office/drawing/2014/main" id="{75DB5B40-96A8-4BD3-A0AD-A2B3880A91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1794" name="Rectangle 7">
            <a:extLst>
              <a:ext uri="{FF2B5EF4-FFF2-40B4-BE49-F238E27FC236}">
                <a16:creationId xmlns:a16="http://schemas.microsoft.com/office/drawing/2014/main" id="{E9F7F70D-2A52-45E3-9B9E-F5F6098BF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A5F854-41C2-427D-B13C-47645E8640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1795" name="Rectangle 2050">
            <a:extLst>
              <a:ext uri="{FF2B5EF4-FFF2-40B4-BE49-F238E27FC236}">
                <a16:creationId xmlns:a16="http://schemas.microsoft.com/office/drawing/2014/main" id="{F20C9FF6-5BF2-4102-BD4D-CAE264BC740E}"/>
              </a:ext>
            </a:extLst>
          </p:cNvPr>
          <p:cNvSpPr>
            <a:spLocks noGrp="1" noRot="1" noChangeAspect="1" noChangeArrowheads="1" noTextEdit="1"/>
          </p:cNvSpPr>
          <p:nvPr>
            <p:ph type="sldImg"/>
          </p:nvPr>
        </p:nvSpPr>
        <p:spPr>
          <a:ln/>
        </p:spPr>
      </p:sp>
      <p:sp>
        <p:nvSpPr>
          <p:cNvPr id="1441796" name="Rectangle 2051">
            <a:extLst>
              <a:ext uri="{FF2B5EF4-FFF2-40B4-BE49-F238E27FC236}">
                <a16:creationId xmlns:a16="http://schemas.microsoft.com/office/drawing/2014/main" id="{1348653F-5AF5-418D-B268-33B03E1632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7">
            <a:extLst>
              <a:ext uri="{FF2B5EF4-FFF2-40B4-BE49-F238E27FC236}">
                <a16:creationId xmlns:a16="http://schemas.microsoft.com/office/drawing/2014/main" id="{36EAB644-DC05-4067-B74E-7C33F029B4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340A1D-BAB7-4FA9-AA45-B5A0E1531E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43" name="Rectangle 2">
            <a:extLst>
              <a:ext uri="{FF2B5EF4-FFF2-40B4-BE49-F238E27FC236}">
                <a16:creationId xmlns:a16="http://schemas.microsoft.com/office/drawing/2014/main" id="{98905899-E13B-4E6E-A3D5-6C6E8795341A}"/>
              </a:ext>
            </a:extLst>
          </p:cNvPr>
          <p:cNvSpPr>
            <a:spLocks noGrp="1" noRot="1" noChangeAspect="1" noChangeArrowheads="1" noTextEdit="1"/>
          </p:cNvSpPr>
          <p:nvPr>
            <p:ph type="sldImg"/>
          </p:nvPr>
        </p:nvSpPr>
        <p:spPr>
          <a:ln/>
        </p:spPr>
      </p:sp>
      <p:sp>
        <p:nvSpPr>
          <p:cNvPr id="1290244" name="Rectangle 3">
            <a:extLst>
              <a:ext uri="{FF2B5EF4-FFF2-40B4-BE49-F238E27FC236}">
                <a16:creationId xmlns:a16="http://schemas.microsoft.com/office/drawing/2014/main" id="{6E8F4D94-71F0-4C69-8B37-B143643970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4" name="Rectangle 7">
            <a:extLst>
              <a:ext uri="{FF2B5EF4-FFF2-40B4-BE49-F238E27FC236}">
                <a16:creationId xmlns:a16="http://schemas.microsoft.com/office/drawing/2014/main" id="{CA46D263-AA04-4BD2-B107-12B0B4330D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F20586-2737-420E-BCE3-105DCE4D71F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3315" name="Rectangle 2">
            <a:extLst>
              <a:ext uri="{FF2B5EF4-FFF2-40B4-BE49-F238E27FC236}">
                <a16:creationId xmlns:a16="http://schemas.microsoft.com/office/drawing/2014/main" id="{0ECE1508-78B1-4DD0-9D17-EE9D50E80ED8}"/>
              </a:ext>
            </a:extLst>
          </p:cNvPr>
          <p:cNvSpPr>
            <a:spLocks noGrp="1" noRot="1" noChangeAspect="1" noChangeArrowheads="1" noTextEdit="1"/>
          </p:cNvSpPr>
          <p:nvPr>
            <p:ph type="sldImg"/>
          </p:nvPr>
        </p:nvSpPr>
        <p:spPr>
          <a:ln/>
        </p:spPr>
      </p:sp>
      <p:sp>
        <p:nvSpPr>
          <p:cNvPr id="1293316" name="Rectangle 3">
            <a:extLst>
              <a:ext uri="{FF2B5EF4-FFF2-40B4-BE49-F238E27FC236}">
                <a16:creationId xmlns:a16="http://schemas.microsoft.com/office/drawing/2014/main" id="{558ACB89-C24B-48DE-9253-C9D1ACEE0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Rectangle 7">
            <a:extLst>
              <a:ext uri="{FF2B5EF4-FFF2-40B4-BE49-F238E27FC236}">
                <a16:creationId xmlns:a16="http://schemas.microsoft.com/office/drawing/2014/main" id="{A48C9883-83F3-4048-BB72-069ECE2C54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106269-725A-43A2-BACF-331EC8512E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9459" name="Rectangle 2">
            <a:extLst>
              <a:ext uri="{FF2B5EF4-FFF2-40B4-BE49-F238E27FC236}">
                <a16:creationId xmlns:a16="http://schemas.microsoft.com/office/drawing/2014/main" id="{18D12FC6-927C-441A-BAC0-E99E022D6C3B}"/>
              </a:ext>
            </a:extLst>
          </p:cNvPr>
          <p:cNvSpPr>
            <a:spLocks noGrp="1" noRot="1" noChangeAspect="1" noChangeArrowheads="1" noTextEdit="1"/>
          </p:cNvSpPr>
          <p:nvPr>
            <p:ph type="sldImg"/>
          </p:nvPr>
        </p:nvSpPr>
        <p:spPr>
          <a:ln/>
        </p:spPr>
      </p:sp>
      <p:sp>
        <p:nvSpPr>
          <p:cNvPr id="1299460" name="Rectangle 3">
            <a:extLst>
              <a:ext uri="{FF2B5EF4-FFF2-40B4-BE49-F238E27FC236}">
                <a16:creationId xmlns:a16="http://schemas.microsoft.com/office/drawing/2014/main" id="{EBEF9457-BEC8-4C49-B533-60AADA06EE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Rectangle 7">
            <a:extLst>
              <a:ext uri="{FF2B5EF4-FFF2-40B4-BE49-F238E27FC236}">
                <a16:creationId xmlns:a16="http://schemas.microsoft.com/office/drawing/2014/main" id="{AD0C421F-7D1B-411D-99C5-99DC48E34D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B4C70D-E227-46A3-A8BB-EB00B531A9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6435" name="Rectangle 2">
            <a:extLst>
              <a:ext uri="{FF2B5EF4-FFF2-40B4-BE49-F238E27FC236}">
                <a16:creationId xmlns:a16="http://schemas.microsoft.com/office/drawing/2014/main" id="{465811DC-3EEF-451A-8F51-E1ABCA1B3DEB}"/>
              </a:ext>
            </a:extLst>
          </p:cNvPr>
          <p:cNvSpPr>
            <a:spLocks noGrp="1" noRot="1" noChangeAspect="1" noChangeArrowheads="1" noTextEdit="1"/>
          </p:cNvSpPr>
          <p:nvPr>
            <p:ph type="sldImg"/>
          </p:nvPr>
        </p:nvSpPr>
        <p:spPr>
          <a:ln/>
        </p:spPr>
      </p:sp>
      <p:sp>
        <p:nvSpPr>
          <p:cNvPr id="1426436" name="Rectangle 3">
            <a:extLst>
              <a:ext uri="{FF2B5EF4-FFF2-40B4-BE49-F238E27FC236}">
                <a16:creationId xmlns:a16="http://schemas.microsoft.com/office/drawing/2014/main" id="{9EBD5B69-8FFE-4E3F-9F5A-F224F19DA4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7">
            <a:extLst>
              <a:ext uri="{FF2B5EF4-FFF2-40B4-BE49-F238E27FC236}">
                <a16:creationId xmlns:a16="http://schemas.microsoft.com/office/drawing/2014/main" id="{247B82FD-DEEC-40FF-BEB5-0F4E3EDFBB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E5866-5B31-4050-86C8-8B64B5EEA2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9507" name="Rectangle 2">
            <a:extLst>
              <a:ext uri="{FF2B5EF4-FFF2-40B4-BE49-F238E27FC236}">
                <a16:creationId xmlns:a16="http://schemas.microsoft.com/office/drawing/2014/main" id="{C030B29B-EEE2-44C6-B266-7301199D3AD4}"/>
              </a:ext>
            </a:extLst>
          </p:cNvPr>
          <p:cNvSpPr>
            <a:spLocks noGrp="1" noRot="1" noChangeAspect="1" noChangeArrowheads="1" noTextEdit="1"/>
          </p:cNvSpPr>
          <p:nvPr>
            <p:ph type="sldImg"/>
          </p:nvPr>
        </p:nvSpPr>
        <p:spPr>
          <a:ln/>
        </p:spPr>
      </p:sp>
      <p:sp>
        <p:nvSpPr>
          <p:cNvPr id="1429508" name="Rectangle 3">
            <a:extLst>
              <a:ext uri="{FF2B5EF4-FFF2-40B4-BE49-F238E27FC236}">
                <a16:creationId xmlns:a16="http://schemas.microsoft.com/office/drawing/2014/main" id="{9805CCB0-C25B-46C2-8307-AA781990D0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7">
            <a:extLst>
              <a:ext uri="{FF2B5EF4-FFF2-40B4-BE49-F238E27FC236}">
                <a16:creationId xmlns:a16="http://schemas.microsoft.com/office/drawing/2014/main" id="{85244F74-3C01-455B-9991-605F139758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23B66E-A987-4C81-AD48-542100C70D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2579" name="Rectangle 2">
            <a:extLst>
              <a:ext uri="{FF2B5EF4-FFF2-40B4-BE49-F238E27FC236}">
                <a16:creationId xmlns:a16="http://schemas.microsoft.com/office/drawing/2014/main" id="{F054060E-A970-4815-B525-C026CC7C5633}"/>
              </a:ext>
            </a:extLst>
          </p:cNvPr>
          <p:cNvSpPr>
            <a:spLocks noGrp="1" noRot="1" noChangeAspect="1" noChangeArrowheads="1" noTextEdit="1"/>
          </p:cNvSpPr>
          <p:nvPr>
            <p:ph type="sldImg"/>
          </p:nvPr>
        </p:nvSpPr>
        <p:spPr>
          <a:ln/>
        </p:spPr>
      </p:sp>
      <p:sp>
        <p:nvSpPr>
          <p:cNvPr id="1432580" name="Rectangle 3">
            <a:extLst>
              <a:ext uri="{FF2B5EF4-FFF2-40B4-BE49-F238E27FC236}">
                <a16:creationId xmlns:a16="http://schemas.microsoft.com/office/drawing/2014/main" id="{9655E216-D1CA-40C0-AFEC-B2BCE52997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7">
            <a:extLst>
              <a:ext uri="{FF2B5EF4-FFF2-40B4-BE49-F238E27FC236}">
                <a16:creationId xmlns:a16="http://schemas.microsoft.com/office/drawing/2014/main" id="{784BA4C7-066A-40AD-926E-40CB477CD4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1850F6-8FB7-430F-A32E-4445DE7A191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63" name="Rectangle 2050">
            <a:extLst>
              <a:ext uri="{FF2B5EF4-FFF2-40B4-BE49-F238E27FC236}">
                <a16:creationId xmlns:a16="http://schemas.microsoft.com/office/drawing/2014/main" id="{5ADEF944-B952-49CF-853A-887008917410}"/>
              </a:ext>
            </a:extLst>
          </p:cNvPr>
          <p:cNvSpPr>
            <a:spLocks noGrp="1" noRot="1" noChangeAspect="1" noChangeArrowheads="1" noTextEdit="1"/>
          </p:cNvSpPr>
          <p:nvPr>
            <p:ph type="sldImg"/>
          </p:nvPr>
        </p:nvSpPr>
        <p:spPr>
          <a:ln/>
        </p:spPr>
      </p:sp>
      <p:sp>
        <p:nvSpPr>
          <p:cNvPr id="1269764" name="Rectangle 2051">
            <a:extLst>
              <a:ext uri="{FF2B5EF4-FFF2-40B4-BE49-F238E27FC236}">
                <a16:creationId xmlns:a16="http://schemas.microsoft.com/office/drawing/2014/main" id="{06CDC2F6-8044-4809-9F17-23D557943B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7">
            <a:extLst>
              <a:ext uri="{FF2B5EF4-FFF2-40B4-BE49-F238E27FC236}">
                <a16:creationId xmlns:a16="http://schemas.microsoft.com/office/drawing/2014/main" id="{D305DC4F-1388-4213-B88D-9DD14E2670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F89347-8F07-4056-9A0F-3EDC3D08834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1267" name="Rectangle 5122">
            <a:extLst>
              <a:ext uri="{FF2B5EF4-FFF2-40B4-BE49-F238E27FC236}">
                <a16:creationId xmlns:a16="http://schemas.microsoft.com/office/drawing/2014/main" id="{7207A5C2-75D3-4638-A3C6-9AC540DB6278}"/>
              </a:ext>
            </a:extLst>
          </p:cNvPr>
          <p:cNvSpPr>
            <a:spLocks noGrp="1" noRot="1" noChangeAspect="1" noChangeArrowheads="1" noTextEdit="1"/>
          </p:cNvSpPr>
          <p:nvPr>
            <p:ph type="sldImg"/>
          </p:nvPr>
        </p:nvSpPr>
        <p:spPr>
          <a:ln/>
        </p:spPr>
      </p:sp>
      <p:sp>
        <p:nvSpPr>
          <p:cNvPr id="1291268" name="Rectangle 5123">
            <a:extLst>
              <a:ext uri="{FF2B5EF4-FFF2-40B4-BE49-F238E27FC236}">
                <a16:creationId xmlns:a16="http://schemas.microsoft.com/office/drawing/2014/main" id="{EE4D40E2-151F-4AA1-9AEE-93F306A8BFF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Perseveration is a brain dysfunction that causes people to persist in a task — to carry on in a completely illogical way, even when the chosen strategy is doomed and could lead to death. The Red Baron wasn’t born with this condition — in fact, for most of his career he was a careful fighter who achieved 80 kills, more than any other World War I pilot. But he suffered a traumatic brain injury in a dogfight nine months before his death, and researchers now believe that this caused his dysfunction to develop.</a:t>
            </a:r>
          </a:p>
          <a:p>
            <a:pPr eaLnBrk="1" hangingPunct="1"/>
            <a:r>
              <a:rPr lang="en-US" altLang="en-US"/>
              <a:t>	Today, the Air Force would have made him DNIF — Duties Not to Include Flying. But in 1918, his headaches, air sickness and fatigue were ignored. The Red Baron kept on flying, until that April day when he drove himself straight to his death.</a:t>
            </a:r>
          </a:p>
          <a:p>
            <a:pPr eaLnBrk="1" hangingPunct="1"/>
            <a:r>
              <a:rPr lang="en-US" altLang="en-US"/>
              <a:t>	Perseveration can be a problem for us as well, even without the dogfights — or cat-fights. Fatal fixations can pop up in our work, our parenting, our friendships, and our faith lives, causing us to pursue strategies that are doomed and even disastrous.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8227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7">
            <a:extLst>
              <a:ext uri="{FF2B5EF4-FFF2-40B4-BE49-F238E27FC236}">
                <a16:creationId xmlns:a16="http://schemas.microsoft.com/office/drawing/2014/main" id="{6AFE14D2-B802-44F6-B450-C2E29C73C8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888DB6-ECD5-4C39-BC4A-8B857D9B6B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5379" name="Rectangle 2">
            <a:extLst>
              <a:ext uri="{FF2B5EF4-FFF2-40B4-BE49-F238E27FC236}">
                <a16:creationId xmlns:a16="http://schemas.microsoft.com/office/drawing/2014/main" id="{A4C6964D-F042-410B-B655-5B2403C5D853}"/>
              </a:ext>
            </a:extLst>
          </p:cNvPr>
          <p:cNvSpPr>
            <a:spLocks noGrp="1" noRot="1" noChangeAspect="1" noChangeArrowheads="1" noTextEdit="1"/>
          </p:cNvSpPr>
          <p:nvPr>
            <p:ph type="sldImg"/>
          </p:nvPr>
        </p:nvSpPr>
        <p:spPr>
          <a:ln/>
        </p:spPr>
      </p:sp>
      <p:sp>
        <p:nvSpPr>
          <p:cNvPr id="1125380" name="Rectangle 3">
            <a:extLst>
              <a:ext uri="{FF2B5EF4-FFF2-40B4-BE49-F238E27FC236}">
                <a16:creationId xmlns:a16="http://schemas.microsoft.com/office/drawing/2014/main" id="{55190116-62CF-48AC-B4AE-59720F15AD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42" name="Rectangle 7">
            <a:extLst>
              <a:ext uri="{FF2B5EF4-FFF2-40B4-BE49-F238E27FC236}">
                <a16:creationId xmlns:a16="http://schemas.microsoft.com/office/drawing/2014/main" id="{E2BA9588-F9F7-4F5A-8F16-871D00F73A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664E3-6CB4-4986-AC64-C744C3E5C93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3843" name="Rectangle 2">
            <a:extLst>
              <a:ext uri="{FF2B5EF4-FFF2-40B4-BE49-F238E27FC236}">
                <a16:creationId xmlns:a16="http://schemas.microsoft.com/office/drawing/2014/main" id="{AB7CD8F9-5B68-45AD-81F4-D840EBD3F269}"/>
              </a:ext>
            </a:extLst>
          </p:cNvPr>
          <p:cNvSpPr>
            <a:spLocks noGrp="1" noRot="1" noChangeAspect="1" noChangeArrowheads="1" noTextEdit="1"/>
          </p:cNvSpPr>
          <p:nvPr>
            <p:ph type="sldImg"/>
          </p:nvPr>
        </p:nvSpPr>
        <p:spPr>
          <a:ln/>
        </p:spPr>
      </p:sp>
      <p:sp>
        <p:nvSpPr>
          <p:cNvPr id="1443844" name="Rectangle 3">
            <a:extLst>
              <a:ext uri="{FF2B5EF4-FFF2-40B4-BE49-F238E27FC236}">
                <a16:creationId xmlns:a16="http://schemas.microsoft.com/office/drawing/2014/main" id="{38C367D1-E993-47E0-8922-03CC21D9E1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7">
            <a:extLst>
              <a:ext uri="{FF2B5EF4-FFF2-40B4-BE49-F238E27FC236}">
                <a16:creationId xmlns:a16="http://schemas.microsoft.com/office/drawing/2014/main" id="{080D9548-DBB9-4430-A748-9FE7BD6E38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539A8B-71CF-4BD1-973D-9BC0B5805D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8451" name="Rectangle 2">
            <a:extLst>
              <a:ext uri="{FF2B5EF4-FFF2-40B4-BE49-F238E27FC236}">
                <a16:creationId xmlns:a16="http://schemas.microsoft.com/office/drawing/2014/main" id="{464AC6CF-AFC2-425E-9E41-2BFA832874FA}"/>
              </a:ext>
            </a:extLst>
          </p:cNvPr>
          <p:cNvSpPr>
            <a:spLocks noGrp="1" noRot="1" noChangeAspect="1" noChangeArrowheads="1" noTextEdit="1"/>
          </p:cNvSpPr>
          <p:nvPr>
            <p:ph type="sldImg"/>
          </p:nvPr>
        </p:nvSpPr>
        <p:spPr>
          <a:ln/>
        </p:spPr>
      </p:sp>
      <p:sp>
        <p:nvSpPr>
          <p:cNvPr id="1128452" name="Rectangle 3">
            <a:extLst>
              <a:ext uri="{FF2B5EF4-FFF2-40B4-BE49-F238E27FC236}">
                <a16:creationId xmlns:a16="http://schemas.microsoft.com/office/drawing/2014/main" id="{06221796-0113-4FB1-93E0-38E84B1297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a:extLst>
              <a:ext uri="{FF2B5EF4-FFF2-40B4-BE49-F238E27FC236}">
                <a16:creationId xmlns:a16="http://schemas.microsoft.com/office/drawing/2014/main" id="{7BED2BA4-9788-4A28-B426-37A21C730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629220-256B-4640-A3D9-8790AF8FC4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1523" name="Rectangle 2">
            <a:extLst>
              <a:ext uri="{FF2B5EF4-FFF2-40B4-BE49-F238E27FC236}">
                <a16:creationId xmlns:a16="http://schemas.microsoft.com/office/drawing/2014/main" id="{A4EEE715-E2DE-4D7C-9516-4FA7F764B105}"/>
              </a:ext>
            </a:extLst>
          </p:cNvPr>
          <p:cNvSpPr>
            <a:spLocks noGrp="1" noRot="1" noChangeAspect="1" noChangeArrowheads="1" noTextEdit="1"/>
          </p:cNvSpPr>
          <p:nvPr>
            <p:ph type="sldImg"/>
          </p:nvPr>
        </p:nvSpPr>
        <p:spPr>
          <a:ln/>
        </p:spPr>
      </p:sp>
      <p:sp>
        <p:nvSpPr>
          <p:cNvPr id="1131524" name="Rectangle 3">
            <a:extLst>
              <a:ext uri="{FF2B5EF4-FFF2-40B4-BE49-F238E27FC236}">
                <a16:creationId xmlns:a16="http://schemas.microsoft.com/office/drawing/2014/main" id="{460E71A1-40E6-475D-B785-61403ED5D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7">
            <a:extLst>
              <a:ext uri="{FF2B5EF4-FFF2-40B4-BE49-F238E27FC236}">
                <a16:creationId xmlns:a16="http://schemas.microsoft.com/office/drawing/2014/main" id="{DD7F06F6-017F-480C-A9A7-A2579F713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C5BA86-10EE-4EF3-B872-4F58D2C91E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2547" name="Rectangle 2">
            <a:extLst>
              <a:ext uri="{FF2B5EF4-FFF2-40B4-BE49-F238E27FC236}">
                <a16:creationId xmlns:a16="http://schemas.microsoft.com/office/drawing/2014/main" id="{BD217666-732D-441F-8579-3971FEFA9668}"/>
              </a:ext>
            </a:extLst>
          </p:cNvPr>
          <p:cNvSpPr>
            <a:spLocks noGrp="1" noRot="1" noChangeAspect="1" noChangeArrowheads="1" noTextEdit="1"/>
          </p:cNvSpPr>
          <p:nvPr>
            <p:ph type="sldImg"/>
          </p:nvPr>
        </p:nvSpPr>
        <p:spPr>
          <a:ln/>
        </p:spPr>
      </p:sp>
      <p:sp>
        <p:nvSpPr>
          <p:cNvPr id="1132548" name="Rectangle 3">
            <a:extLst>
              <a:ext uri="{FF2B5EF4-FFF2-40B4-BE49-F238E27FC236}">
                <a16:creationId xmlns:a16="http://schemas.microsoft.com/office/drawing/2014/main" id="{5FB03EAE-4ED3-40E8-B2EA-C44003B29F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794" name="Rectangle 7">
            <a:extLst>
              <a:ext uri="{FF2B5EF4-FFF2-40B4-BE49-F238E27FC236}">
                <a16:creationId xmlns:a16="http://schemas.microsoft.com/office/drawing/2014/main" id="{C50CA730-510D-41A5-840A-E594352C4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AE1115-17B0-4909-8D15-8B799A1F0F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5795" name="Rectangle 2">
            <a:extLst>
              <a:ext uri="{FF2B5EF4-FFF2-40B4-BE49-F238E27FC236}">
                <a16:creationId xmlns:a16="http://schemas.microsoft.com/office/drawing/2014/main" id="{CCE20098-09E1-47EB-8A6B-614EDCF5B6A2}"/>
              </a:ext>
            </a:extLst>
          </p:cNvPr>
          <p:cNvSpPr>
            <a:spLocks noGrp="1" noRot="1" noChangeAspect="1" noChangeArrowheads="1" noTextEdit="1"/>
          </p:cNvSpPr>
          <p:nvPr>
            <p:ph type="sldImg"/>
          </p:nvPr>
        </p:nvSpPr>
        <p:spPr>
          <a:ln/>
        </p:spPr>
      </p:sp>
      <p:sp>
        <p:nvSpPr>
          <p:cNvPr id="1185796" name="Rectangle 3">
            <a:extLst>
              <a:ext uri="{FF2B5EF4-FFF2-40B4-BE49-F238E27FC236}">
                <a16:creationId xmlns:a16="http://schemas.microsoft.com/office/drawing/2014/main" id="{9EE1EF92-E4C2-4409-9E6B-26D2F83BE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2" name="Rectangle 7">
            <a:extLst>
              <a:ext uri="{FF2B5EF4-FFF2-40B4-BE49-F238E27FC236}">
                <a16:creationId xmlns:a16="http://schemas.microsoft.com/office/drawing/2014/main" id="{95F584AF-6A1D-4CE5-9183-FAA4C95D55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910A59-C50C-4925-A211-69853C3AF01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43" name="Rectangle 2">
            <a:extLst>
              <a:ext uri="{FF2B5EF4-FFF2-40B4-BE49-F238E27FC236}">
                <a16:creationId xmlns:a16="http://schemas.microsoft.com/office/drawing/2014/main" id="{6AE436BC-71C3-4044-AA80-3D831C3B827B}"/>
              </a:ext>
            </a:extLst>
          </p:cNvPr>
          <p:cNvSpPr>
            <a:spLocks noGrp="1" noRot="1" noChangeAspect="1" noChangeArrowheads="1" noTextEdit="1"/>
          </p:cNvSpPr>
          <p:nvPr>
            <p:ph type="sldImg"/>
          </p:nvPr>
        </p:nvSpPr>
        <p:spPr>
          <a:ln/>
        </p:spPr>
      </p:sp>
      <p:sp>
        <p:nvSpPr>
          <p:cNvPr id="1187844" name="Rectangle 3">
            <a:extLst>
              <a:ext uri="{FF2B5EF4-FFF2-40B4-BE49-F238E27FC236}">
                <a16:creationId xmlns:a16="http://schemas.microsoft.com/office/drawing/2014/main" id="{32F2E4CE-475B-4ED4-9C98-03F2FB0FD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0" name="Rectangle 7">
            <a:extLst>
              <a:ext uri="{FF2B5EF4-FFF2-40B4-BE49-F238E27FC236}">
                <a16:creationId xmlns:a16="http://schemas.microsoft.com/office/drawing/2014/main" id="{EA54594B-0122-4B24-8FC3-DB0A50939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FDA98F-DC18-434C-AB79-0B9F3B0C2BC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9891" name="Rectangle 2">
            <a:extLst>
              <a:ext uri="{FF2B5EF4-FFF2-40B4-BE49-F238E27FC236}">
                <a16:creationId xmlns:a16="http://schemas.microsoft.com/office/drawing/2014/main" id="{2C4DD0FC-D2DF-4245-9426-499E5C012F4B}"/>
              </a:ext>
            </a:extLst>
          </p:cNvPr>
          <p:cNvSpPr>
            <a:spLocks noGrp="1" noRot="1" noChangeAspect="1" noChangeArrowheads="1" noTextEdit="1"/>
          </p:cNvSpPr>
          <p:nvPr>
            <p:ph type="sldImg"/>
          </p:nvPr>
        </p:nvSpPr>
        <p:spPr>
          <a:ln/>
        </p:spPr>
      </p:sp>
      <p:sp>
        <p:nvSpPr>
          <p:cNvPr id="1189892" name="Rectangle 3">
            <a:extLst>
              <a:ext uri="{FF2B5EF4-FFF2-40B4-BE49-F238E27FC236}">
                <a16:creationId xmlns:a16="http://schemas.microsoft.com/office/drawing/2014/main" id="{D4FEF7B6-FB82-4334-B925-82FB0850B5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7">
            <a:extLst>
              <a:ext uri="{FF2B5EF4-FFF2-40B4-BE49-F238E27FC236}">
                <a16:creationId xmlns:a16="http://schemas.microsoft.com/office/drawing/2014/main" id="{C8D8E69C-23B1-4B11-8B5D-C2D287DA0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6DB94-8632-42DB-AF60-E904A6C6E2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59171" name="Rectangle 2">
            <a:extLst>
              <a:ext uri="{FF2B5EF4-FFF2-40B4-BE49-F238E27FC236}">
                <a16:creationId xmlns:a16="http://schemas.microsoft.com/office/drawing/2014/main" id="{D89B8E55-F943-444A-A775-A1F4789D102F}"/>
              </a:ext>
            </a:extLst>
          </p:cNvPr>
          <p:cNvSpPr>
            <a:spLocks noGrp="1" noRot="1" noChangeAspect="1" noChangeArrowheads="1" noTextEdit="1"/>
          </p:cNvSpPr>
          <p:nvPr>
            <p:ph type="sldImg"/>
          </p:nvPr>
        </p:nvSpPr>
        <p:spPr>
          <a:ln/>
        </p:spPr>
      </p:sp>
      <p:sp>
        <p:nvSpPr>
          <p:cNvPr id="1159172" name="Rectangle 3">
            <a:extLst>
              <a:ext uri="{FF2B5EF4-FFF2-40B4-BE49-F238E27FC236}">
                <a16:creationId xmlns:a16="http://schemas.microsoft.com/office/drawing/2014/main" id="{2D5D68B1-CDA5-4523-9BA0-2788930254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3E4F57B4-8AE3-43D1-AAF6-CBE211C9F7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910B9-9C3A-4E8F-AFE8-5BB25B24DB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0195" name="Rectangle 2">
            <a:extLst>
              <a:ext uri="{FF2B5EF4-FFF2-40B4-BE49-F238E27FC236}">
                <a16:creationId xmlns:a16="http://schemas.microsoft.com/office/drawing/2014/main" id="{30F0054E-7CFD-47AB-9AE6-FF82B8575707}"/>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EB724D5A-88E3-4BFD-90CA-8498ACC216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83425C-6C0D-45FB-A993-1DB63C451B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140162" name="Rectangle 2"/>
          <p:cNvSpPr>
            <a:spLocks noGrp="1" noRot="1" noChangeAspect="1" noChangeArrowheads="1" noTextEdit="1"/>
          </p:cNvSpPr>
          <p:nvPr>
            <p:ph type="sldImg"/>
          </p:nvPr>
        </p:nvSpPr>
        <p:spPr>
          <a:ln/>
        </p:spPr>
      </p:sp>
      <p:sp>
        <p:nvSpPr>
          <p:cNvPr id="214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7">
            <a:extLst>
              <a:ext uri="{FF2B5EF4-FFF2-40B4-BE49-F238E27FC236}">
                <a16:creationId xmlns:a16="http://schemas.microsoft.com/office/drawing/2014/main" id="{4ECC8144-A5A4-4478-BC2F-7EBF0B7AC9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DF56F4-53E5-4799-9D56-F6DF4D380A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1219" name="Rectangle 2">
            <a:extLst>
              <a:ext uri="{FF2B5EF4-FFF2-40B4-BE49-F238E27FC236}">
                <a16:creationId xmlns:a16="http://schemas.microsoft.com/office/drawing/2014/main" id="{2283DC04-6D44-46AC-82C2-0BAE988C863C}"/>
              </a:ext>
            </a:extLst>
          </p:cNvPr>
          <p:cNvSpPr>
            <a:spLocks noGrp="1" noRot="1" noChangeAspect="1" noChangeArrowheads="1" noTextEdit="1"/>
          </p:cNvSpPr>
          <p:nvPr>
            <p:ph type="sldImg"/>
          </p:nvPr>
        </p:nvSpPr>
        <p:spPr>
          <a:ln/>
        </p:spPr>
      </p:sp>
      <p:sp>
        <p:nvSpPr>
          <p:cNvPr id="1161220" name="Rectangle 3">
            <a:extLst>
              <a:ext uri="{FF2B5EF4-FFF2-40B4-BE49-F238E27FC236}">
                <a16:creationId xmlns:a16="http://schemas.microsoft.com/office/drawing/2014/main" id="{B2230F63-8389-42E7-B01E-781E2745B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Rectangle 7">
            <a:extLst>
              <a:ext uri="{FF2B5EF4-FFF2-40B4-BE49-F238E27FC236}">
                <a16:creationId xmlns:a16="http://schemas.microsoft.com/office/drawing/2014/main" id="{D84BDF3C-AF89-459B-BF63-0AB75861AF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C9F018-4D87-4899-A56D-57250E0DF5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6435" name="Rectangle 2">
            <a:extLst>
              <a:ext uri="{FF2B5EF4-FFF2-40B4-BE49-F238E27FC236}">
                <a16:creationId xmlns:a16="http://schemas.microsoft.com/office/drawing/2014/main" id="{2B347F1C-992E-45E7-8323-3FB9C92F1C41}"/>
              </a:ext>
            </a:extLst>
          </p:cNvPr>
          <p:cNvSpPr>
            <a:spLocks noGrp="1" noRot="1" noChangeAspect="1" noChangeArrowheads="1" noTextEdit="1"/>
          </p:cNvSpPr>
          <p:nvPr>
            <p:ph type="sldImg"/>
          </p:nvPr>
        </p:nvSpPr>
        <p:spPr>
          <a:ln/>
        </p:spPr>
      </p:sp>
      <p:sp>
        <p:nvSpPr>
          <p:cNvPr id="1426436" name="Rectangle 3">
            <a:extLst>
              <a:ext uri="{FF2B5EF4-FFF2-40B4-BE49-F238E27FC236}">
                <a16:creationId xmlns:a16="http://schemas.microsoft.com/office/drawing/2014/main" id="{ACF3CBDC-9129-4386-9E34-0170BD34DC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524492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6" name="Rectangle 7">
            <a:extLst>
              <a:ext uri="{FF2B5EF4-FFF2-40B4-BE49-F238E27FC236}">
                <a16:creationId xmlns:a16="http://schemas.microsoft.com/office/drawing/2014/main" id="{B779BC6C-8EC1-4DF9-A3D9-D804E33C4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CE075C-698A-4760-8F9B-43B60EEA52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0627" name="Rectangle 2">
            <a:extLst>
              <a:ext uri="{FF2B5EF4-FFF2-40B4-BE49-F238E27FC236}">
                <a16:creationId xmlns:a16="http://schemas.microsoft.com/office/drawing/2014/main" id="{D58FD54E-06DA-4375-A538-8C886895CD6F}"/>
              </a:ext>
            </a:extLst>
          </p:cNvPr>
          <p:cNvSpPr>
            <a:spLocks noGrp="1" noRot="1" noChangeAspect="1" noChangeArrowheads="1" noTextEdit="1"/>
          </p:cNvSpPr>
          <p:nvPr>
            <p:ph type="sldImg"/>
          </p:nvPr>
        </p:nvSpPr>
        <p:spPr>
          <a:ln/>
        </p:spPr>
      </p:sp>
      <p:sp>
        <p:nvSpPr>
          <p:cNvPr id="1690628" name="Rectangle 3">
            <a:extLst>
              <a:ext uri="{FF2B5EF4-FFF2-40B4-BE49-F238E27FC236}">
                <a16:creationId xmlns:a16="http://schemas.microsoft.com/office/drawing/2014/main" id="{C7ABC667-9457-4D14-A67D-3D993E8F86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026" name="Rectangle 7">
            <a:extLst>
              <a:ext uri="{FF2B5EF4-FFF2-40B4-BE49-F238E27FC236}">
                <a16:creationId xmlns:a16="http://schemas.microsoft.com/office/drawing/2014/main" id="{5A2D82F5-276E-443A-97EB-E919CB697C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315D4B-5813-4E3C-B37F-4395C23805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5027" name="Rectangle 2">
            <a:extLst>
              <a:ext uri="{FF2B5EF4-FFF2-40B4-BE49-F238E27FC236}">
                <a16:creationId xmlns:a16="http://schemas.microsoft.com/office/drawing/2014/main" id="{02609C85-FE1D-4BB8-A70E-D5A77A715C4F}"/>
              </a:ext>
            </a:extLst>
          </p:cNvPr>
          <p:cNvSpPr>
            <a:spLocks noGrp="1" noRot="1" noChangeAspect="1" noChangeArrowheads="1" noTextEdit="1"/>
          </p:cNvSpPr>
          <p:nvPr>
            <p:ph type="sldImg"/>
          </p:nvPr>
        </p:nvSpPr>
        <p:spPr>
          <a:ln/>
        </p:spPr>
      </p:sp>
      <p:sp>
        <p:nvSpPr>
          <p:cNvPr id="1665028" name="Rectangle 3">
            <a:extLst>
              <a:ext uri="{FF2B5EF4-FFF2-40B4-BE49-F238E27FC236}">
                <a16:creationId xmlns:a16="http://schemas.microsoft.com/office/drawing/2014/main" id="{478D2294-0281-4702-BDB4-8B111B54BE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02" name="Rectangle 7">
            <a:extLst>
              <a:ext uri="{FF2B5EF4-FFF2-40B4-BE49-F238E27FC236}">
                <a16:creationId xmlns:a16="http://schemas.microsoft.com/office/drawing/2014/main" id="{76748A4B-4A9A-4453-8037-DF721AB3C9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8BD933-42A4-48B2-9F08-FE4992FCBA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89603" name="Rectangle 2">
            <a:extLst>
              <a:ext uri="{FF2B5EF4-FFF2-40B4-BE49-F238E27FC236}">
                <a16:creationId xmlns:a16="http://schemas.microsoft.com/office/drawing/2014/main" id="{D16984E2-4C90-4A3A-99BC-A66A29CD48B8}"/>
              </a:ext>
            </a:extLst>
          </p:cNvPr>
          <p:cNvSpPr>
            <a:spLocks noGrp="1" noRot="1" noChangeAspect="1" noChangeArrowheads="1" noTextEdit="1"/>
          </p:cNvSpPr>
          <p:nvPr>
            <p:ph type="sldImg"/>
          </p:nvPr>
        </p:nvSpPr>
        <p:spPr>
          <a:ln/>
        </p:spPr>
      </p:sp>
      <p:sp>
        <p:nvSpPr>
          <p:cNvPr id="1689604" name="Rectangle 3">
            <a:extLst>
              <a:ext uri="{FF2B5EF4-FFF2-40B4-BE49-F238E27FC236}">
                <a16:creationId xmlns:a16="http://schemas.microsoft.com/office/drawing/2014/main" id="{73F0AA99-83D8-4FD0-8777-801965CC6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Bible is internally consistent</a:t>
            </a:r>
          </a:p>
          <a:p>
            <a:pPr eaLnBrk="1" hangingPunct="1"/>
            <a:r>
              <a:rPr lang="en-US" altLang="en-US"/>
              <a:t>Buddhism gives a moral law with no reference point for its origin. There is no God. No coherence.</a:t>
            </a:r>
          </a:p>
          <a:p>
            <a:pPr eaLnBrk="1" hangingPunct="1"/>
            <a:r>
              <a:rPr lang="en-US" altLang="en-US"/>
              <a:t>Naturalism cannot explain the origin of the first particle. Not comprehensive.</a:t>
            </a:r>
          </a:p>
          <a:p>
            <a:pPr eaLnBrk="1" hangingPunct="1"/>
            <a:r>
              <a:rPr lang="en-US" altLang="en-US"/>
              <a:t>If pantheism suggests that physical reality is an illusion, then why not meditate on railroad tracks? Doesn’t match experience.</a:t>
            </a:r>
          </a:p>
          <a:p>
            <a:pPr eaLnBrk="1" hangingPunct="1"/>
            <a:endParaRPr lang="en-US" altLang="en-US"/>
          </a:p>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650" name="Rectangle 7">
            <a:extLst>
              <a:ext uri="{FF2B5EF4-FFF2-40B4-BE49-F238E27FC236}">
                <a16:creationId xmlns:a16="http://schemas.microsoft.com/office/drawing/2014/main" id="{EF75D565-20B9-435A-BE76-4C0D088917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22E4C3-2A87-477D-92DC-EE3A9562D3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1651" name="Rectangle 2">
            <a:extLst>
              <a:ext uri="{FF2B5EF4-FFF2-40B4-BE49-F238E27FC236}">
                <a16:creationId xmlns:a16="http://schemas.microsoft.com/office/drawing/2014/main" id="{CEF334CD-4EC2-444A-B12B-F4D281312D01}"/>
              </a:ext>
            </a:extLst>
          </p:cNvPr>
          <p:cNvSpPr>
            <a:spLocks noGrp="1" noRot="1" noChangeAspect="1" noChangeArrowheads="1" noTextEdit="1"/>
          </p:cNvSpPr>
          <p:nvPr>
            <p:ph type="sldImg"/>
          </p:nvPr>
        </p:nvSpPr>
        <p:spPr>
          <a:ln/>
        </p:spPr>
      </p:sp>
      <p:sp>
        <p:nvSpPr>
          <p:cNvPr id="1691652" name="Rectangle 3">
            <a:extLst>
              <a:ext uri="{FF2B5EF4-FFF2-40B4-BE49-F238E27FC236}">
                <a16:creationId xmlns:a16="http://schemas.microsoft.com/office/drawing/2014/main" id="{6823FB59-42E5-4595-AC2C-79911DC757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746" name="Rectangle 7">
            <a:extLst>
              <a:ext uri="{FF2B5EF4-FFF2-40B4-BE49-F238E27FC236}">
                <a16:creationId xmlns:a16="http://schemas.microsoft.com/office/drawing/2014/main" id="{5787E361-4793-4E33-8941-23F280B72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D99B57-6D6F-42E2-94C6-2B5042E0AC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9747" name="Rectangle 2">
            <a:extLst>
              <a:ext uri="{FF2B5EF4-FFF2-40B4-BE49-F238E27FC236}">
                <a16:creationId xmlns:a16="http://schemas.microsoft.com/office/drawing/2014/main" id="{C06DDB8F-EC21-491E-975E-0B62927707CE}"/>
              </a:ext>
            </a:extLst>
          </p:cNvPr>
          <p:cNvSpPr>
            <a:spLocks noGrp="1" noRot="1" noChangeAspect="1" noChangeArrowheads="1" noTextEdit="1"/>
          </p:cNvSpPr>
          <p:nvPr>
            <p:ph type="sldImg"/>
          </p:nvPr>
        </p:nvSpPr>
        <p:spPr>
          <a:ln/>
        </p:spPr>
      </p:sp>
      <p:sp>
        <p:nvSpPr>
          <p:cNvPr id="1439748" name="Rectangle 3">
            <a:extLst>
              <a:ext uri="{FF2B5EF4-FFF2-40B4-BE49-F238E27FC236}">
                <a16:creationId xmlns:a16="http://schemas.microsoft.com/office/drawing/2014/main" id="{B1F2FD9E-10E4-451C-A07C-FF3E349DD3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674" name="Rectangle 7">
            <a:extLst>
              <a:ext uri="{FF2B5EF4-FFF2-40B4-BE49-F238E27FC236}">
                <a16:creationId xmlns:a16="http://schemas.microsoft.com/office/drawing/2014/main" id="{CBD84F7A-92B3-43E1-85CE-04DF2ED481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31BAE9-8E57-429F-B20B-CC279C0A833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2675" name="Rectangle 2">
            <a:extLst>
              <a:ext uri="{FF2B5EF4-FFF2-40B4-BE49-F238E27FC236}">
                <a16:creationId xmlns:a16="http://schemas.microsoft.com/office/drawing/2014/main" id="{8DD64CCC-1D07-4DE7-B57C-CB2DE6BE327F}"/>
              </a:ext>
            </a:extLst>
          </p:cNvPr>
          <p:cNvSpPr>
            <a:spLocks noGrp="1" noRot="1" noChangeAspect="1" noChangeArrowheads="1" noTextEdit="1"/>
          </p:cNvSpPr>
          <p:nvPr>
            <p:ph type="sldImg"/>
          </p:nvPr>
        </p:nvSpPr>
        <p:spPr>
          <a:ln/>
        </p:spPr>
      </p:sp>
      <p:sp>
        <p:nvSpPr>
          <p:cNvPr id="1692676" name="Rectangle 3">
            <a:extLst>
              <a:ext uri="{FF2B5EF4-FFF2-40B4-BE49-F238E27FC236}">
                <a16:creationId xmlns:a16="http://schemas.microsoft.com/office/drawing/2014/main" id="{8C9B0BBA-619B-4E0F-B05F-649F0F6AA3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7">
            <a:extLst>
              <a:ext uri="{FF2B5EF4-FFF2-40B4-BE49-F238E27FC236}">
                <a16:creationId xmlns:a16="http://schemas.microsoft.com/office/drawing/2014/main" id="{57DD46A1-0CC0-477D-971E-ADED866650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0E8C5A-3CF2-4CFB-A698-05FD2C4A8A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2931" name="Rectangle 2">
            <a:extLst>
              <a:ext uri="{FF2B5EF4-FFF2-40B4-BE49-F238E27FC236}">
                <a16:creationId xmlns:a16="http://schemas.microsoft.com/office/drawing/2014/main" id="{90148E62-32C0-460B-ADBC-ACCCEE82E4F1}"/>
              </a:ext>
            </a:extLst>
          </p:cNvPr>
          <p:cNvSpPr>
            <a:spLocks noGrp="1" noRot="1" noChangeAspect="1" noChangeArrowheads="1" noTextEdit="1"/>
          </p:cNvSpPr>
          <p:nvPr>
            <p:ph type="sldImg"/>
          </p:nvPr>
        </p:nvSpPr>
        <p:spPr>
          <a:ln/>
        </p:spPr>
      </p:sp>
      <p:sp>
        <p:nvSpPr>
          <p:cNvPr id="1532932" name="Rectangle 3">
            <a:extLst>
              <a:ext uri="{FF2B5EF4-FFF2-40B4-BE49-F238E27FC236}">
                <a16:creationId xmlns:a16="http://schemas.microsoft.com/office/drawing/2014/main" id="{7F1637BD-CE44-475F-AE20-36C99CCB4A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3954" name="Rectangle 7">
            <a:extLst>
              <a:ext uri="{FF2B5EF4-FFF2-40B4-BE49-F238E27FC236}">
                <a16:creationId xmlns:a16="http://schemas.microsoft.com/office/drawing/2014/main" id="{A86372EE-E16B-47F7-B2B9-81762ABDF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B75369-9DB9-43C5-9FA3-1966F69CCA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3955" name="Rectangle 2">
            <a:extLst>
              <a:ext uri="{FF2B5EF4-FFF2-40B4-BE49-F238E27FC236}">
                <a16:creationId xmlns:a16="http://schemas.microsoft.com/office/drawing/2014/main" id="{7080EB06-6312-41EA-8DCF-A19EED294907}"/>
              </a:ext>
            </a:extLst>
          </p:cNvPr>
          <p:cNvSpPr>
            <a:spLocks noGrp="1" noRot="1" noChangeAspect="1" noChangeArrowheads="1" noTextEdit="1"/>
          </p:cNvSpPr>
          <p:nvPr>
            <p:ph type="sldImg"/>
          </p:nvPr>
        </p:nvSpPr>
        <p:spPr>
          <a:ln/>
        </p:spPr>
      </p:sp>
      <p:sp>
        <p:nvSpPr>
          <p:cNvPr id="1533956" name="Rectangle 3">
            <a:extLst>
              <a:ext uri="{FF2B5EF4-FFF2-40B4-BE49-F238E27FC236}">
                <a16:creationId xmlns:a16="http://schemas.microsoft.com/office/drawing/2014/main" id="{B91FB3A4-C340-4FEC-A7E5-01F96F54F9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698" name="Rectangle 7">
            <a:extLst>
              <a:ext uri="{FF2B5EF4-FFF2-40B4-BE49-F238E27FC236}">
                <a16:creationId xmlns:a16="http://schemas.microsoft.com/office/drawing/2014/main" id="{9C322865-04FE-4151-87B9-5EE2AFE285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691434-3C00-4664-B2F7-5FEBF6F4EA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3699" name="Rectangle 2">
            <a:extLst>
              <a:ext uri="{FF2B5EF4-FFF2-40B4-BE49-F238E27FC236}">
                <a16:creationId xmlns:a16="http://schemas.microsoft.com/office/drawing/2014/main" id="{23450F62-AE42-4F5C-B929-A27D3BBFEDD6}"/>
              </a:ext>
            </a:extLst>
          </p:cNvPr>
          <p:cNvSpPr>
            <a:spLocks noGrp="1" noRot="1" noChangeAspect="1" noChangeArrowheads="1" noTextEdit="1"/>
          </p:cNvSpPr>
          <p:nvPr>
            <p:ph type="sldImg"/>
          </p:nvPr>
        </p:nvSpPr>
        <p:spPr>
          <a:ln/>
        </p:spPr>
      </p:sp>
      <p:sp>
        <p:nvSpPr>
          <p:cNvPr id="1693700" name="Rectangle 3">
            <a:extLst>
              <a:ext uri="{FF2B5EF4-FFF2-40B4-BE49-F238E27FC236}">
                <a16:creationId xmlns:a16="http://schemas.microsoft.com/office/drawing/2014/main" id="{F284DF16-AFCC-49D4-AC94-69EECB48A8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7">
            <a:extLst>
              <a:ext uri="{FF2B5EF4-FFF2-40B4-BE49-F238E27FC236}">
                <a16:creationId xmlns:a16="http://schemas.microsoft.com/office/drawing/2014/main" id="{96CA1F6A-76F0-446D-8A24-FA9573283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1D4FEF-89CF-4D16-8465-57B49F31EF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9507" name="Rectangle 2">
            <a:extLst>
              <a:ext uri="{FF2B5EF4-FFF2-40B4-BE49-F238E27FC236}">
                <a16:creationId xmlns:a16="http://schemas.microsoft.com/office/drawing/2014/main" id="{C1CBB5D4-F50F-442D-9247-B55E51388006}"/>
              </a:ext>
            </a:extLst>
          </p:cNvPr>
          <p:cNvSpPr>
            <a:spLocks noGrp="1" noRot="1" noChangeAspect="1" noChangeArrowheads="1" noTextEdit="1"/>
          </p:cNvSpPr>
          <p:nvPr>
            <p:ph type="sldImg"/>
          </p:nvPr>
        </p:nvSpPr>
        <p:spPr>
          <a:ln/>
        </p:spPr>
      </p:sp>
      <p:sp>
        <p:nvSpPr>
          <p:cNvPr id="1429508" name="Rectangle 3">
            <a:extLst>
              <a:ext uri="{FF2B5EF4-FFF2-40B4-BE49-F238E27FC236}">
                <a16:creationId xmlns:a16="http://schemas.microsoft.com/office/drawing/2014/main" id="{1F687FDD-925C-4585-A86F-41F10BE7F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722" name="Rectangle 7">
            <a:extLst>
              <a:ext uri="{FF2B5EF4-FFF2-40B4-BE49-F238E27FC236}">
                <a16:creationId xmlns:a16="http://schemas.microsoft.com/office/drawing/2014/main" id="{D6554256-D8B5-4240-860B-4426CDCC9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2D5645-B3CC-4369-B886-8D528D1149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4723" name="Rectangle 2">
            <a:extLst>
              <a:ext uri="{FF2B5EF4-FFF2-40B4-BE49-F238E27FC236}">
                <a16:creationId xmlns:a16="http://schemas.microsoft.com/office/drawing/2014/main" id="{9644D59D-ACC8-42CC-8702-3CEF8E57DD62}"/>
              </a:ext>
            </a:extLst>
          </p:cNvPr>
          <p:cNvSpPr>
            <a:spLocks noGrp="1" noRot="1" noChangeAspect="1" noChangeArrowheads="1" noTextEdit="1"/>
          </p:cNvSpPr>
          <p:nvPr>
            <p:ph type="sldImg"/>
          </p:nvPr>
        </p:nvSpPr>
        <p:spPr>
          <a:ln/>
        </p:spPr>
      </p:sp>
      <p:sp>
        <p:nvSpPr>
          <p:cNvPr id="1694724" name="Rectangle 3">
            <a:extLst>
              <a:ext uri="{FF2B5EF4-FFF2-40B4-BE49-F238E27FC236}">
                <a16:creationId xmlns:a16="http://schemas.microsoft.com/office/drawing/2014/main" id="{B26D60B0-870B-419F-A4CF-84B855F34C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7">
            <a:extLst>
              <a:ext uri="{FF2B5EF4-FFF2-40B4-BE49-F238E27FC236}">
                <a16:creationId xmlns:a16="http://schemas.microsoft.com/office/drawing/2014/main" id="{2081F0AA-E842-4374-A8B1-31134BE6D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7997FA-CB59-43EB-8B85-7C0456D593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5747" name="Rectangle 2">
            <a:extLst>
              <a:ext uri="{FF2B5EF4-FFF2-40B4-BE49-F238E27FC236}">
                <a16:creationId xmlns:a16="http://schemas.microsoft.com/office/drawing/2014/main" id="{EA0C9AAE-C8D1-4CB6-8775-4BE3E82E2E5A}"/>
              </a:ext>
            </a:extLst>
          </p:cNvPr>
          <p:cNvSpPr>
            <a:spLocks noGrp="1" noRot="1" noChangeAspect="1" noChangeArrowheads="1" noTextEdit="1"/>
          </p:cNvSpPr>
          <p:nvPr>
            <p:ph type="sldImg"/>
          </p:nvPr>
        </p:nvSpPr>
        <p:spPr>
          <a:ln/>
        </p:spPr>
      </p:sp>
      <p:sp>
        <p:nvSpPr>
          <p:cNvPr id="1695748" name="Rectangle 3">
            <a:extLst>
              <a:ext uri="{FF2B5EF4-FFF2-40B4-BE49-F238E27FC236}">
                <a16:creationId xmlns:a16="http://schemas.microsoft.com/office/drawing/2014/main" id="{03B9006B-424A-407A-A88E-1B135AC2F0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770" name="Rectangle 7">
            <a:extLst>
              <a:ext uri="{FF2B5EF4-FFF2-40B4-BE49-F238E27FC236}">
                <a16:creationId xmlns:a16="http://schemas.microsoft.com/office/drawing/2014/main" id="{FB82DD2B-FD62-42D5-AB88-4A9FBDDE2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9F41C2-FF74-4FB3-A3F3-C2F7696C34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6771" name="Rectangle 2">
            <a:extLst>
              <a:ext uri="{FF2B5EF4-FFF2-40B4-BE49-F238E27FC236}">
                <a16:creationId xmlns:a16="http://schemas.microsoft.com/office/drawing/2014/main" id="{48430C62-4B7B-4C49-8D27-A9D9DC26FF6D}"/>
              </a:ext>
            </a:extLst>
          </p:cNvPr>
          <p:cNvSpPr>
            <a:spLocks noGrp="1" noRot="1" noChangeAspect="1" noChangeArrowheads="1" noTextEdit="1"/>
          </p:cNvSpPr>
          <p:nvPr>
            <p:ph type="sldImg"/>
          </p:nvPr>
        </p:nvSpPr>
        <p:spPr>
          <a:ln/>
        </p:spPr>
      </p:sp>
      <p:sp>
        <p:nvSpPr>
          <p:cNvPr id="1696772" name="Rectangle 3">
            <a:extLst>
              <a:ext uri="{FF2B5EF4-FFF2-40B4-BE49-F238E27FC236}">
                <a16:creationId xmlns:a16="http://schemas.microsoft.com/office/drawing/2014/main" id="{08000152-CADC-427B-BEDB-71FFA1BC06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7">
            <a:extLst>
              <a:ext uri="{FF2B5EF4-FFF2-40B4-BE49-F238E27FC236}">
                <a16:creationId xmlns:a16="http://schemas.microsoft.com/office/drawing/2014/main" id="{39367E63-DE41-43EF-A05A-420BCCCDDE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64029-DFE5-48A0-92CA-AF73F4A06E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7795" name="Rectangle 2">
            <a:extLst>
              <a:ext uri="{FF2B5EF4-FFF2-40B4-BE49-F238E27FC236}">
                <a16:creationId xmlns:a16="http://schemas.microsoft.com/office/drawing/2014/main" id="{B941CD10-C489-4593-9572-B7861FF2D027}"/>
              </a:ext>
            </a:extLst>
          </p:cNvPr>
          <p:cNvSpPr>
            <a:spLocks noGrp="1" noRot="1" noChangeAspect="1" noChangeArrowheads="1" noTextEdit="1"/>
          </p:cNvSpPr>
          <p:nvPr>
            <p:ph type="sldImg"/>
          </p:nvPr>
        </p:nvSpPr>
        <p:spPr>
          <a:ln/>
        </p:spPr>
      </p:sp>
      <p:sp>
        <p:nvSpPr>
          <p:cNvPr id="1697796" name="Rectangle 3">
            <a:extLst>
              <a:ext uri="{FF2B5EF4-FFF2-40B4-BE49-F238E27FC236}">
                <a16:creationId xmlns:a16="http://schemas.microsoft.com/office/drawing/2014/main" id="{BA47286C-2F5A-48A5-875E-D5788EE7B7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Rectangle 7">
            <a:extLst>
              <a:ext uri="{FF2B5EF4-FFF2-40B4-BE49-F238E27FC236}">
                <a16:creationId xmlns:a16="http://schemas.microsoft.com/office/drawing/2014/main" id="{8E871D92-7F13-4992-81A9-17068AA6B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E78C9-DDAC-44B4-8C4F-3768C818E8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8819" name="Rectangle 2">
            <a:extLst>
              <a:ext uri="{FF2B5EF4-FFF2-40B4-BE49-F238E27FC236}">
                <a16:creationId xmlns:a16="http://schemas.microsoft.com/office/drawing/2014/main" id="{CBCACFB1-0F21-4A01-A39B-D652A75A8873}"/>
              </a:ext>
            </a:extLst>
          </p:cNvPr>
          <p:cNvSpPr>
            <a:spLocks noGrp="1" noRot="1" noChangeAspect="1" noChangeArrowheads="1" noTextEdit="1"/>
          </p:cNvSpPr>
          <p:nvPr>
            <p:ph type="sldImg"/>
          </p:nvPr>
        </p:nvSpPr>
        <p:spPr>
          <a:ln/>
        </p:spPr>
      </p:sp>
      <p:sp>
        <p:nvSpPr>
          <p:cNvPr id="1698820" name="Rectangle 3">
            <a:extLst>
              <a:ext uri="{FF2B5EF4-FFF2-40B4-BE49-F238E27FC236}">
                <a16:creationId xmlns:a16="http://schemas.microsoft.com/office/drawing/2014/main" id="{374935E2-C480-49EB-9EDC-C6AE44BEDC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7">
            <a:extLst>
              <a:ext uri="{FF2B5EF4-FFF2-40B4-BE49-F238E27FC236}">
                <a16:creationId xmlns:a16="http://schemas.microsoft.com/office/drawing/2014/main" id="{C2553C7E-B60C-468C-95E6-24D3E56A96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63792A-667D-4591-A160-ED7429013B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9843" name="Rectangle 2">
            <a:extLst>
              <a:ext uri="{FF2B5EF4-FFF2-40B4-BE49-F238E27FC236}">
                <a16:creationId xmlns:a16="http://schemas.microsoft.com/office/drawing/2014/main" id="{97CF15A2-FEEE-48E8-BE62-489A8E7058E9}"/>
              </a:ext>
            </a:extLst>
          </p:cNvPr>
          <p:cNvSpPr>
            <a:spLocks noGrp="1" noRot="1" noChangeAspect="1" noChangeArrowheads="1" noTextEdit="1"/>
          </p:cNvSpPr>
          <p:nvPr>
            <p:ph type="sldImg"/>
          </p:nvPr>
        </p:nvSpPr>
        <p:spPr>
          <a:ln/>
        </p:spPr>
      </p:sp>
      <p:sp>
        <p:nvSpPr>
          <p:cNvPr id="1699844" name="Rectangle 3">
            <a:extLst>
              <a:ext uri="{FF2B5EF4-FFF2-40B4-BE49-F238E27FC236}">
                <a16:creationId xmlns:a16="http://schemas.microsoft.com/office/drawing/2014/main" id="{8E1770D3-AF9A-4735-AED1-5B21DBD15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978" name="Rectangle 7">
            <a:extLst>
              <a:ext uri="{FF2B5EF4-FFF2-40B4-BE49-F238E27FC236}">
                <a16:creationId xmlns:a16="http://schemas.microsoft.com/office/drawing/2014/main" id="{CA2C79D7-D6AB-4773-9731-4C9AE6B13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618D1-98B2-4950-AF88-F23A95495A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4979" name="Rectangle 2">
            <a:extLst>
              <a:ext uri="{FF2B5EF4-FFF2-40B4-BE49-F238E27FC236}">
                <a16:creationId xmlns:a16="http://schemas.microsoft.com/office/drawing/2014/main" id="{41FE7BC6-3DCD-4E02-AD88-4AAABAB93932}"/>
              </a:ext>
            </a:extLst>
          </p:cNvPr>
          <p:cNvSpPr>
            <a:spLocks noGrp="1" noRot="1" noChangeAspect="1" noChangeArrowheads="1" noTextEdit="1"/>
          </p:cNvSpPr>
          <p:nvPr>
            <p:ph type="sldImg"/>
          </p:nvPr>
        </p:nvSpPr>
        <p:spPr>
          <a:ln/>
        </p:spPr>
      </p:sp>
      <p:sp>
        <p:nvSpPr>
          <p:cNvPr id="1534980" name="Rectangle 3">
            <a:extLst>
              <a:ext uri="{FF2B5EF4-FFF2-40B4-BE49-F238E27FC236}">
                <a16:creationId xmlns:a16="http://schemas.microsoft.com/office/drawing/2014/main" id="{1468641B-8390-4FEE-A92B-358467F940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674" name="Rectangle 7">
            <a:extLst>
              <a:ext uri="{FF2B5EF4-FFF2-40B4-BE49-F238E27FC236}">
                <a16:creationId xmlns:a16="http://schemas.microsoft.com/office/drawing/2014/main" id="{05D73793-5361-4E21-881B-77B91199EA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6C4401-FDE4-416F-AE3F-E7BCF82BBF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64675" name="Rectangle 2">
            <a:extLst>
              <a:ext uri="{FF2B5EF4-FFF2-40B4-BE49-F238E27FC236}">
                <a16:creationId xmlns:a16="http://schemas.microsoft.com/office/drawing/2014/main" id="{53A1AE44-AC2A-43F2-9177-18F0553BCFA5}"/>
              </a:ext>
            </a:extLst>
          </p:cNvPr>
          <p:cNvSpPr>
            <a:spLocks noGrp="1" noRot="1" noChangeAspect="1" noChangeArrowheads="1" noTextEdit="1"/>
          </p:cNvSpPr>
          <p:nvPr>
            <p:ph type="sldImg"/>
          </p:nvPr>
        </p:nvSpPr>
        <p:spPr>
          <a:ln/>
        </p:spPr>
      </p:sp>
      <p:sp>
        <p:nvSpPr>
          <p:cNvPr id="1564676" name="Rectangle 3">
            <a:extLst>
              <a:ext uri="{FF2B5EF4-FFF2-40B4-BE49-F238E27FC236}">
                <a16:creationId xmlns:a16="http://schemas.microsoft.com/office/drawing/2014/main" id="{1CF0E6E4-0CAE-4A49-9A18-D172CCF8FB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7">
            <a:extLst>
              <a:ext uri="{FF2B5EF4-FFF2-40B4-BE49-F238E27FC236}">
                <a16:creationId xmlns:a16="http://schemas.microsoft.com/office/drawing/2014/main" id="{99C5F251-99A9-42C8-8F49-A0EA22A8DA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37361A-D86D-41C5-92F6-A7558F9FAA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5411" name="Rectangle 2">
            <a:extLst>
              <a:ext uri="{FF2B5EF4-FFF2-40B4-BE49-F238E27FC236}">
                <a16:creationId xmlns:a16="http://schemas.microsoft.com/office/drawing/2014/main" id="{96153C4D-B77E-49E1-9553-E33FB689CFE6}"/>
              </a:ext>
            </a:extLst>
          </p:cNvPr>
          <p:cNvSpPr>
            <a:spLocks noGrp="1" noRot="1" noChangeAspect="1" noChangeArrowheads="1" noTextEdit="1"/>
          </p:cNvSpPr>
          <p:nvPr>
            <p:ph type="sldImg"/>
          </p:nvPr>
        </p:nvSpPr>
        <p:spPr>
          <a:ln/>
        </p:spPr>
      </p:sp>
      <p:sp>
        <p:nvSpPr>
          <p:cNvPr id="1425412" name="Rectangle 3">
            <a:extLst>
              <a:ext uri="{FF2B5EF4-FFF2-40B4-BE49-F238E27FC236}">
                <a16:creationId xmlns:a16="http://schemas.microsoft.com/office/drawing/2014/main" id="{38EB192B-03A1-4901-B43B-0BB120E2C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Rectangle 7">
            <a:extLst>
              <a:ext uri="{FF2B5EF4-FFF2-40B4-BE49-F238E27FC236}">
                <a16:creationId xmlns:a16="http://schemas.microsoft.com/office/drawing/2014/main" id="{6EDC6896-39B7-4A73-9A81-BEB59AACD4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FAA92D-D51A-4568-A342-FB39A782D4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6435" name="Rectangle 2">
            <a:extLst>
              <a:ext uri="{FF2B5EF4-FFF2-40B4-BE49-F238E27FC236}">
                <a16:creationId xmlns:a16="http://schemas.microsoft.com/office/drawing/2014/main" id="{BF20E710-95E1-416D-8A6D-C25613A23A7D}"/>
              </a:ext>
            </a:extLst>
          </p:cNvPr>
          <p:cNvSpPr>
            <a:spLocks noGrp="1" noRot="1" noChangeAspect="1" noChangeArrowheads="1" noTextEdit="1"/>
          </p:cNvSpPr>
          <p:nvPr>
            <p:ph type="sldImg"/>
          </p:nvPr>
        </p:nvSpPr>
        <p:spPr>
          <a:ln/>
        </p:spPr>
      </p:sp>
      <p:sp>
        <p:nvSpPr>
          <p:cNvPr id="1426436" name="Rectangle 3">
            <a:extLst>
              <a:ext uri="{FF2B5EF4-FFF2-40B4-BE49-F238E27FC236}">
                <a16:creationId xmlns:a16="http://schemas.microsoft.com/office/drawing/2014/main" id="{044F91A0-EC3E-4364-864C-3BC9EEF1C0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7">
            <a:extLst>
              <a:ext uri="{FF2B5EF4-FFF2-40B4-BE49-F238E27FC236}">
                <a16:creationId xmlns:a16="http://schemas.microsoft.com/office/drawing/2014/main" id="{5C83B987-6089-4E0F-AF29-2D60A24E61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04CF78-E67F-47F8-813C-29BAA0D46A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1555" name="Rectangle 2">
            <a:extLst>
              <a:ext uri="{FF2B5EF4-FFF2-40B4-BE49-F238E27FC236}">
                <a16:creationId xmlns:a16="http://schemas.microsoft.com/office/drawing/2014/main" id="{2860D647-4C10-458D-A4E5-23F3536A5C25}"/>
              </a:ext>
            </a:extLst>
          </p:cNvPr>
          <p:cNvSpPr>
            <a:spLocks noGrp="1" noRot="1" noChangeAspect="1" noChangeArrowheads="1" noTextEdit="1"/>
          </p:cNvSpPr>
          <p:nvPr>
            <p:ph type="sldImg"/>
          </p:nvPr>
        </p:nvSpPr>
        <p:spPr>
          <a:ln/>
        </p:spPr>
      </p:sp>
      <p:sp>
        <p:nvSpPr>
          <p:cNvPr id="1431556" name="Rectangle 3">
            <a:extLst>
              <a:ext uri="{FF2B5EF4-FFF2-40B4-BE49-F238E27FC236}">
                <a16:creationId xmlns:a16="http://schemas.microsoft.com/office/drawing/2014/main" id="{D7841E5E-FB16-44DF-84D0-3FFF15882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7">
            <a:extLst>
              <a:ext uri="{FF2B5EF4-FFF2-40B4-BE49-F238E27FC236}">
                <a16:creationId xmlns:a16="http://schemas.microsoft.com/office/drawing/2014/main" id="{93C3432E-FDE8-409E-A431-D609739F19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B20E09-0984-4BF7-BA08-7B72D68997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8483" name="Rectangle 2">
            <a:extLst>
              <a:ext uri="{FF2B5EF4-FFF2-40B4-BE49-F238E27FC236}">
                <a16:creationId xmlns:a16="http://schemas.microsoft.com/office/drawing/2014/main" id="{6A8D93EB-D5EC-44E7-83AA-B099A9119F02}"/>
              </a:ext>
            </a:extLst>
          </p:cNvPr>
          <p:cNvSpPr>
            <a:spLocks noGrp="1" noRot="1" noChangeAspect="1" noChangeArrowheads="1" noTextEdit="1"/>
          </p:cNvSpPr>
          <p:nvPr>
            <p:ph type="sldImg"/>
          </p:nvPr>
        </p:nvSpPr>
        <p:spPr>
          <a:ln/>
        </p:spPr>
      </p:sp>
      <p:sp>
        <p:nvSpPr>
          <p:cNvPr id="1428484" name="Rectangle 3">
            <a:extLst>
              <a:ext uri="{FF2B5EF4-FFF2-40B4-BE49-F238E27FC236}">
                <a16:creationId xmlns:a16="http://schemas.microsoft.com/office/drawing/2014/main" id="{BF985F87-9F22-47FE-99E7-B82C4BCDF2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7">
            <a:extLst>
              <a:ext uri="{FF2B5EF4-FFF2-40B4-BE49-F238E27FC236}">
                <a16:creationId xmlns:a16="http://schemas.microsoft.com/office/drawing/2014/main" id="{D3751273-1488-471B-8A3F-27F4C0AE6C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2F7D0E-F2E0-4207-B59A-23112CD1DA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9507" name="Rectangle 2">
            <a:extLst>
              <a:ext uri="{FF2B5EF4-FFF2-40B4-BE49-F238E27FC236}">
                <a16:creationId xmlns:a16="http://schemas.microsoft.com/office/drawing/2014/main" id="{AE20F9C7-8445-435A-8BB4-9F7BD84D6910}"/>
              </a:ext>
            </a:extLst>
          </p:cNvPr>
          <p:cNvSpPr>
            <a:spLocks noGrp="1" noRot="1" noChangeAspect="1" noChangeArrowheads="1" noTextEdit="1"/>
          </p:cNvSpPr>
          <p:nvPr>
            <p:ph type="sldImg"/>
          </p:nvPr>
        </p:nvSpPr>
        <p:spPr>
          <a:ln/>
        </p:spPr>
      </p:sp>
      <p:sp>
        <p:nvSpPr>
          <p:cNvPr id="1429508" name="Rectangle 3">
            <a:extLst>
              <a:ext uri="{FF2B5EF4-FFF2-40B4-BE49-F238E27FC236}">
                <a16:creationId xmlns:a16="http://schemas.microsoft.com/office/drawing/2014/main" id="{74470358-8207-4D06-A6CF-A2526737B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7">
            <a:extLst>
              <a:ext uri="{FF2B5EF4-FFF2-40B4-BE49-F238E27FC236}">
                <a16:creationId xmlns:a16="http://schemas.microsoft.com/office/drawing/2014/main" id="{239B53F8-089F-4547-81FC-990F534DB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988931-972B-4FF9-8E95-FF446854AE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0531" name="Rectangle 2">
            <a:extLst>
              <a:ext uri="{FF2B5EF4-FFF2-40B4-BE49-F238E27FC236}">
                <a16:creationId xmlns:a16="http://schemas.microsoft.com/office/drawing/2014/main" id="{4D3774D3-6D97-4511-8331-33CCF828F2C0}"/>
              </a:ext>
            </a:extLst>
          </p:cNvPr>
          <p:cNvSpPr>
            <a:spLocks noGrp="1" noRot="1" noChangeAspect="1" noChangeArrowheads="1" noTextEdit="1"/>
          </p:cNvSpPr>
          <p:nvPr>
            <p:ph type="sldImg"/>
          </p:nvPr>
        </p:nvSpPr>
        <p:spPr>
          <a:ln/>
        </p:spPr>
      </p:sp>
      <p:sp>
        <p:nvSpPr>
          <p:cNvPr id="1430532" name="Rectangle 3">
            <a:extLst>
              <a:ext uri="{FF2B5EF4-FFF2-40B4-BE49-F238E27FC236}">
                <a16:creationId xmlns:a16="http://schemas.microsoft.com/office/drawing/2014/main" id="{312542C5-D01C-4D12-BB56-3A1529BAD9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770" name="Rectangle 7">
            <a:extLst>
              <a:ext uri="{FF2B5EF4-FFF2-40B4-BE49-F238E27FC236}">
                <a16:creationId xmlns:a16="http://schemas.microsoft.com/office/drawing/2014/main" id="{19C7D6F5-3A0B-487E-BD7A-E74675E31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24E875-29D9-451D-9220-7F1559E7C6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40771" name="Rectangle 2">
            <a:extLst>
              <a:ext uri="{FF2B5EF4-FFF2-40B4-BE49-F238E27FC236}">
                <a16:creationId xmlns:a16="http://schemas.microsoft.com/office/drawing/2014/main" id="{ACCD34FD-9076-4B3F-87A2-0BEC7EE49D98}"/>
              </a:ext>
            </a:extLst>
          </p:cNvPr>
          <p:cNvSpPr>
            <a:spLocks noGrp="1" noRot="1" noChangeAspect="1" noChangeArrowheads="1" noTextEdit="1"/>
          </p:cNvSpPr>
          <p:nvPr>
            <p:ph type="sldImg"/>
          </p:nvPr>
        </p:nvSpPr>
        <p:spPr>
          <a:ln/>
        </p:spPr>
      </p:sp>
      <p:sp>
        <p:nvSpPr>
          <p:cNvPr id="1440772" name="Rectangle 3">
            <a:extLst>
              <a:ext uri="{FF2B5EF4-FFF2-40B4-BE49-F238E27FC236}">
                <a16:creationId xmlns:a16="http://schemas.microsoft.com/office/drawing/2014/main" id="{80590C54-D2CD-4E81-A413-7655C0E690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7">
            <a:extLst>
              <a:ext uri="{FF2B5EF4-FFF2-40B4-BE49-F238E27FC236}">
                <a16:creationId xmlns:a16="http://schemas.microsoft.com/office/drawing/2014/main" id="{AF8DD8D1-544D-4748-BEEA-21A188FE9E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9CC457-AFEA-4262-9544-AF02F7C9745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9683" name="Rectangle 2">
            <a:extLst>
              <a:ext uri="{FF2B5EF4-FFF2-40B4-BE49-F238E27FC236}">
                <a16:creationId xmlns:a16="http://schemas.microsoft.com/office/drawing/2014/main" id="{CE3A47DA-89A1-4356-92FE-70A5316B515A}"/>
              </a:ext>
            </a:extLst>
          </p:cNvPr>
          <p:cNvSpPr>
            <a:spLocks noGrp="1" noRot="1" noChangeAspect="1" noChangeArrowheads="1" noTextEdit="1"/>
          </p:cNvSpPr>
          <p:nvPr>
            <p:ph type="sldImg"/>
          </p:nvPr>
        </p:nvSpPr>
        <p:spPr>
          <a:ln/>
        </p:spPr>
      </p:sp>
      <p:sp>
        <p:nvSpPr>
          <p:cNvPr id="1479684" name="Rectangle 3">
            <a:extLst>
              <a:ext uri="{FF2B5EF4-FFF2-40B4-BE49-F238E27FC236}">
                <a16:creationId xmlns:a16="http://schemas.microsoft.com/office/drawing/2014/main" id="{1CE54A26-EA08-4C73-B369-EBECF47A5F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6" name="Rectangle 7">
            <a:extLst>
              <a:ext uri="{FF2B5EF4-FFF2-40B4-BE49-F238E27FC236}">
                <a16:creationId xmlns:a16="http://schemas.microsoft.com/office/drawing/2014/main" id="{2B21B541-787D-42EB-89EE-7CA45C2AC5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DE5D42-924F-44E4-A0B5-DF600E78EA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0707" name="Rectangle 2">
            <a:extLst>
              <a:ext uri="{FF2B5EF4-FFF2-40B4-BE49-F238E27FC236}">
                <a16:creationId xmlns:a16="http://schemas.microsoft.com/office/drawing/2014/main" id="{6479CB23-DE14-466D-ACEE-7A24051A42A5}"/>
              </a:ext>
            </a:extLst>
          </p:cNvPr>
          <p:cNvSpPr>
            <a:spLocks noGrp="1" noRot="1" noChangeAspect="1" noChangeArrowheads="1" noTextEdit="1"/>
          </p:cNvSpPr>
          <p:nvPr>
            <p:ph type="sldImg"/>
          </p:nvPr>
        </p:nvSpPr>
        <p:spPr>
          <a:ln/>
        </p:spPr>
      </p:sp>
      <p:sp>
        <p:nvSpPr>
          <p:cNvPr id="1480708" name="Rectangle 3">
            <a:extLst>
              <a:ext uri="{FF2B5EF4-FFF2-40B4-BE49-F238E27FC236}">
                <a16:creationId xmlns:a16="http://schemas.microsoft.com/office/drawing/2014/main" id="{F6098F57-B8BD-402C-ABE1-C20510522C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730" name="Rectangle 7">
            <a:extLst>
              <a:ext uri="{FF2B5EF4-FFF2-40B4-BE49-F238E27FC236}">
                <a16:creationId xmlns:a16="http://schemas.microsoft.com/office/drawing/2014/main" id="{81A84C5C-5D46-4BC0-B5CF-E96F6AD77F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EB4DDA-A133-4D05-BA1B-6B4BA5F45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1731" name="Rectangle 2">
            <a:extLst>
              <a:ext uri="{FF2B5EF4-FFF2-40B4-BE49-F238E27FC236}">
                <a16:creationId xmlns:a16="http://schemas.microsoft.com/office/drawing/2014/main" id="{94A5E06C-961C-439E-9F84-26C58511EB65}"/>
              </a:ext>
            </a:extLst>
          </p:cNvPr>
          <p:cNvSpPr>
            <a:spLocks noGrp="1" noRot="1" noChangeAspect="1" noChangeArrowheads="1" noTextEdit="1"/>
          </p:cNvSpPr>
          <p:nvPr>
            <p:ph type="sldImg"/>
          </p:nvPr>
        </p:nvSpPr>
        <p:spPr>
          <a:ln/>
        </p:spPr>
      </p:sp>
      <p:sp>
        <p:nvSpPr>
          <p:cNvPr id="1481732" name="Rectangle 3">
            <a:extLst>
              <a:ext uri="{FF2B5EF4-FFF2-40B4-BE49-F238E27FC236}">
                <a16:creationId xmlns:a16="http://schemas.microsoft.com/office/drawing/2014/main" id="{333F00FA-B816-463A-B6BA-9E9E0ADAFA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754" name="Rectangle 7">
            <a:extLst>
              <a:ext uri="{FF2B5EF4-FFF2-40B4-BE49-F238E27FC236}">
                <a16:creationId xmlns:a16="http://schemas.microsoft.com/office/drawing/2014/main" id="{8882DDBB-FEA9-4624-B61F-9EBB716E2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1AE35E-0781-4B97-A916-234C65BFC2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2755" name="Rectangle 2">
            <a:extLst>
              <a:ext uri="{FF2B5EF4-FFF2-40B4-BE49-F238E27FC236}">
                <a16:creationId xmlns:a16="http://schemas.microsoft.com/office/drawing/2014/main" id="{33272BF7-4726-4204-BFB2-6F98CEEAC40E}"/>
              </a:ext>
            </a:extLst>
          </p:cNvPr>
          <p:cNvSpPr>
            <a:spLocks noGrp="1" noRot="1" noChangeAspect="1" noChangeArrowheads="1" noTextEdit="1"/>
          </p:cNvSpPr>
          <p:nvPr>
            <p:ph type="sldImg"/>
          </p:nvPr>
        </p:nvSpPr>
        <p:spPr>
          <a:ln/>
        </p:spPr>
      </p:sp>
      <p:sp>
        <p:nvSpPr>
          <p:cNvPr id="1482756" name="Rectangle 3">
            <a:extLst>
              <a:ext uri="{FF2B5EF4-FFF2-40B4-BE49-F238E27FC236}">
                <a16:creationId xmlns:a16="http://schemas.microsoft.com/office/drawing/2014/main" id="{D4D17B36-BADF-4B05-A50D-B4313BF44C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7">
            <a:extLst>
              <a:ext uri="{FF2B5EF4-FFF2-40B4-BE49-F238E27FC236}">
                <a16:creationId xmlns:a16="http://schemas.microsoft.com/office/drawing/2014/main" id="{97F77FDA-26E1-4174-AE6A-67DAE03212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A31230-55F2-42F3-9F92-5DF0F1FE94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3779" name="Rectangle 2">
            <a:extLst>
              <a:ext uri="{FF2B5EF4-FFF2-40B4-BE49-F238E27FC236}">
                <a16:creationId xmlns:a16="http://schemas.microsoft.com/office/drawing/2014/main" id="{BDECDB73-303B-4783-9261-AB3EC073CDAF}"/>
              </a:ext>
            </a:extLst>
          </p:cNvPr>
          <p:cNvSpPr>
            <a:spLocks noGrp="1" noRot="1" noChangeAspect="1" noChangeArrowheads="1" noTextEdit="1"/>
          </p:cNvSpPr>
          <p:nvPr>
            <p:ph type="sldImg"/>
          </p:nvPr>
        </p:nvSpPr>
        <p:spPr>
          <a:ln/>
        </p:spPr>
      </p:sp>
      <p:sp>
        <p:nvSpPr>
          <p:cNvPr id="1483780" name="Rectangle 3">
            <a:extLst>
              <a:ext uri="{FF2B5EF4-FFF2-40B4-BE49-F238E27FC236}">
                <a16:creationId xmlns:a16="http://schemas.microsoft.com/office/drawing/2014/main" id="{960984C0-CAA5-453E-8F5D-EB83FF727B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7">
            <a:extLst>
              <a:ext uri="{FF2B5EF4-FFF2-40B4-BE49-F238E27FC236}">
                <a16:creationId xmlns:a16="http://schemas.microsoft.com/office/drawing/2014/main" id="{FFED0AE0-660E-4F45-B6D0-12E347BEE9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AFD67-246E-499B-A4A6-5735C1F56E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4803" name="Rectangle 2">
            <a:extLst>
              <a:ext uri="{FF2B5EF4-FFF2-40B4-BE49-F238E27FC236}">
                <a16:creationId xmlns:a16="http://schemas.microsoft.com/office/drawing/2014/main" id="{6A7B3215-55E0-4B7F-8082-C8FE0590EA96}"/>
              </a:ext>
            </a:extLst>
          </p:cNvPr>
          <p:cNvSpPr>
            <a:spLocks noGrp="1" noRot="1" noChangeAspect="1" noChangeArrowheads="1" noTextEdit="1"/>
          </p:cNvSpPr>
          <p:nvPr>
            <p:ph type="sldImg"/>
          </p:nvPr>
        </p:nvSpPr>
        <p:spPr>
          <a:ln/>
        </p:spPr>
      </p:sp>
      <p:sp>
        <p:nvSpPr>
          <p:cNvPr id="1484804" name="Rectangle 3">
            <a:extLst>
              <a:ext uri="{FF2B5EF4-FFF2-40B4-BE49-F238E27FC236}">
                <a16:creationId xmlns:a16="http://schemas.microsoft.com/office/drawing/2014/main" id="{7FD2E6F6-5FB1-452E-B72F-5A1BB3F463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7/2/2020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7F5-8CF9-4055-9BA5-3827E98518D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BE24D-D929-4B7D-BC56-67CEB5C9153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635F4-307E-4B8D-BA3B-00C68F5A30E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ADF961-B4D5-42CF-B434-43BF858ACFE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714F56-F491-4065-A93F-5576EB7C29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47A87D-EA0A-40B4-8504-9E6FD5DD47A7}"/>
              </a:ext>
            </a:extLst>
          </p:cNvPr>
          <p:cNvSpPr>
            <a:spLocks noGrp="1"/>
          </p:cNvSpPr>
          <p:nvPr>
            <p:ph type="sldNum" sz="quarter" idx="12"/>
          </p:nvPr>
        </p:nvSpPr>
        <p:spPr/>
        <p:txBody>
          <a:bodyPr/>
          <a:lstStyle>
            <a:lvl1pPr>
              <a:defRPr/>
            </a:lvl1pPr>
          </a:lstStyle>
          <a:p>
            <a:fld id="{91D0B669-41E2-4D4C-B8A4-52E5AFDC385A}" type="slidenum">
              <a:rPr lang="en-US" altLang="en-US"/>
              <a:pPr/>
              <a:t>‹#›</a:t>
            </a:fld>
            <a:endParaRPr lang="en-US" altLang="en-US"/>
          </a:p>
        </p:txBody>
      </p:sp>
    </p:spTree>
    <p:extLst>
      <p:ext uri="{BB962C8B-B14F-4D97-AF65-F5344CB8AC3E}">
        <p14:creationId xmlns:p14="http://schemas.microsoft.com/office/powerpoint/2010/main" val="38816222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4EC9-A26A-453D-8187-EA633D5AB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A088C2-8B5D-4CC6-B232-C82BADE79C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6CA4C-233F-4597-84E5-FB0F0A6ABE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6F06C4-E34E-498D-A175-CFE4B0F09F0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A53711-D7BE-4705-98CC-E17F3B9DB369}"/>
              </a:ext>
            </a:extLst>
          </p:cNvPr>
          <p:cNvSpPr>
            <a:spLocks noGrp="1"/>
          </p:cNvSpPr>
          <p:nvPr>
            <p:ph type="sldNum" sz="quarter" idx="12"/>
          </p:nvPr>
        </p:nvSpPr>
        <p:spPr/>
        <p:txBody>
          <a:bodyPr/>
          <a:lstStyle>
            <a:lvl1pPr>
              <a:defRPr/>
            </a:lvl1pPr>
          </a:lstStyle>
          <a:p>
            <a:fld id="{130D727E-CF0E-48A1-9450-16CF4511C280}" type="slidenum">
              <a:rPr lang="en-US" altLang="en-US"/>
              <a:pPr/>
              <a:t>‹#›</a:t>
            </a:fld>
            <a:endParaRPr lang="en-US" altLang="en-US"/>
          </a:p>
        </p:txBody>
      </p:sp>
    </p:spTree>
    <p:extLst>
      <p:ext uri="{BB962C8B-B14F-4D97-AF65-F5344CB8AC3E}">
        <p14:creationId xmlns:p14="http://schemas.microsoft.com/office/powerpoint/2010/main" val="9280488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D9739-BE55-4477-85B7-101E9409AEB2}"/>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DEAA2E-2CD5-4658-A201-5819080690C8}"/>
              </a:ext>
            </a:extLst>
          </p:cNvPr>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86CF9-9DE9-40CC-8FFC-5F7A0987BC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3EB255-5511-4305-9A03-82CB33FACC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106A9E8-D57C-42D3-A3B8-AC362487A6D1}"/>
              </a:ext>
            </a:extLst>
          </p:cNvPr>
          <p:cNvSpPr>
            <a:spLocks noGrp="1"/>
          </p:cNvSpPr>
          <p:nvPr>
            <p:ph type="sldNum" sz="quarter" idx="12"/>
          </p:nvPr>
        </p:nvSpPr>
        <p:spPr/>
        <p:txBody>
          <a:bodyPr/>
          <a:lstStyle>
            <a:lvl1pPr>
              <a:defRPr/>
            </a:lvl1pPr>
          </a:lstStyle>
          <a:p>
            <a:fld id="{EDF79C31-7BD6-45C5-813A-2E1100D7FFC1}" type="slidenum">
              <a:rPr lang="en-US" altLang="en-US"/>
              <a:pPr/>
              <a:t>‹#›</a:t>
            </a:fld>
            <a:endParaRPr lang="en-US" altLang="en-US"/>
          </a:p>
        </p:txBody>
      </p:sp>
    </p:spTree>
    <p:extLst>
      <p:ext uri="{BB962C8B-B14F-4D97-AF65-F5344CB8AC3E}">
        <p14:creationId xmlns:p14="http://schemas.microsoft.com/office/powerpoint/2010/main" val="24495989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1" y="2587843"/>
            <a:ext cx="7697445" cy="3850817"/>
          </a:xfrm>
          <a:prstGeom prst="rect">
            <a:avLst/>
          </a:prstGeom>
        </p:spPr>
      </p:pic>
      <p:sp>
        <p:nvSpPr>
          <p:cNvPr id="2" name="Title 1"/>
          <p:cNvSpPr>
            <a:spLocks noGrp="1"/>
          </p:cNvSpPr>
          <p:nvPr>
            <p:ph type="ctrTitle"/>
          </p:nvPr>
        </p:nvSpPr>
        <p:spPr>
          <a:xfrm rot="360000">
            <a:off x="4453079"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0" y="5061540"/>
            <a:ext cx="2624713" cy="534991"/>
          </a:xfrm>
        </p:spPr>
        <p:txBody>
          <a:bodyPr anchor="t"/>
          <a:lstStyle>
            <a:lvl1pPr algn="ctr">
              <a:defRPr sz="2200">
                <a:solidFill>
                  <a:schemeClr val="accent1"/>
                </a:solidFill>
              </a:defRPr>
            </a:lvl1pPr>
          </a:lstStyle>
          <a:p>
            <a:fld id="{8ACDB3CC-F982-40F9-8DD6-BCC9AFBF44BD}" type="datetime1">
              <a:rPr lang="en-US" smtClean="0"/>
              <a:pPr/>
              <a:t>7/2/2020</a:t>
            </a:fld>
            <a:endParaRPr lang="en-US" dirty="0"/>
          </a:p>
        </p:txBody>
      </p:sp>
      <p:sp>
        <p:nvSpPr>
          <p:cNvPr id="5" name="Footer Placeholder 4"/>
          <p:cNvSpPr>
            <a:spLocks noGrp="1"/>
          </p:cNvSpPr>
          <p:nvPr>
            <p:ph type="ftr" sz="quarter" idx="11"/>
          </p:nvPr>
        </p:nvSpPr>
        <p:spPr>
          <a:xfrm rot="20520000">
            <a:off x="863457" y="4135346"/>
            <a:ext cx="2781175"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2641919" y="5509809"/>
            <a:ext cx="98424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7003751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08867-0964-49C4-9DE5-8FBB189497BC}" type="datetime1">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5380726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1" y="14979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00" y="37544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6517007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7721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8"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5244850" y="42810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33"/>
          <p:cNvSpPr>
            <a:spLocks/>
          </p:cNvSpPr>
          <p:nvPr/>
        </p:nvSpPr>
        <p:spPr bwMode="auto">
          <a:xfrm rot="9377604">
            <a:off x="5234482" y="3316841"/>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6476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8DB32-6162-43C0-9325-230E0A9B0177}" type="datetime1">
              <a:rPr lang="en-US" smtClean="0"/>
              <a:pPr/>
              <a:t>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4177647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57550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7/2/2020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1" y="14870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1" y="34084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1757457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793510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71C1A-CAFA-43FD-A579-55B116A1448A}" type="datetime1">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876041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1BC03-21BF-4F6B-A3BE-29C937D452B1}" type="datetime1">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576275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7/2/2020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7/2/2020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44533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7/2/2020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7/2/2020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1075580895"/>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1615653244"/>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2975599205"/>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999171928"/>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423937092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258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3470617633"/>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4119830363"/>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3837221891"/>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1183479733"/>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4193467648"/>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1899033860"/>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865620107"/>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2154039939"/>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179901608"/>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201948560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3944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1196315766"/>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1002944678"/>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3801272810"/>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1941176480"/>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2814918663"/>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3519532792"/>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483233769"/>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4163798819"/>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709448563"/>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152243155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424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2544270195"/>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534493865"/>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1661664602"/>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297305163"/>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491823039"/>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1774617243"/>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3182407249"/>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593482408"/>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3308427711"/>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169917977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38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1327160152"/>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2995061880"/>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1955450535"/>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4284984902"/>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1895774325"/>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135332027"/>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3406599115"/>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3554169968"/>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2746574857"/>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96970378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3116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1836161847"/>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773493171"/>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2519012278"/>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3510574152"/>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2741795676"/>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911827407"/>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F5BD7B6B-16F2-4098-97B1-B1CD25AE5EF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C5E8AA-D7C8-44A8-85EF-7FD74942AFB1}"/>
              </a:ext>
            </a:extLst>
          </p:cNvPr>
          <p:cNvSpPr>
            <a:spLocks noGrp="1" noChangeArrowheads="1"/>
          </p:cNvSpPr>
          <p:nvPr>
            <p:ph type="sldNum" sz="quarter" idx="11"/>
          </p:nvPr>
        </p:nvSpPr>
        <p:spPr>
          <a:ln/>
        </p:spPr>
        <p:txBody>
          <a:bodyPr/>
          <a:lstStyle>
            <a:lvl1pPr>
              <a:defRPr/>
            </a:lvl1pPr>
          </a:lstStyle>
          <a:p>
            <a:fld id="{9D1869A3-8ADA-41B5-96C3-DA9D7002DB64}" type="slidenum">
              <a:rPr lang="en-US" altLang="en-US"/>
              <a:pPr/>
              <a:t>‹#›</a:t>
            </a:fld>
            <a:endParaRPr lang="en-US" altLang="en-US"/>
          </a:p>
        </p:txBody>
      </p:sp>
    </p:spTree>
    <p:extLst>
      <p:ext uri="{BB962C8B-B14F-4D97-AF65-F5344CB8AC3E}">
        <p14:creationId xmlns:p14="http://schemas.microsoft.com/office/powerpoint/2010/main" val="1674824198"/>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540A87F-EDA3-401D-9258-227AA0D96FA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F03B95A-731B-4770-A645-69EB2D241EDF}"/>
              </a:ext>
            </a:extLst>
          </p:cNvPr>
          <p:cNvSpPr>
            <a:spLocks noGrp="1" noChangeArrowheads="1"/>
          </p:cNvSpPr>
          <p:nvPr>
            <p:ph type="sldNum" sz="quarter" idx="11"/>
          </p:nvPr>
        </p:nvSpPr>
        <p:spPr>
          <a:ln/>
        </p:spPr>
        <p:txBody>
          <a:bodyPr/>
          <a:lstStyle>
            <a:lvl1pPr>
              <a:defRPr/>
            </a:lvl1pPr>
          </a:lstStyle>
          <a:p>
            <a:fld id="{6687204C-2755-4B71-89DD-1D4786A79080}" type="slidenum">
              <a:rPr lang="en-US" altLang="en-US"/>
              <a:pPr/>
              <a:t>‹#›</a:t>
            </a:fld>
            <a:endParaRPr lang="en-US" altLang="en-US"/>
          </a:p>
        </p:txBody>
      </p:sp>
    </p:spTree>
    <p:extLst>
      <p:ext uri="{BB962C8B-B14F-4D97-AF65-F5344CB8AC3E}">
        <p14:creationId xmlns:p14="http://schemas.microsoft.com/office/powerpoint/2010/main" val="4030512134"/>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6BAE4B04-BB2F-4C8C-8301-46FC2E9BE8E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A6EDF8-39D8-42C1-A8CC-5531DE3E41E8}"/>
              </a:ext>
            </a:extLst>
          </p:cNvPr>
          <p:cNvSpPr>
            <a:spLocks noGrp="1" noChangeArrowheads="1"/>
          </p:cNvSpPr>
          <p:nvPr>
            <p:ph type="sldNum" sz="quarter" idx="11"/>
          </p:nvPr>
        </p:nvSpPr>
        <p:spPr>
          <a:ln/>
        </p:spPr>
        <p:txBody>
          <a:bodyPr/>
          <a:lstStyle>
            <a:lvl1pPr>
              <a:defRPr/>
            </a:lvl1pPr>
          </a:lstStyle>
          <a:p>
            <a:fld id="{0A63DB1A-F434-4DB3-A13D-AE9AE3E15D98}" type="slidenum">
              <a:rPr lang="en-US" altLang="en-US"/>
              <a:pPr/>
              <a:t>‹#›</a:t>
            </a:fld>
            <a:endParaRPr lang="en-US" altLang="en-US"/>
          </a:p>
        </p:txBody>
      </p:sp>
    </p:spTree>
    <p:extLst>
      <p:ext uri="{BB962C8B-B14F-4D97-AF65-F5344CB8AC3E}">
        <p14:creationId xmlns:p14="http://schemas.microsoft.com/office/powerpoint/2010/main" val="372191760"/>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6A8C744-5209-4A7C-BD1D-3E3D1DDB53D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10D789-392B-4DF2-8E04-8887F4A4C0EA}"/>
              </a:ext>
            </a:extLst>
          </p:cNvPr>
          <p:cNvSpPr>
            <a:spLocks noGrp="1" noChangeArrowheads="1"/>
          </p:cNvSpPr>
          <p:nvPr>
            <p:ph type="sldNum" sz="quarter" idx="11"/>
          </p:nvPr>
        </p:nvSpPr>
        <p:spPr>
          <a:ln/>
        </p:spPr>
        <p:txBody>
          <a:bodyPr/>
          <a:lstStyle>
            <a:lvl1pPr>
              <a:defRPr/>
            </a:lvl1pPr>
          </a:lstStyle>
          <a:p>
            <a:fld id="{0B816A91-EBB3-42F3-916D-AA1568C94505}" type="slidenum">
              <a:rPr lang="en-US" altLang="en-US"/>
              <a:pPr/>
              <a:t>‹#›</a:t>
            </a:fld>
            <a:endParaRPr lang="en-US" altLang="en-US"/>
          </a:p>
        </p:txBody>
      </p:sp>
    </p:spTree>
    <p:extLst>
      <p:ext uri="{BB962C8B-B14F-4D97-AF65-F5344CB8AC3E}">
        <p14:creationId xmlns:p14="http://schemas.microsoft.com/office/powerpoint/2010/main" val="72766288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652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538B0EC-0CFA-46AD-9EBC-05963255FC0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D573DE1-138E-453C-9E71-D96FB042D581}"/>
              </a:ext>
            </a:extLst>
          </p:cNvPr>
          <p:cNvSpPr>
            <a:spLocks noGrp="1" noChangeArrowheads="1"/>
          </p:cNvSpPr>
          <p:nvPr>
            <p:ph type="sldNum" sz="quarter" idx="11"/>
          </p:nvPr>
        </p:nvSpPr>
        <p:spPr>
          <a:ln/>
        </p:spPr>
        <p:txBody>
          <a:bodyPr/>
          <a:lstStyle>
            <a:lvl1pPr>
              <a:defRPr/>
            </a:lvl1pPr>
          </a:lstStyle>
          <a:p>
            <a:fld id="{93DAFAF1-1F15-4509-AC53-B5987A417E2E}" type="slidenum">
              <a:rPr lang="en-US" altLang="en-US"/>
              <a:pPr/>
              <a:t>‹#›</a:t>
            </a:fld>
            <a:endParaRPr lang="en-US" altLang="en-US"/>
          </a:p>
        </p:txBody>
      </p:sp>
    </p:spTree>
    <p:extLst>
      <p:ext uri="{BB962C8B-B14F-4D97-AF65-F5344CB8AC3E}">
        <p14:creationId xmlns:p14="http://schemas.microsoft.com/office/powerpoint/2010/main" val="2373735554"/>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4B135B9-9DD1-4AC5-BD57-404523DCDE1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17AB1A4-BF95-474B-9BBA-7E9C2B28DD8C}"/>
              </a:ext>
            </a:extLst>
          </p:cNvPr>
          <p:cNvSpPr>
            <a:spLocks noGrp="1" noChangeArrowheads="1"/>
          </p:cNvSpPr>
          <p:nvPr>
            <p:ph type="sldNum" sz="quarter" idx="11"/>
          </p:nvPr>
        </p:nvSpPr>
        <p:spPr>
          <a:ln/>
        </p:spPr>
        <p:txBody>
          <a:bodyPr/>
          <a:lstStyle>
            <a:lvl1pPr>
              <a:defRPr/>
            </a:lvl1pPr>
          </a:lstStyle>
          <a:p>
            <a:fld id="{2E7FD8EB-4C38-4142-9D73-A4497E69862C}" type="slidenum">
              <a:rPr lang="en-US" altLang="en-US"/>
              <a:pPr/>
              <a:t>‹#›</a:t>
            </a:fld>
            <a:endParaRPr lang="en-US" altLang="en-US"/>
          </a:p>
        </p:txBody>
      </p:sp>
    </p:spTree>
    <p:extLst>
      <p:ext uri="{BB962C8B-B14F-4D97-AF65-F5344CB8AC3E}">
        <p14:creationId xmlns:p14="http://schemas.microsoft.com/office/powerpoint/2010/main" val="3115959008"/>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48ADD0A-A0A8-4B81-9731-BE8335B38CA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59E9ED5C-E517-408B-A20D-DA42FB869CE7}"/>
              </a:ext>
            </a:extLst>
          </p:cNvPr>
          <p:cNvSpPr>
            <a:spLocks noGrp="1" noChangeArrowheads="1"/>
          </p:cNvSpPr>
          <p:nvPr>
            <p:ph type="sldNum" sz="quarter" idx="11"/>
          </p:nvPr>
        </p:nvSpPr>
        <p:spPr>
          <a:ln/>
        </p:spPr>
        <p:txBody>
          <a:bodyPr/>
          <a:lstStyle>
            <a:lvl1pPr>
              <a:defRPr/>
            </a:lvl1pPr>
          </a:lstStyle>
          <a:p>
            <a:fld id="{6810DEE0-C9BD-42C3-84AA-A10D7BD7C0CA}" type="slidenum">
              <a:rPr lang="en-US" altLang="en-US"/>
              <a:pPr/>
              <a:t>‹#›</a:t>
            </a:fld>
            <a:endParaRPr lang="en-US" altLang="en-US"/>
          </a:p>
        </p:txBody>
      </p:sp>
    </p:spTree>
    <p:extLst>
      <p:ext uri="{BB962C8B-B14F-4D97-AF65-F5344CB8AC3E}">
        <p14:creationId xmlns:p14="http://schemas.microsoft.com/office/powerpoint/2010/main" val="2977417445"/>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79FB03F-C754-49F5-9BE6-AB95D44EDCA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514197-ABE3-4A2F-8CE3-3F060BF4E8FC}"/>
              </a:ext>
            </a:extLst>
          </p:cNvPr>
          <p:cNvSpPr>
            <a:spLocks noGrp="1" noChangeArrowheads="1"/>
          </p:cNvSpPr>
          <p:nvPr>
            <p:ph type="sldNum" sz="quarter" idx="11"/>
          </p:nvPr>
        </p:nvSpPr>
        <p:spPr>
          <a:ln/>
        </p:spPr>
        <p:txBody>
          <a:bodyPr/>
          <a:lstStyle>
            <a:lvl1pPr>
              <a:defRPr/>
            </a:lvl1pPr>
          </a:lstStyle>
          <a:p>
            <a:fld id="{76B09943-AB12-4DDB-A636-B7EDBA0997CC}" type="slidenum">
              <a:rPr lang="en-US" altLang="en-US"/>
              <a:pPr/>
              <a:t>‹#›</a:t>
            </a:fld>
            <a:endParaRPr lang="en-US" altLang="en-US"/>
          </a:p>
        </p:txBody>
      </p:sp>
    </p:spTree>
    <p:extLst>
      <p:ext uri="{BB962C8B-B14F-4D97-AF65-F5344CB8AC3E}">
        <p14:creationId xmlns:p14="http://schemas.microsoft.com/office/powerpoint/2010/main" val="374811458"/>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DB26771-9079-4780-9D56-623D3FD88AB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36A57B-0D28-4AAC-B4A4-2EFAC721C687}"/>
              </a:ext>
            </a:extLst>
          </p:cNvPr>
          <p:cNvSpPr>
            <a:spLocks noGrp="1" noChangeArrowheads="1"/>
          </p:cNvSpPr>
          <p:nvPr>
            <p:ph type="sldNum" sz="quarter" idx="11"/>
          </p:nvPr>
        </p:nvSpPr>
        <p:spPr>
          <a:ln/>
        </p:spPr>
        <p:txBody>
          <a:bodyPr/>
          <a:lstStyle>
            <a:lvl1pPr>
              <a:defRPr/>
            </a:lvl1pPr>
          </a:lstStyle>
          <a:p>
            <a:fld id="{9EC08973-3C02-4696-9536-1BCF8EBEB085}" type="slidenum">
              <a:rPr lang="en-US" altLang="en-US"/>
              <a:pPr/>
              <a:t>‹#›</a:t>
            </a:fld>
            <a:endParaRPr lang="en-US" altLang="en-US"/>
          </a:p>
        </p:txBody>
      </p:sp>
    </p:spTree>
    <p:extLst>
      <p:ext uri="{BB962C8B-B14F-4D97-AF65-F5344CB8AC3E}">
        <p14:creationId xmlns:p14="http://schemas.microsoft.com/office/powerpoint/2010/main" val="3711601835"/>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CB01943-5372-43AA-BC55-9050B759AC4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98A1410-69F4-42D7-9C36-733A2415C204}"/>
              </a:ext>
            </a:extLst>
          </p:cNvPr>
          <p:cNvSpPr>
            <a:spLocks noGrp="1" noChangeArrowheads="1"/>
          </p:cNvSpPr>
          <p:nvPr>
            <p:ph type="sldNum" sz="quarter" idx="11"/>
          </p:nvPr>
        </p:nvSpPr>
        <p:spPr>
          <a:ln/>
        </p:spPr>
        <p:txBody>
          <a:bodyPr/>
          <a:lstStyle>
            <a:lvl1pPr>
              <a:defRPr/>
            </a:lvl1pPr>
          </a:lstStyle>
          <a:p>
            <a:fld id="{FF0831D7-1A3A-4DA2-9146-8912C4C562F9}" type="slidenum">
              <a:rPr lang="en-US" altLang="en-US"/>
              <a:pPr/>
              <a:t>‹#›</a:t>
            </a:fld>
            <a:endParaRPr lang="en-US" altLang="en-US"/>
          </a:p>
        </p:txBody>
      </p:sp>
    </p:spTree>
    <p:extLst>
      <p:ext uri="{BB962C8B-B14F-4D97-AF65-F5344CB8AC3E}">
        <p14:creationId xmlns:p14="http://schemas.microsoft.com/office/powerpoint/2010/main" val="3297869457"/>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111D011-41D6-4099-AB4B-9EC15EBCC51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70D7ABC-F40D-4246-850E-B38F6459209E}"/>
              </a:ext>
            </a:extLst>
          </p:cNvPr>
          <p:cNvSpPr>
            <a:spLocks noGrp="1" noChangeArrowheads="1"/>
          </p:cNvSpPr>
          <p:nvPr>
            <p:ph type="sldNum" sz="quarter" idx="11"/>
          </p:nvPr>
        </p:nvSpPr>
        <p:spPr>
          <a:ln/>
        </p:spPr>
        <p:txBody>
          <a:bodyPr/>
          <a:lstStyle>
            <a:lvl1pPr>
              <a:defRPr/>
            </a:lvl1pPr>
          </a:lstStyle>
          <a:p>
            <a:fld id="{886BC78B-B388-4162-A065-4879E3CA6989}" type="slidenum">
              <a:rPr lang="en-US" altLang="en-US"/>
              <a:pPr/>
              <a:t>‹#›</a:t>
            </a:fld>
            <a:endParaRPr lang="en-US" altLang="en-US"/>
          </a:p>
        </p:txBody>
      </p:sp>
    </p:spTree>
    <p:extLst>
      <p:ext uri="{BB962C8B-B14F-4D97-AF65-F5344CB8AC3E}">
        <p14:creationId xmlns:p14="http://schemas.microsoft.com/office/powerpoint/2010/main" val="4173099317"/>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55FF5B-C20C-4B8F-9AE6-3C03FF708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58372" name="Rectangle 4"/>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08996DD9-3D81-4205-857F-96F0390F039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4479C6-61A7-42A0-B9AD-4F7848A0712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17B72D4-835A-4286-8E6B-ABCEB5280A33}"/>
              </a:ext>
            </a:extLst>
          </p:cNvPr>
          <p:cNvSpPr>
            <a:spLocks noGrp="1" noChangeArrowheads="1"/>
          </p:cNvSpPr>
          <p:nvPr>
            <p:ph type="sldNum" sz="quarter" idx="12"/>
          </p:nvPr>
        </p:nvSpPr>
        <p:spPr/>
        <p:txBody>
          <a:bodyPr/>
          <a:lstStyle>
            <a:lvl1pPr>
              <a:defRPr/>
            </a:lvl1pPr>
          </a:lstStyle>
          <a:p>
            <a:fld id="{23219F1C-F605-4586-B3B4-4B30163E6A89}" type="slidenum">
              <a:rPr lang="en-US" altLang="en-US"/>
              <a:pPr/>
              <a:t>‹#›</a:t>
            </a:fld>
            <a:endParaRPr lang="en-US" altLang="en-US"/>
          </a:p>
        </p:txBody>
      </p:sp>
    </p:spTree>
    <p:extLst>
      <p:ext uri="{BB962C8B-B14F-4D97-AF65-F5344CB8AC3E}">
        <p14:creationId xmlns:p14="http://schemas.microsoft.com/office/powerpoint/2010/main" val="1294450812"/>
      </p:ext>
    </p:extLst>
  </p:cSld>
  <p:clrMapOvr>
    <a:masterClrMapping/>
  </p:clrMapOvr>
  <p:transition spd="slow" advTm="16000">
    <p:random/>
    <p:sndAc>
      <p:stSnd>
        <p:snd r:embed="rId1" name="projctor.wav"/>
      </p:stSnd>
    </p:sndAc>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C20F574-7B55-46FA-936E-7A2293699D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00DE53-BA37-4CEF-872E-0D5F27D3DD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215A8BA-0719-4C22-9C6B-A2E656952000}"/>
              </a:ext>
            </a:extLst>
          </p:cNvPr>
          <p:cNvSpPr>
            <a:spLocks noGrp="1" noChangeArrowheads="1"/>
          </p:cNvSpPr>
          <p:nvPr>
            <p:ph type="sldNum" sz="quarter" idx="12"/>
          </p:nvPr>
        </p:nvSpPr>
        <p:spPr>
          <a:ln/>
        </p:spPr>
        <p:txBody>
          <a:bodyPr/>
          <a:lstStyle>
            <a:lvl1pPr>
              <a:defRPr/>
            </a:lvl1pPr>
          </a:lstStyle>
          <a:p>
            <a:fld id="{EE508225-9927-4A4B-BEC7-8EFA8B1BD550}" type="slidenum">
              <a:rPr lang="en-US" altLang="en-US"/>
              <a:pPr/>
              <a:t>‹#›</a:t>
            </a:fld>
            <a:endParaRPr lang="en-US" altLang="en-US"/>
          </a:p>
        </p:txBody>
      </p:sp>
    </p:spTree>
    <p:extLst>
      <p:ext uri="{BB962C8B-B14F-4D97-AF65-F5344CB8AC3E}">
        <p14:creationId xmlns:p14="http://schemas.microsoft.com/office/powerpoint/2010/main" val="1602333855"/>
      </p:ext>
    </p:extLst>
  </p:cSld>
  <p:clrMapOvr>
    <a:masterClrMapping/>
  </p:clrMapOvr>
  <p:transition spd="slow" advTm="16000">
    <p:random/>
    <p:sndAc>
      <p:stSnd>
        <p:snd r:embed="rId1" name="projctor.wav"/>
      </p:stSnd>
    </p:sndAc>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054795BF-456F-48FD-B6FC-A205863C9C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F38A8A-CC1C-48B2-A50D-A8C3AC1DF9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92931F8-DC02-41C3-9271-3A9FAC70D722}"/>
              </a:ext>
            </a:extLst>
          </p:cNvPr>
          <p:cNvSpPr>
            <a:spLocks noGrp="1" noChangeArrowheads="1"/>
          </p:cNvSpPr>
          <p:nvPr>
            <p:ph type="sldNum" sz="quarter" idx="12"/>
          </p:nvPr>
        </p:nvSpPr>
        <p:spPr>
          <a:ln/>
        </p:spPr>
        <p:txBody>
          <a:bodyPr/>
          <a:lstStyle>
            <a:lvl1pPr>
              <a:defRPr/>
            </a:lvl1pPr>
          </a:lstStyle>
          <a:p>
            <a:fld id="{F8232834-E555-476B-A81B-4F982482586C}" type="slidenum">
              <a:rPr lang="en-US" altLang="en-US"/>
              <a:pPr/>
              <a:t>‹#›</a:t>
            </a:fld>
            <a:endParaRPr lang="en-US" altLang="en-US"/>
          </a:p>
        </p:txBody>
      </p:sp>
    </p:spTree>
    <p:extLst>
      <p:ext uri="{BB962C8B-B14F-4D97-AF65-F5344CB8AC3E}">
        <p14:creationId xmlns:p14="http://schemas.microsoft.com/office/powerpoint/2010/main" val="3017751157"/>
      </p:ext>
    </p:extLst>
  </p:cSld>
  <p:clrMapOvr>
    <a:masterClrMapping/>
  </p:clrMapOvr>
  <p:transition spd="slow" advTm="16000">
    <p:random/>
    <p:sndAc>
      <p:stSnd>
        <p:snd r:embed="rId1" name="projctor.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175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B3B818C-9E8B-42AB-B606-D91DD8ECE5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6ABD0A-949D-4508-AF71-FEC69916ED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1BEACD4-028E-4120-9ADE-6C8D8EE09619}"/>
              </a:ext>
            </a:extLst>
          </p:cNvPr>
          <p:cNvSpPr>
            <a:spLocks noGrp="1" noChangeArrowheads="1"/>
          </p:cNvSpPr>
          <p:nvPr>
            <p:ph type="sldNum" sz="quarter" idx="12"/>
          </p:nvPr>
        </p:nvSpPr>
        <p:spPr>
          <a:ln/>
        </p:spPr>
        <p:txBody>
          <a:bodyPr/>
          <a:lstStyle>
            <a:lvl1pPr>
              <a:defRPr/>
            </a:lvl1pPr>
          </a:lstStyle>
          <a:p>
            <a:fld id="{A4D2A7F0-BE84-4704-85BD-3C82C285453C}" type="slidenum">
              <a:rPr lang="en-US" altLang="en-US"/>
              <a:pPr/>
              <a:t>‹#›</a:t>
            </a:fld>
            <a:endParaRPr lang="en-US" altLang="en-US"/>
          </a:p>
        </p:txBody>
      </p:sp>
    </p:spTree>
    <p:extLst>
      <p:ext uri="{BB962C8B-B14F-4D97-AF65-F5344CB8AC3E}">
        <p14:creationId xmlns:p14="http://schemas.microsoft.com/office/powerpoint/2010/main" val="757158383"/>
      </p:ext>
    </p:extLst>
  </p:cSld>
  <p:clrMapOvr>
    <a:masterClrMapping/>
  </p:clrMapOvr>
  <p:transition spd="slow" advTm="16000">
    <p:random/>
    <p:sndAc>
      <p:stSnd>
        <p:snd r:embed="rId1" name="projctor.wav"/>
      </p:stSnd>
    </p:sndAc>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572E4AA-5216-4438-AD9A-4BB9F8FAB93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DDA60FB-0B79-4986-8BE1-36B5AFBD77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5F251DD-45D2-49FD-8488-5C9DEC1149B8}"/>
              </a:ext>
            </a:extLst>
          </p:cNvPr>
          <p:cNvSpPr>
            <a:spLocks noGrp="1" noChangeArrowheads="1"/>
          </p:cNvSpPr>
          <p:nvPr>
            <p:ph type="sldNum" sz="quarter" idx="12"/>
          </p:nvPr>
        </p:nvSpPr>
        <p:spPr>
          <a:ln/>
        </p:spPr>
        <p:txBody>
          <a:bodyPr/>
          <a:lstStyle>
            <a:lvl1pPr>
              <a:defRPr/>
            </a:lvl1pPr>
          </a:lstStyle>
          <a:p>
            <a:fld id="{0CF374B5-E907-41FC-9A71-2057A02A5765}" type="slidenum">
              <a:rPr lang="en-US" altLang="en-US"/>
              <a:pPr/>
              <a:t>‹#›</a:t>
            </a:fld>
            <a:endParaRPr lang="en-US" altLang="en-US"/>
          </a:p>
        </p:txBody>
      </p:sp>
    </p:spTree>
    <p:extLst>
      <p:ext uri="{BB962C8B-B14F-4D97-AF65-F5344CB8AC3E}">
        <p14:creationId xmlns:p14="http://schemas.microsoft.com/office/powerpoint/2010/main" val="2815442910"/>
      </p:ext>
    </p:extLst>
  </p:cSld>
  <p:clrMapOvr>
    <a:masterClrMapping/>
  </p:clrMapOvr>
  <p:transition spd="slow" advTm="16000">
    <p:random/>
    <p:sndAc>
      <p:stSnd>
        <p:snd r:embed="rId1" name="projctor.wav"/>
      </p:stSnd>
    </p:sndAc>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2B7CB7D-1B86-46DD-9C90-A5FC07D7F4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B10A3EF-CC67-424C-BDAD-D707A4A033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06942F68-34AF-458D-9695-5FCA8D39C12A}"/>
              </a:ext>
            </a:extLst>
          </p:cNvPr>
          <p:cNvSpPr>
            <a:spLocks noGrp="1" noChangeArrowheads="1"/>
          </p:cNvSpPr>
          <p:nvPr>
            <p:ph type="sldNum" sz="quarter" idx="12"/>
          </p:nvPr>
        </p:nvSpPr>
        <p:spPr>
          <a:ln/>
        </p:spPr>
        <p:txBody>
          <a:bodyPr/>
          <a:lstStyle>
            <a:lvl1pPr>
              <a:defRPr/>
            </a:lvl1pPr>
          </a:lstStyle>
          <a:p>
            <a:fld id="{A1A809FE-70B4-4AA8-B88E-66E8039ACAB8}" type="slidenum">
              <a:rPr lang="en-US" altLang="en-US"/>
              <a:pPr/>
              <a:t>‹#›</a:t>
            </a:fld>
            <a:endParaRPr lang="en-US" altLang="en-US"/>
          </a:p>
        </p:txBody>
      </p:sp>
    </p:spTree>
    <p:extLst>
      <p:ext uri="{BB962C8B-B14F-4D97-AF65-F5344CB8AC3E}">
        <p14:creationId xmlns:p14="http://schemas.microsoft.com/office/powerpoint/2010/main" val="3822694806"/>
      </p:ext>
    </p:extLst>
  </p:cSld>
  <p:clrMapOvr>
    <a:masterClrMapping/>
  </p:clrMapOvr>
  <p:transition spd="slow" advTm="16000">
    <p:random/>
    <p:sndAc>
      <p:stSnd>
        <p:snd r:embed="rId1" name="projctor.wav"/>
      </p:stSnd>
    </p:sndAc>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BBBFFAA-C887-4A62-B4D7-53F188A04AE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1EE69424-D21D-4F58-B191-28A75FFF8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D6DDF9A-56A7-4822-9CB9-A07087996282}"/>
              </a:ext>
            </a:extLst>
          </p:cNvPr>
          <p:cNvSpPr>
            <a:spLocks noGrp="1" noChangeArrowheads="1"/>
          </p:cNvSpPr>
          <p:nvPr>
            <p:ph type="sldNum" sz="quarter" idx="12"/>
          </p:nvPr>
        </p:nvSpPr>
        <p:spPr>
          <a:ln/>
        </p:spPr>
        <p:txBody>
          <a:bodyPr/>
          <a:lstStyle>
            <a:lvl1pPr>
              <a:defRPr/>
            </a:lvl1pPr>
          </a:lstStyle>
          <a:p>
            <a:fld id="{C8FB7556-A33D-4AEE-917F-7DA3C46F2637}" type="slidenum">
              <a:rPr lang="en-US" altLang="en-US"/>
              <a:pPr/>
              <a:t>‹#›</a:t>
            </a:fld>
            <a:endParaRPr lang="en-US" altLang="en-US"/>
          </a:p>
        </p:txBody>
      </p:sp>
    </p:spTree>
    <p:extLst>
      <p:ext uri="{BB962C8B-B14F-4D97-AF65-F5344CB8AC3E}">
        <p14:creationId xmlns:p14="http://schemas.microsoft.com/office/powerpoint/2010/main" val="286658216"/>
      </p:ext>
    </p:extLst>
  </p:cSld>
  <p:clrMapOvr>
    <a:masterClrMapping/>
  </p:clrMapOvr>
  <p:transition spd="slow" advTm="16000">
    <p:random/>
    <p:sndAc>
      <p:stSnd>
        <p:snd r:embed="rId1" name="projctor.wav"/>
      </p:stSnd>
    </p:sndAc>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A072C55-B45D-478B-88E4-6516387573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6B0D9E-E1E5-4B12-BE21-EF2E2CC808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7018D77-C096-493E-BA5D-0AC27354FBD5}"/>
              </a:ext>
            </a:extLst>
          </p:cNvPr>
          <p:cNvSpPr>
            <a:spLocks noGrp="1" noChangeArrowheads="1"/>
          </p:cNvSpPr>
          <p:nvPr>
            <p:ph type="sldNum" sz="quarter" idx="12"/>
          </p:nvPr>
        </p:nvSpPr>
        <p:spPr>
          <a:ln/>
        </p:spPr>
        <p:txBody>
          <a:bodyPr/>
          <a:lstStyle>
            <a:lvl1pPr>
              <a:defRPr/>
            </a:lvl1pPr>
          </a:lstStyle>
          <a:p>
            <a:fld id="{0A822334-18D6-4A30-89DC-158AD9A7BA22}" type="slidenum">
              <a:rPr lang="en-US" altLang="en-US"/>
              <a:pPr/>
              <a:t>‹#›</a:t>
            </a:fld>
            <a:endParaRPr lang="en-US" altLang="en-US"/>
          </a:p>
        </p:txBody>
      </p:sp>
    </p:spTree>
    <p:extLst>
      <p:ext uri="{BB962C8B-B14F-4D97-AF65-F5344CB8AC3E}">
        <p14:creationId xmlns:p14="http://schemas.microsoft.com/office/powerpoint/2010/main" val="1036155186"/>
      </p:ext>
    </p:extLst>
  </p:cSld>
  <p:clrMapOvr>
    <a:masterClrMapping/>
  </p:clrMapOvr>
  <p:transition spd="slow" advTm="16000">
    <p:random/>
    <p:sndAc>
      <p:stSnd>
        <p:snd r:embed="rId1" name="projctor.wav"/>
      </p:stSnd>
    </p:sndAc>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F539186-7AC1-4F3C-963D-B9D5695924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72B8E8-3132-47AF-B898-402B62FABB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8F3B9E4-387A-439F-865B-B2B608E893CD}"/>
              </a:ext>
            </a:extLst>
          </p:cNvPr>
          <p:cNvSpPr>
            <a:spLocks noGrp="1" noChangeArrowheads="1"/>
          </p:cNvSpPr>
          <p:nvPr>
            <p:ph type="sldNum" sz="quarter" idx="12"/>
          </p:nvPr>
        </p:nvSpPr>
        <p:spPr>
          <a:ln/>
        </p:spPr>
        <p:txBody>
          <a:bodyPr/>
          <a:lstStyle>
            <a:lvl1pPr>
              <a:defRPr/>
            </a:lvl1pPr>
          </a:lstStyle>
          <a:p>
            <a:fld id="{588A1332-A6B0-451F-9C03-55021E998047}" type="slidenum">
              <a:rPr lang="en-US" altLang="en-US"/>
              <a:pPr/>
              <a:t>‹#›</a:t>
            </a:fld>
            <a:endParaRPr lang="en-US" altLang="en-US"/>
          </a:p>
        </p:txBody>
      </p:sp>
    </p:spTree>
    <p:extLst>
      <p:ext uri="{BB962C8B-B14F-4D97-AF65-F5344CB8AC3E}">
        <p14:creationId xmlns:p14="http://schemas.microsoft.com/office/powerpoint/2010/main" val="754864253"/>
      </p:ext>
    </p:extLst>
  </p:cSld>
  <p:clrMapOvr>
    <a:masterClrMapping/>
  </p:clrMapOvr>
  <p:transition spd="slow" advTm="16000">
    <p:random/>
    <p:sndAc>
      <p:stSnd>
        <p:snd r:embed="rId1" name="projctor.wav"/>
      </p:stSnd>
    </p:sndAc>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42BF741-26C2-412B-8078-EA60E04177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92D48B5-7137-4715-B0C4-5090E981C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F557743-3582-4C1D-A89A-7089483AC0DF}"/>
              </a:ext>
            </a:extLst>
          </p:cNvPr>
          <p:cNvSpPr>
            <a:spLocks noGrp="1" noChangeArrowheads="1"/>
          </p:cNvSpPr>
          <p:nvPr>
            <p:ph type="sldNum" sz="quarter" idx="12"/>
          </p:nvPr>
        </p:nvSpPr>
        <p:spPr>
          <a:ln/>
        </p:spPr>
        <p:txBody>
          <a:bodyPr/>
          <a:lstStyle>
            <a:lvl1pPr>
              <a:defRPr/>
            </a:lvl1pPr>
          </a:lstStyle>
          <a:p>
            <a:fld id="{4847B113-3981-40B2-A386-A9A19953C3D8}" type="slidenum">
              <a:rPr lang="en-US" altLang="en-US"/>
              <a:pPr/>
              <a:t>‹#›</a:t>
            </a:fld>
            <a:endParaRPr lang="en-US" altLang="en-US"/>
          </a:p>
        </p:txBody>
      </p:sp>
    </p:spTree>
    <p:extLst>
      <p:ext uri="{BB962C8B-B14F-4D97-AF65-F5344CB8AC3E}">
        <p14:creationId xmlns:p14="http://schemas.microsoft.com/office/powerpoint/2010/main" val="847135179"/>
      </p:ext>
    </p:extLst>
  </p:cSld>
  <p:clrMapOvr>
    <a:masterClrMapping/>
  </p:clrMapOvr>
  <p:transition spd="slow" advTm="16000">
    <p:random/>
    <p:sndAc>
      <p:stSnd>
        <p:snd r:embed="rId1" name="projctor.wav"/>
      </p:stSnd>
    </p:sndAc>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EA2A3DA-3596-4512-A15C-81C9F26C25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A7044DE-1772-40D7-AFEA-CCDE4A5CB1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B176DB5-6179-469E-B834-1CF114096361}"/>
              </a:ext>
            </a:extLst>
          </p:cNvPr>
          <p:cNvSpPr>
            <a:spLocks noGrp="1" noChangeArrowheads="1"/>
          </p:cNvSpPr>
          <p:nvPr>
            <p:ph type="sldNum" sz="quarter" idx="12"/>
          </p:nvPr>
        </p:nvSpPr>
        <p:spPr>
          <a:ln/>
        </p:spPr>
        <p:txBody>
          <a:bodyPr/>
          <a:lstStyle>
            <a:lvl1pPr>
              <a:defRPr/>
            </a:lvl1pPr>
          </a:lstStyle>
          <a:p>
            <a:fld id="{C2E28736-B759-46A5-9C78-A90817D813D2}" type="slidenum">
              <a:rPr lang="en-US" altLang="en-US"/>
              <a:pPr/>
              <a:t>‹#›</a:t>
            </a:fld>
            <a:endParaRPr lang="en-US" altLang="en-US"/>
          </a:p>
        </p:txBody>
      </p:sp>
    </p:spTree>
    <p:extLst>
      <p:ext uri="{BB962C8B-B14F-4D97-AF65-F5344CB8AC3E}">
        <p14:creationId xmlns:p14="http://schemas.microsoft.com/office/powerpoint/2010/main" val="1936611457"/>
      </p:ext>
    </p:extLst>
  </p:cSld>
  <p:clrMapOvr>
    <a:masterClrMapping/>
  </p:clrMapOvr>
  <p:transition spd="slow" advTm="16000">
    <p:random/>
    <p:sndAc>
      <p:stSnd>
        <p:snd r:embed="rId1" name="projctor.wav"/>
      </p:stSnd>
    </p:sndAc>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8FB1A039-5C57-4ED9-B839-A2C7207A32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6F1DDE-1366-4D49-B6B5-55F50E47E6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24BA74-8F53-4862-8C99-FD58FD0D1F49}"/>
              </a:ext>
            </a:extLst>
          </p:cNvPr>
          <p:cNvSpPr>
            <a:spLocks noGrp="1" noChangeArrowheads="1"/>
          </p:cNvSpPr>
          <p:nvPr>
            <p:ph type="sldNum" sz="quarter" idx="12"/>
          </p:nvPr>
        </p:nvSpPr>
        <p:spPr>
          <a:ln/>
        </p:spPr>
        <p:txBody>
          <a:bodyPr/>
          <a:lstStyle>
            <a:lvl1pPr>
              <a:defRPr/>
            </a:lvl1pPr>
          </a:lstStyle>
          <a:p>
            <a:fld id="{597374BF-EDEF-4524-B91B-935A0CF85B66}" type="slidenum">
              <a:rPr lang="en-US" altLang="en-US"/>
              <a:pPr/>
              <a:t>‹#›</a:t>
            </a:fld>
            <a:endParaRPr lang="en-US" altLang="en-US"/>
          </a:p>
        </p:txBody>
      </p:sp>
    </p:spTree>
    <p:extLst>
      <p:ext uri="{BB962C8B-B14F-4D97-AF65-F5344CB8AC3E}">
        <p14:creationId xmlns:p14="http://schemas.microsoft.com/office/powerpoint/2010/main" val="4181994243"/>
      </p:ext>
    </p:extLst>
  </p:cSld>
  <p:clrMapOvr>
    <a:masterClrMapping/>
  </p:clrMapOvr>
  <p:transition spd="slow" advTm="16000">
    <p:random/>
    <p:sndAc>
      <p:stSnd>
        <p:snd r:embed="rId1" name="projctor.wav"/>
      </p:stSnd>
    </p:sndAc>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291110-D1EF-4C94-AF46-A499B33B26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AE184C-1A5D-495A-8714-8E4FF603EC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67C049-64E7-4B18-9157-673D8138FA6C}"/>
              </a:ext>
            </a:extLst>
          </p:cNvPr>
          <p:cNvSpPr>
            <a:spLocks noGrp="1" noChangeArrowheads="1"/>
          </p:cNvSpPr>
          <p:nvPr>
            <p:ph type="sldNum" sz="quarter" idx="12"/>
          </p:nvPr>
        </p:nvSpPr>
        <p:spPr>
          <a:ln/>
        </p:spPr>
        <p:txBody>
          <a:bodyPr/>
          <a:lstStyle>
            <a:lvl1pPr>
              <a:defRPr/>
            </a:lvl1pPr>
          </a:lstStyle>
          <a:p>
            <a:fld id="{9F6407F8-5103-44EA-ADDC-5A511FFEB3CB}" type="slidenum">
              <a:rPr lang="en-US" altLang="en-US"/>
              <a:pPr/>
              <a:t>‹#›</a:t>
            </a:fld>
            <a:endParaRPr lang="en-US" altLang="en-US"/>
          </a:p>
        </p:txBody>
      </p:sp>
    </p:spTree>
    <p:extLst>
      <p:ext uri="{BB962C8B-B14F-4D97-AF65-F5344CB8AC3E}">
        <p14:creationId xmlns:p14="http://schemas.microsoft.com/office/powerpoint/2010/main" val="1044734887"/>
      </p:ext>
    </p:extLst>
  </p:cSld>
  <p:clrMapOvr>
    <a:masterClrMapping/>
  </p:clrMapOvr>
  <p:transition spd="slow" advTm="16000">
    <p:random/>
    <p:sndAc>
      <p:stSnd>
        <p:snd r:embed="rId1" name="projctor.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5926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DDE693-FAC3-49AF-9A3C-CFD8BFD82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F0C8E4-3866-46A4-8DAD-F1A5BD0AF1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D27912-0BCC-40F6-A1F2-45F170DA3DCB}"/>
              </a:ext>
            </a:extLst>
          </p:cNvPr>
          <p:cNvSpPr>
            <a:spLocks noGrp="1" noChangeArrowheads="1"/>
          </p:cNvSpPr>
          <p:nvPr>
            <p:ph type="sldNum" sz="quarter" idx="12"/>
          </p:nvPr>
        </p:nvSpPr>
        <p:spPr>
          <a:ln/>
        </p:spPr>
        <p:txBody>
          <a:bodyPr/>
          <a:lstStyle>
            <a:lvl1pPr>
              <a:defRPr/>
            </a:lvl1pPr>
          </a:lstStyle>
          <a:p>
            <a:fld id="{41E76B15-C74C-40A4-9C19-3AB6D699D564}" type="slidenum">
              <a:rPr lang="en-US" altLang="en-US"/>
              <a:pPr/>
              <a:t>‹#›</a:t>
            </a:fld>
            <a:endParaRPr lang="en-US" altLang="en-US"/>
          </a:p>
        </p:txBody>
      </p:sp>
    </p:spTree>
    <p:extLst>
      <p:ext uri="{BB962C8B-B14F-4D97-AF65-F5344CB8AC3E}">
        <p14:creationId xmlns:p14="http://schemas.microsoft.com/office/powerpoint/2010/main" val="821126255"/>
      </p:ext>
    </p:extLst>
  </p:cSld>
  <p:clrMapOvr>
    <a:masterClrMapping/>
  </p:clrMapOvr>
  <p:transition spd="slow" advTm="16000">
    <p:random/>
    <p:sndAc>
      <p:stSnd>
        <p:snd r:embed="rId1" name="projctor.wav"/>
      </p:stSnd>
    </p:sndAc>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E0D764-53F0-49A5-986E-55C0E200CB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08E73-2C0D-4067-BD7D-FF66183AF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B8264E-262E-4443-96B1-ED4A982E0835}"/>
              </a:ext>
            </a:extLst>
          </p:cNvPr>
          <p:cNvSpPr>
            <a:spLocks noGrp="1" noChangeArrowheads="1"/>
          </p:cNvSpPr>
          <p:nvPr>
            <p:ph type="sldNum" sz="quarter" idx="12"/>
          </p:nvPr>
        </p:nvSpPr>
        <p:spPr>
          <a:ln/>
        </p:spPr>
        <p:txBody>
          <a:bodyPr/>
          <a:lstStyle>
            <a:lvl1pPr>
              <a:defRPr/>
            </a:lvl1pPr>
          </a:lstStyle>
          <a:p>
            <a:fld id="{28C94351-7D17-4839-B185-E2157E8DA959}" type="slidenum">
              <a:rPr lang="en-US" altLang="en-US"/>
              <a:pPr/>
              <a:t>‹#›</a:t>
            </a:fld>
            <a:endParaRPr lang="en-US" altLang="en-US"/>
          </a:p>
        </p:txBody>
      </p:sp>
    </p:spTree>
    <p:extLst>
      <p:ext uri="{BB962C8B-B14F-4D97-AF65-F5344CB8AC3E}">
        <p14:creationId xmlns:p14="http://schemas.microsoft.com/office/powerpoint/2010/main" val="2054237082"/>
      </p:ext>
    </p:extLst>
  </p:cSld>
  <p:clrMapOvr>
    <a:masterClrMapping/>
  </p:clrMapOvr>
  <p:transition spd="slow" advTm="16000">
    <p:random/>
    <p:sndAc>
      <p:stSnd>
        <p:snd r:embed="rId1" name="projctor.wav"/>
      </p:stSnd>
    </p:sndAc>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937573-38BA-45B9-8760-DE95A68E90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E5B3CA-0C60-4426-A661-9A27FCE146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EF3C30-D954-49D4-B20D-89276A2403E7}"/>
              </a:ext>
            </a:extLst>
          </p:cNvPr>
          <p:cNvSpPr>
            <a:spLocks noGrp="1" noChangeArrowheads="1"/>
          </p:cNvSpPr>
          <p:nvPr>
            <p:ph type="sldNum" sz="quarter" idx="12"/>
          </p:nvPr>
        </p:nvSpPr>
        <p:spPr>
          <a:ln/>
        </p:spPr>
        <p:txBody>
          <a:bodyPr/>
          <a:lstStyle>
            <a:lvl1pPr>
              <a:defRPr/>
            </a:lvl1pPr>
          </a:lstStyle>
          <a:p>
            <a:fld id="{2FC87F4E-F8CC-45EB-B970-EAA0B16EAE87}" type="slidenum">
              <a:rPr lang="en-US" altLang="en-US"/>
              <a:pPr/>
              <a:t>‹#›</a:t>
            </a:fld>
            <a:endParaRPr lang="en-US" altLang="en-US"/>
          </a:p>
        </p:txBody>
      </p:sp>
    </p:spTree>
    <p:extLst>
      <p:ext uri="{BB962C8B-B14F-4D97-AF65-F5344CB8AC3E}">
        <p14:creationId xmlns:p14="http://schemas.microsoft.com/office/powerpoint/2010/main" val="540723351"/>
      </p:ext>
    </p:extLst>
  </p:cSld>
  <p:clrMapOvr>
    <a:masterClrMapping/>
  </p:clrMapOvr>
  <p:transition spd="slow" advTm="16000">
    <p:random/>
    <p:sndAc>
      <p:stSnd>
        <p:snd r:embed="rId1" name="projctor.wav"/>
      </p:stSnd>
    </p:sndAc>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179038-02A7-44DC-B70E-D00E1BEE46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F794D8-B053-4F55-A28F-8546CB6714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A4309F-D2B6-449D-80F6-5CE51A2752C5}"/>
              </a:ext>
            </a:extLst>
          </p:cNvPr>
          <p:cNvSpPr>
            <a:spLocks noGrp="1" noChangeArrowheads="1"/>
          </p:cNvSpPr>
          <p:nvPr>
            <p:ph type="sldNum" sz="quarter" idx="12"/>
          </p:nvPr>
        </p:nvSpPr>
        <p:spPr>
          <a:ln/>
        </p:spPr>
        <p:txBody>
          <a:bodyPr/>
          <a:lstStyle>
            <a:lvl1pPr>
              <a:defRPr/>
            </a:lvl1pPr>
          </a:lstStyle>
          <a:p>
            <a:fld id="{D9E33A46-5064-4CA5-8906-8B7E77935E2D}" type="slidenum">
              <a:rPr lang="en-US" altLang="en-US"/>
              <a:pPr/>
              <a:t>‹#›</a:t>
            </a:fld>
            <a:endParaRPr lang="en-US" altLang="en-US"/>
          </a:p>
        </p:txBody>
      </p:sp>
    </p:spTree>
    <p:extLst>
      <p:ext uri="{BB962C8B-B14F-4D97-AF65-F5344CB8AC3E}">
        <p14:creationId xmlns:p14="http://schemas.microsoft.com/office/powerpoint/2010/main" val="4054737812"/>
      </p:ext>
    </p:extLst>
  </p:cSld>
  <p:clrMapOvr>
    <a:masterClrMapping/>
  </p:clrMapOvr>
  <p:transition spd="slow" advTm="16000">
    <p:random/>
    <p:sndAc>
      <p:stSnd>
        <p:snd r:embed="rId1" name="projctor.wav"/>
      </p:stSnd>
    </p:sndAc>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24F726-C5B5-4601-AFE9-A44486398CE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AD54F0-017C-461E-8217-251CCE993F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CE4FC5E-F19D-4708-BC6C-E1D1FBE5AC2C}"/>
              </a:ext>
            </a:extLst>
          </p:cNvPr>
          <p:cNvSpPr>
            <a:spLocks noGrp="1" noChangeArrowheads="1"/>
          </p:cNvSpPr>
          <p:nvPr>
            <p:ph type="sldNum" sz="quarter" idx="12"/>
          </p:nvPr>
        </p:nvSpPr>
        <p:spPr>
          <a:ln/>
        </p:spPr>
        <p:txBody>
          <a:bodyPr/>
          <a:lstStyle>
            <a:lvl1pPr>
              <a:defRPr/>
            </a:lvl1pPr>
          </a:lstStyle>
          <a:p>
            <a:fld id="{699C420B-7480-42F4-ACAC-CEEC3E935A33}" type="slidenum">
              <a:rPr lang="en-US" altLang="en-US"/>
              <a:pPr/>
              <a:t>‹#›</a:t>
            </a:fld>
            <a:endParaRPr lang="en-US" altLang="en-US"/>
          </a:p>
        </p:txBody>
      </p:sp>
    </p:spTree>
    <p:extLst>
      <p:ext uri="{BB962C8B-B14F-4D97-AF65-F5344CB8AC3E}">
        <p14:creationId xmlns:p14="http://schemas.microsoft.com/office/powerpoint/2010/main" val="3480916026"/>
      </p:ext>
    </p:extLst>
  </p:cSld>
  <p:clrMapOvr>
    <a:masterClrMapping/>
  </p:clrMapOvr>
  <p:transition spd="slow" advTm="16000">
    <p:random/>
    <p:sndAc>
      <p:stSnd>
        <p:snd r:embed="rId1" name="projctor.wav"/>
      </p:stSnd>
    </p:sndAc>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C7C754-CD79-4896-8FB6-001FBCB6C8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09C7CD-6485-4658-B731-519338E3E1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86D4D9-4B8A-44C3-97B7-ED9079B2E5CF}"/>
              </a:ext>
            </a:extLst>
          </p:cNvPr>
          <p:cNvSpPr>
            <a:spLocks noGrp="1" noChangeArrowheads="1"/>
          </p:cNvSpPr>
          <p:nvPr>
            <p:ph type="sldNum" sz="quarter" idx="12"/>
          </p:nvPr>
        </p:nvSpPr>
        <p:spPr>
          <a:ln/>
        </p:spPr>
        <p:txBody>
          <a:bodyPr/>
          <a:lstStyle>
            <a:lvl1pPr>
              <a:defRPr/>
            </a:lvl1pPr>
          </a:lstStyle>
          <a:p>
            <a:fld id="{6D0C66AB-6E83-4FAF-BA89-210187F7F2E1}" type="slidenum">
              <a:rPr lang="en-US" altLang="en-US"/>
              <a:pPr/>
              <a:t>‹#›</a:t>
            </a:fld>
            <a:endParaRPr lang="en-US" altLang="en-US"/>
          </a:p>
        </p:txBody>
      </p:sp>
    </p:spTree>
    <p:extLst>
      <p:ext uri="{BB962C8B-B14F-4D97-AF65-F5344CB8AC3E}">
        <p14:creationId xmlns:p14="http://schemas.microsoft.com/office/powerpoint/2010/main" val="3989300344"/>
      </p:ext>
    </p:extLst>
  </p:cSld>
  <p:clrMapOvr>
    <a:masterClrMapping/>
  </p:clrMapOvr>
  <p:transition spd="slow" advTm="16000">
    <p:random/>
    <p:sndAc>
      <p:stSnd>
        <p:snd r:embed="rId1" name="projctor.wav"/>
      </p:stSnd>
    </p:sndAc>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39E294-7481-4BC5-95C4-F4FD88A757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EAB65A-72AB-48F1-AB93-AA55BF35ED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920BB1-8AAF-4DA9-8B36-9926DD94875B}"/>
              </a:ext>
            </a:extLst>
          </p:cNvPr>
          <p:cNvSpPr>
            <a:spLocks noGrp="1" noChangeArrowheads="1"/>
          </p:cNvSpPr>
          <p:nvPr>
            <p:ph type="sldNum" sz="quarter" idx="12"/>
          </p:nvPr>
        </p:nvSpPr>
        <p:spPr>
          <a:ln/>
        </p:spPr>
        <p:txBody>
          <a:bodyPr/>
          <a:lstStyle>
            <a:lvl1pPr>
              <a:defRPr/>
            </a:lvl1pPr>
          </a:lstStyle>
          <a:p>
            <a:fld id="{E23DF1F3-7062-46D5-8939-285706838CE3}" type="slidenum">
              <a:rPr lang="en-US" altLang="en-US"/>
              <a:pPr/>
              <a:t>‹#›</a:t>
            </a:fld>
            <a:endParaRPr lang="en-US" altLang="en-US"/>
          </a:p>
        </p:txBody>
      </p:sp>
    </p:spTree>
    <p:extLst>
      <p:ext uri="{BB962C8B-B14F-4D97-AF65-F5344CB8AC3E}">
        <p14:creationId xmlns:p14="http://schemas.microsoft.com/office/powerpoint/2010/main" val="2741489149"/>
      </p:ext>
    </p:extLst>
  </p:cSld>
  <p:clrMapOvr>
    <a:masterClrMapping/>
  </p:clrMapOvr>
  <p:transition spd="slow" advTm="16000">
    <p:random/>
    <p:sndAc>
      <p:stSnd>
        <p:snd r:embed="rId1" name="projctor.wav"/>
      </p:stSnd>
    </p:sndAc>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5BB312-023C-47C6-A7D9-90EB32C85F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6C9BCC-2A45-4C65-B783-B31E209308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FE003F-90B4-4CC5-95DA-7122B21728DD}"/>
              </a:ext>
            </a:extLst>
          </p:cNvPr>
          <p:cNvSpPr>
            <a:spLocks noGrp="1" noChangeArrowheads="1"/>
          </p:cNvSpPr>
          <p:nvPr>
            <p:ph type="sldNum" sz="quarter" idx="12"/>
          </p:nvPr>
        </p:nvSpPr>
        <p:spPr>
          <a:ln/>
        </p:spPr>
        <p:txBody>
          <a:bodyPr/>
          <a:lstStyle>
            <a:lvl1pPr>
              <a:defRPr/>
            </a:lvl1pPr>
          </a:lstStyle>
          <a:p>
            <a:fld id="{7EC6E67A-FA1A-4526-AF71-12A443A0FA64}" type="slidenum">
              <a:rPr lang="en-US" altLang="en-US"/>
              <a:pPr/>
              <a:t>‹#›</a:t>
            </a:fld>
            <a:endParaRPr lang="en-US" altLang="en-US"/>
          </a:p>
        </p:txBody>
      </p:sp>
    </p:spTree>
    <p:extLst>
      <p:ext uri="{BB962C8B-B14F-4D97-AF65-F5344CB8AC3E}">
        <p14:creationId xmlns:p14="http://schemas.microsoft.com/office/powerpoint/2010/main" val="2652786839"/>
      </p:ext>
    </p:extLst>
  </p:cSld>
  <p:clrMapOvr>
    <a:masterClrMapping/>
  </p:clrMapOvr>
  <p:transition spd="slow" advTm="16000">
    <p:random/>
    <p:sndAc>
      <p:stSnd>
        <p:snd r:embed="rId1" name="projctor.wav"/>
      </p:stSnd>
    </p:sndAc>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0315A9-15FF-4482-9ABC-7D7E50B526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854CCC-AEC7-4099-94BD-C542B081E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C768B4-4718-4142-8ED9-5D07B08ED4F5}"/>
              </a:ext>
            </a:extLst>
          </p:cNvPr>
          <p:cNvSpPr>
            <a:spLocks noGrp="1" noChangeArrowheads="1"/>
          </p:cNvSpPr>
          <p:nvPr>
            <p:ph type="sldNum" sz="quarter" idx="12"/>
          </p:nvPr>
        </p:nvSpPr>
        <p:spPr>
          <a:ln/>
        </p:spPr>
        <p:txBody>
          <a:bodyPr/>
          <a:lstStyle>
            <a:lvl1pPr>
              <a:defRPr/>
            </a:lvl1pPr>
          </a:lstStyle>
          <a:p>
            <a:fld id="{7B67ED29-E2AD-4B34-B32D-0F8DD50675EA}" type="slidenum">
              <a:rPr lang="en-US" altLang="en-US"/>
              <a:pPr/>
              <a:t>‹#›</a:t>
            </a:fld>
            <a:endParaRPr lang="en-US" altLang="en-US"/>
          </a:p>
        </p:txBody>
      </p:sp>
    </p:spTree>
    <p:extLst>
      <p:ext uri="{BB962C8B-B14F-4D97-AF65-F5344CB8AC3E}">
        <p14:creationId xmlns:p14="http://schemas.microsoft.com/office/powerpoint/2010/main" val="1136750510"/>
      </p:ext>
    </p:extLst>
  </p:cSld>
  <p:clrMapOvr>
    <a:masterClrMapping/>
  </p:clrMapOvr>
  <p:transition spd="slow" advTm="16000">
    <p:random/>
    <p:sndAc>
      <p:stSnd>
        <p:snd r:embed="rId1" name="projctor.wav"/>
      </p:stSnd>
    </p:sndAc>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93687F2-760E-411D-A583-36D740293A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71177D-37B6-4A25-A838-0C3537F71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62B4DC-553C-4605-877F-4B6E8A42375E}"/>
              </a:ext>
            </a:extLst>
          </p:cNvPr>
          <p:cNvSpPr>
            <a:spLocks noGrp="1" noChangeArrowheads="1"/>
          </p:cNvSpPr>
          <p:nvPr>
            <p:ph type="sldNum" sz="quarter" idx="12"/>
          </p:nvPr>
        </p:nvSpPr>
        <p:spPr>
          <a:ln/>
        </p:spPr>
        <p:txBody>
          <a:bodyPr/>
          <a:lstStyle>
            <a:lvl1pPr>
              <a:defRPr/>
            </a:lvl1pPr>
          </a:lstStyle>
          <a:p>
            <a:fld id="{E83EC719-E76B-4BBD-A98D-60AECA81BE04}" type="slidenum">
              <a:rPr lang="en-US" altLang="en-US"/>
              <a:pPr/>
              <a:t>‹#›</a:t>
            </a:fld>
            <a:endParaRPr lang="en-US" altLang="en-US"/>
          </a:p>
        </p:txBody>
      </p:sp>
    </p:spTree>
    <p:extLst>
      <p:ext uri="{BB962C8B-B14F-4D97-AF65-F5344CB8AC3E}">
        <p14:creationId xmlns:p14="http://schemas.microsoft.com/office/powerpoint/2010/main" val="1005481974"/>
      </p:ext>
    </p:extLst>
  </p:cSld>
  <p:clrMapOvr>
    <a:masterClrMapping/>
  </p:clrMapOvr>
  <p:transition spd="slow" advTm="16000">
    <p:random/>
    <p:sndAc>
      <p:stSnd>
        <p:snd r:embed="rId1" name="projctor.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636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FAE85B0-E491-477F-A010-1C3B89187D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653E43C-3F47-40DE-B8FB-9A79EB85C1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28F206-A35E-4DB7-A89F-A8C6548BB287}"/>
              </a:ext>
            </a:extLst>
          </p:cNvPr>
          <p:cNvSpPr>
            <a:spLocks noGrp="1" noChangeArrowheads="1"/>
          </p:cNvSpPr>
          <p:nvPr>
            <p:ph type="sldNum" sz="quarter" idx="12"/>
          </p:nvPr>
        </p:nvSpPr>
        <p:spPr>
          <a:ln/>
        </p:spPr>
        <p:txBody>
          <a:bodyPr/>
          <a:lstStyle>
            <a:lvl1pPr>
              <a:defRPr/>
            </a:lvl1pPr>
          </a:lstStyle>
          <a:p>
            <a:fld id="{8808ACA6-D076-4B9E-BA11-4E924FFCE73F}" type="slidenum">
              <a:rPr lang="en-US" altLang="en-US"/>
              <a:pPr/>
              <a:t>‹#›</a:t>
            </a:fld>
            <a:endParaRPr lang="en-US" altLang="en-US"/>
          </a:p>
        </p:txBody>
      </p:sp>
    </p:spTree>
    <p:extLst>
      <p:ext uri="{BB962C8B-B14F-4D97-AF65-F5344CB8AC3E}">
        <p14:creationId xmlns:p14="http://schemas.microsoft.com/office/powerpoint/2010/main" val="3368841935"/>
      </p:ext>
    </p:extLst>
  </p:cSld>
  <p:clrMapOvr>
    <a:masterClrMapping/>
  </p:clrMapOvr>
  <p:transition spd="slow" advTm="16000">
    <p:random/>
    <p:sndAc>
      <p:stSnd>
        <p:snd r:embed="rId1" name="projctor.wav"/>
      </p:stSnd>
    </p:sndAc>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C779B56-9274-43AE-94D2-56EDABC543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D38479-ADA0-46C4-9CFC-FE0F466465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98297-6CBD-4550-AAA5-5B72A6351ADE}"/>
              </a:ext>
            </a:extLst>
          </p:cNvPr>
          <p:cNvSpPr>
            <a:spLocks noGrp="1" noChangeArrowheads="1"/>
          </p:cNvSpPr>
          <p:nvPr>
            <p:ph type="sldNum" sz="quarter" idx="12"/>
          </p:nvPr>
        </p:nvSpPr>
        <p:spPr>
          <a:ln/>
        </p:spPr>
        <p:txBody>
          <a:bodyPr/>
          <a:lstStyle>
            <a:lvl1pPr>
              <a:defRPr/>
            </a:lvl1pPr>
          </a:lstStyle>
          <a:p>
            <a:fld id="{7528C725-8012-49C7-BD99-1AFC580A91E7}" type="slidenum">
              <a:rPr lang="en-US" altLang="en-US"/>
              <a:pPr/>
              <a:t>‹#›</a:t>
            </a:fld>
            <a:endParaRPr lang="en-US" altLang="en-US"/>
          </a:p>
        </p:txBody>
      </p:sp>
    </p:spTree>
    <p:extLst>
      <p:ext uri="{BB962C8B-B14F-4D97-AF65-F5344CB8AC3E}">
        <p14:creationId xmlns:p14="http://schemas.microsoft.com/office/powerpoint/2010/main" val="1755210902"/>
      </p:ext>
    </p:extLst>
  </p:cSld>
  <p:clrMapOvr>
    <a:masterClrMapping/>
  </p:clrMapOvr>
  <p:transition spd="slow" advTm="16000">
    <p:random/>
    <p:sndAc>
      <p:stSnd>
        <p:snd r:embed="rId1" name="projctor.wav"/>
      </p:stSnd>
    </p:sndAc>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682202-540D-46CA-A34C-20C21A0D26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6171DE0-5D23-475D-9ADF-851ACA0A56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218399F-CF77-4A1B-A9EC-BB2AC2AB20D0}"/>
              </a:ext>
            </a:extLst>
          </p:cNvPr>
          <p:cNvSpPr>
            <a:spLocks noGrp="1" noChangeArrowheads="1"/>
          </p:cNvSpPr>
          <p:nvPr>
            <p:ph type="sldNum" sz="quarter" idx="12"/>
          </p:nvPr>
        </p:nvSpPr>
        <p:spPr>
          <a:ln/>
        </p:spPr>
        <p:txBody>
          <a:bodyPr/>
          <a:lstStyle>
            <a:lvl1pPr>
              <a:defRPr/>
            </a:lvl1pPr>
          </a:lstStyle>
          <a:p>
            <a:fld id="{F0D06696-8DE2-4B68-A794-B7A14C3073C8}" type="slidenum">
              <a:rPr lang="en-US" altLang="en-US"/>
              <a:pPr/>
              <a:t>‹#›</a:t>
            </a:fld>
            <a:endParaRPr lang="en-US" altLang="en-US"/>
          </a:p>
        </p:txBody>
      </p:sp>
    </p:spTree>
    <p:extLst>
      <p:ext uri="{BB962C8B-B14F-4D97-AF65-F5344CB8AC3E}">
        <p14:creationId xmlns:p14="http://schemas.microsoft.com/office/powerpoint/2010/main" val="793813897"/>
      </p:ext>
    </p:extLst>
  </p:cSld>
  <p:clrMapOvr>
    <a:masterClrMapping/>
  </p:clrMapOvr>
  <p:transition spd="slow" advTm="16000">
    <p:random/>
    <p:sndAc>
      <p:stSnd>
        <p:snd r:embed="rId1" name="projctor.wav"/>
      </p:stSnd>
    </p:sndAc>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55604-AFF8-4C38-BB17-FAB34FFD0E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B2E359-7D57-43B9-BA3A-A8A40BE4C3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D3D773-DB20-46F6-879F-AE9F0361829A}"/>
              </a:ext>
            </a:extLst>
          </p:cNvPr>
          <p:cNvSpPr>
            <a:spLocks noGrp="1" noChangeArrowheads="1"/>
          </p:cNvSpPr>
          <p:nvPr>
            <p:ph type="sldNum" sz="quarter" idx="12"/>
          </p:nvPr>
        </p:nvSpPr>
        <p:spPr>
          <a:ln/>
        </p:spPr>
        <p:txBody>
          <a:bodyPr/>
          <a:lstStyle>
            <a:lvl1pPr>
              <a:defRPr/>
            </a:lvl1pPr>
          </a:lstStyle>
          <a:p>
            <a:fld id="{32006DA0-FF8D-4B96-986D-F55CB1E3CD76}" type="slidenum">
              <a:rPr lang="en-US" altLang="en-US"/>
              <a:pPr/>
              <a:t>‹#›</a:t>
            </a:fld>
            <a:endParaRPr lang="en-US" altLang="en-US"/>
          </a:p>
        </p:txBody>
      </p:sp>
    </p:spTree>
    <p:extLst>
      <p:ext uri="{BB962C8B-B14F-4D97-AF65-F5344CB8AC3E}">
        <p14:creationId xmlns:p14="http://schemas.microsoft.com/office/powerpoint/2010/main" val="1285727694"/>
      </p:ext>
    </p:extLst>
  </p:cSld>
  <p:clrMapOvr>
    <a:masterClrMapping/>
  </p:clrMapOvr>
  <p:transition spd="slow" advTm="16000">
    <p:random/>
    <p:sndAc>
      <p:stSnd>
        <p:snd r:embed="rId1" name="projctor.wav"/>
      </p:stSnd>
    </p:sndAc>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7DE766-91C1-4A48-90E2-90B48F0019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A49A91-7656-4306-9E95-6785A054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3BD88-79AA-41A3-80AF-29A7D2F5254D}"/>
              </a:ext>
            </a:extLst>
          </p:cNvPr>
          <p:cNvSpPr>
            <a:spLocks noGrp="1" noChangeArrowheads="1"/>
          </p:cNvSpPr>
          <p:nvPr>
            <p:ph type="sldNum" sz="quarter" idx="12"/>
          </p:nvPr>
        </p:nvSpPr>
        <p:spPr>
          <a:ln/>
        </p:spPr>
        <p:txBody>
          <a:bodyPr/>
          <a:lstStyle>
            <a:lvl1pPr>
              <a:defRPr/>
            </a:lvl1pPr>
          </a:lstStyle>
          <a:p>
            <a:fld id="{E6698721-9246-4D4B-B604-92F7A4C1EBB2}" type="slidenum">
              <a:rPr lang="en-US" altLang="en-US"/>
              <a:pPr/>
              <a:t>‹#›</a:t>
            </a:fld>
            <a:endParaRPr lang="en-US" altLang="en-US"/>
          </a:p>
        </p:txBody>
      </p:sp>
    </p:spTree>
    <p:extLst>
      <p:ext uri="{BB962C8B-B14F-4D97-AF65-F5344CB8AC3E}">
        <p14:creationId xmlns:p14="http://schemas.microsoft.com/office/powerpoint/2010/main" val="1928451680"/>
      </p:ext>
    </p:extLst>
  </p:cSld>
  <p:clrMapOvr>
    <a:masterClrMapping/>
  </p:clrMapOvr>
  <p:transition spd="slow" advTm="16000">
    <p:random/>
    <p:sndAc>
      <p:stSnd>
        <p:snd r:embed="rId1" name="projctor.wav"/>
      </p:stSnd>
    </p:sndAc>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6FC4C-ED01-42F9-AF56-E0B077B105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6A7805-8127-4B93-92EC-76B7A6C552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A43B90-7474-4E02-A187-437E930969C5}"/>
              </a:ext>
            </a:extLst>
          </p:cNvPr>
          <p:cNvSpPr>
            <a:spLocks noGrp="1" noChangeArrowheads="1"/>
          </p:cNvSpPr>
          <p:nvPr>
            <p:ph type="sldNum" sz="quarter" idx="12"/>
          </p:nvPr>
        </p:nvSpPr>
        <p:spPr>
          <a:ln/>
        </p:spPr>
        <p:txBody>
          <a:bodyPr/>
          <a:lstStyle>
            <a:lvl1pPr>
              <a:defRPr/>
            </a:lvl1pPr>
          </a:lstStyle>
          <a:p>
            <a:fld id="{B88BFEF1-25B5-4781-A247-72B36C89FA18}" type="slidenum">
              <a:rPr lang="en-US" altLang="en-US"/>
              <a:pPr/>
              <a:t>‹#›</a:t>
            </a:fld>
            <a:endParaRPr lang="en-US" altLang="en-US"/>
          </a:p>
        </p:txBody>
      </p:sp>
    </p:spTree>
    <p:extLst>
      <p:ext uri="{BB962C8B-B14F-4D97-AF65-F5344CB8AC3E}">
        <p14:creationId xmlns:p14="http://schemas.microsoft.com/office/powerpoint/2010/main" val="2053067772"/>
      </p:ext>
    </p:extLst>
  </p:cSld>
  <p:clrMapOvr>
    <a:masterClrMapping/>
  </p:clrMapOvr>
  <p:transition spd="slow" advTm="16000">
    <p:random/>
    <p:sndAc>
      <p:stSnd>
        <p:snd r:embed="rId1" name="projctor.wav"/>
      </p:stSnd>
    </p:sndAc>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C1086A-82C4-4539-807D-D887CDA3B1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A47AB3-BE18-4F1C-9E73-A00E19B32D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9C98EC-8B29-4360-999A-6B63DA10D11F}"/>
              </a:ext>
            </a:extLst>
          </p:cNvPr>
          <p:cNvSpPr>
            <a:spLocks noGrp="1" noChangeArrowheads="1"/>
          </p:cNvSpPr>
          <p:nvPr>
            <p:ph type="sldNum" sz="quarter" idx="12"/>
          </p:nvPr>
        </p:nvSpPr>
        <p:spPr>
          <a:ln/>
        </p:spPr>
        <p:txBody>
          <a:bodyPr/>
          <a:lstStyle>
            <a:lvl1pPr>
              <a:defRPr/>
            </a:lvl1pPr>
          </a:lstStyle>
          <a:p>
            <a:fld id="{E3B90738-328E-41B8-8BDF-1ED2C252DBFC}" type="slidenum">
              <a:rPr lang="en-US" altLang="en-US"/>
              <a:pPr/>
              <a:t>‹#›</a:t>
            </a:fld>
            <a:endParaRPr lang="en-US" altLang="en-US"/>
          </a:p>
        </p:txBody>
      </p:sp>
    </p:spTree>
    <p:extLst>
      <p:ext uri="{BB962C8B-B14F-4D97-AF65-F5344CB8AC3E}">
        <p14:creationId xmlns:p14="http://schemas.microsoft.com/office/powerpoint/2010/main" val="2064694334"/>
      </p:ext>
    </p:extLst>
  </p:cSld>
  <p:clrMapOvr>
    <a:masterClrMapping/>
  </p:clrMapOvr>
  <p:transition spd="slow" advTm="16000">
    <p:random/>
    <p:sndAc>
      <p:stSnd>
        <p:snd r:embed="rId1" name="projctor.wav"/>
      </p:stSnd>
    </p:sndAc>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F7B98B7-53D1-49D0-843C-EDB23D94EF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75E00B-F157-456A-B288-DB0EFA4259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7FB87E-90D5-432F-8256-EF5810D943E8}"/>
              </a:ext>
            </a:extLst>
          </p:cNvPr>
          <p:cNvSpPr>
            <a:spLocks noGrp="1" noChangeArrowheads="1"/>
          </p:cNvSpPr>
          <p:nvPr>
            <p:ph type="sldNum" sz="quarter" idx="12"/>
          </p:nvPr>
        </p:nvSpPr>
        <p:spPr>
          <a:ln/>
        </p:spPr>
        <p:txBody>
          <a:bodyPr/>
          <a:lstStyle>
            <a:lvl1pPr>
              <a:defRPr/>
            </a:lvl1pPr>
          </a:lstStyle>
          <a:p>
            <a:fld id="{84EFB2B4-AE8B-49D2-8084-0ECCB1B35B75}" type="slidenum">
              <a:rPr lang="en-US" altLang="en-US"/>
              <a:pPr/>
              <a:t>‹#›</a:t>
            </a:fld>
            <a:endParaRPr lang="en-US" altLang="en-US"/>
          </a:p>
        </p:txBody>
      </p:sp>
    </p:spTree>
    <p:extLst>
      <p:ext uri="{BB962C8B-B14F-4D97-AF65-F5344CB8AC3E}">
        <p14:creationId xmlns:p14="http://schemas.microsoft.com/office/powerpoint/2010/main" val="2761709131"/>
      </p:ext>
    </p:extLst>
  </p:cSld>
  <p:clrMapOvr>
    <a:masterClrMapping/>
  </p:clrMapOvr>
  <p:transition spd="slow" advTm="16000">
    <p:random/>
    <p:sndAc>
      <p:stSnd>
        <p:snd r:embed="rId1" name="projctor.wav"/>
      </p:stSnd>
    </p:sndAc>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B96486-9441-493C-AA72-54219043ED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3026CA-AF3B-498C-9F0E-691D1B404D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9D5C4D-799F-4195-8781-9482E555933D}"/>
              </a:ext>
            </a:extLst>
          </p:cNvPr>
          <p:cNvSpPr>
            <a:spLocks noGrp="1" noChangeArrowheads="1"/>
          </p:cNvSpPr>
          <p:nvPr>
            <p:ph type="sldNum" sz="quarter" idx="12"/>
          </p:nvPr>
        </p:nvSpPr>
        <p:spPr>
          <a:ln/>
        </p:spPr>
        <p:txBody>
          <a:bodyPr/>
          <a:lstStyle>
            <a:lvl1pPr>
              <a:defRPr/>
            </a:lvl1pPr>
          </a:lstStyle>
          <a:p>
            <a:fld id="{38EB8F40-D4B2-4587-A276-F686965C4CD0}" type="slidenum">
              <a:rPr lang="en-US" altLang="en-US"/>
              <a:pPr/>
              <a:t>‹#›</a:t>
            </a:fld>
            <a:endParaRPr lang="en-US" altLang="en-US"/>
          </a:p>
        </p:txBody>
      </p:sp>
    </p:spTree>
    <p:extLst>
      <p:ext uri="{BB962C8B-B14F-4D97-AF65-F5344CB8AC3E}">
        <p14:creationId xmlns:p14="http://schemas.microsoft.com/office/powerpoint/2010/main" val="3909483475"/>
      </p:ext>
    </p:extLst>
  </p:cSld>
  <p:clrMapOvr>
    <a:masterClrMapping/>
  </p:clrMapOvr>
  <p:transition spd="slow" advTm="16000">
    <p:random/>
    <p:sndAc>
      <p:stSnd>
        <p:snd r:embed="rId1" name="projctor.wav"/>
      </p:stSnd>
    </p:sndAc>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3A78B9-5F85-4E41-935F-0E3B9D53F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9CB7D8-2BFD-43FE-AF4C-7BC3DEB584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BD6EDB-81F8-4F72-87A3-38E67F123710}"/>
              </a:ext>
            </a:extLst>
          </p:cNvPr>
          <p:cNvSpPr>
            <a:spLocks noGrp="1" noChangeArrowheads="1"/>
          </p:cNvSpPr>
          <p:nvPr>
            <p:ph type="sldNum" sz="quarter" idx="12"/>
          </p:nvPr>
        </p:nvSpPr>
        <p:spPr>
          <a:ln/>
        </p:spPr>
        <p:txBody>
          <a:bodyPr/>
          <a:lstStyle>
            <a:lvl1pPr>
              <a:defRPr/>
            </a:lvl1pPr>
          </a:lstStyle>
          <a:p>
            <a:fld id="{6EDFA380-74AB-4B81-BFA7-DF11187FE2AD}" type="slidenum">
              <a:rPr lang="en-US" altLang="en-US"/>
              <a:pPr/>
              <a:t>‹#›</a:t>
            </a:fld>
            <a:endParaRPr lang="en-US" altLang="en-US"/>
          </a:p>
        </p:txBody>
      </p:sp>
    </p:spTree>
    <p:extLst>
      <p:ext uri="{BB962C8B-B14F-4D97-AF65-F5344CB8AC3E}">
        <p14:creationId xmlns:p14="http://schemas.microsoft.com/office/powerpoint/2010/main" val="408271527"/>
      </p:ext>
    </p:extLst>
  </p:cSld>
  <p:clrMapOvr>
    <a:masterClrMapping/>
  </p:clrMapOvr>
  <p:transition spd="slow" advTm="16000">
    <p:random/>
    <p:sndAc>
      <p:stSnd>
        <p:snd r:embed="rId1" name="projctor.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64366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90B8A5-48AE-4ADC-9D19-C4FE7CFA44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684F63-3F16-419C-A607-DA3544ED76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96A046-3F92-46EA-B1FE-923A9C2AA03A}"/>
              </a:ext>
            </a:extLst>
          </p:cNvPr>
          <p:cNvSpPr>
            <a:spLocks noGrp="1" noChangeArrowheads="1"/>
          </p:cNvSpPr>
          <p:nvPr>
            <p:ph type="sldNum" sz="quarter" idx="12"/>
          </p:nvPr>
        </p:nvSpPr>
        <p:spPr>
          <a:ln/>
        </p:spPr>
        <p:txBody>
          <a:bodyPr/>
          <a:lstStyle>
            <a:lvl1pPr>
              <a:defRPr/>
            </a:lvl1pPr>
          </a:lstStyle>
          <a:p>
            <a:fld id="{5FAF0E46-0E18-4219-A7B0-1B271DC1FC15}" type="slidenum">
              <a:rPr lang="en-US" altLang="en-US"/>
              <a:pPr/>
              <a:t>‹#›</a:t>
            </a:fld>
            <a:endParaRPr lang="en-US" altLang="en-US"/>
          </a:p>
        </p:txBody>
      </p:sp>
    </p:spTree>
    <p:extLst>
      <p:ext uri="{BB962C8B-B14F-4D97-AF65-F5344CB8AC3E}">
        <p14:creationId xmlns:p14="http://schemas.microsoft.com/office/powerpoint/2010/main" val="3778581890"/>
      </p:ext>
    </p:extLst>
  </p:cSld>
  <p:clrMapOvr>
    <a:masterClrMapping/>
  </p:clrMapOvr>
  <p:transition spd="slow" advTm="16000">
    <p:random/>
    <p:sndAc>
      <p:stSnd>
        <p:snd r:embed="rId1" name="projctor.wav"/>
      </p:stSnd>
    </p:sndAc>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3D7418-BCB6-4E2B-8780-547A2507D14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5F6D3D-033D-4646-B6EE-56046527E5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1747C16-1CC4-42F4-BB65-CBCE2B74F236}"/>
              </a:ext>
            </a:extLst>
          </p:cNvPr>
          <p:cNvSpPr>
            <a:spLocks noGrp="1" noChangeArrowheads="1"/>
          </p:cNvSpPr>
          <p:nvPr>
            <p:ph type="sldNum" sz="quarter" idx="12"/>
          </p:nvPr>
        </p:nvSpPr>
        <p:spPr>
          <a:ln/>
        </p:spPr>
        <p:txBody>
          <a:bodyPr/>
          <a:lstStyle>
            <a:lvl1pPr>
              <a:defRPr/>
            </a:lvl1pPr>
          </a:lstStyle>
          <a:p>
            <a:fld id="{139591E6-E5DE-4388-898E-A5BF6D1E8237}" type="slidenum">
              <a:rPr lang="en-US" altLang="en-US"/>
              <a:pPr/>
              <a:t>‹#›</a:t>
            </a:fld>
            <a:endParaRPr lang="en-US" altLang="en-US"/>
          </a:p>
        </p:txBody>
      </p:sp>
    </p:spTree>
    <p:extLst>
      <p:ext uri="{BB962C8B-B14F-4D97-AF65-F5344CB8AC3E}">
        <p14:creationId xmlns:p14="http://schemas.microsoft.com/office/powerpoint/2010/main" val="1390893788"/>
      </p:ext>
    </p:extLst>
  </p:cSld>
  <p:clrMapOvr>
    <a:masterClrMapping/>
  </p:clrMapOvr>
  <p:transition spd="slow" advTm="16000">
    <p:random/>
    <p:sndAc>
      <p:stSnd>
        <p:snd r:embed="rId1" name="projctor.wav"/>
      </p:stSnd>
    </p:sndAc>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51B7CE-5256-4653-B80D-E96D4822BA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F52F05-DEC5-476F-83C9-53B039174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258E750-65F0-4727-9685-D8E4E0EC894B}"/>
              </a:ext>
            </a:extLst>
          </p:cNvPr>
          <p:cNvSpPr>
            <a:spLocks noGrp="1" noChangeArrowheads="1"/>
          </p:cNvSpPr>
          <p:nvPr>
            <p:ph type="sldNum" sz="quarter" idx="12"/>
          </p:nvPr>
        </p:nvSpPr>
        <p:spPr>
          <a:ln/>
        </p:spPr>
        <p:txBody>
          <a:bodyPr/>
          <a:lstStyle>
            <a:lvl1pPr>
              <a:defRPr/>
            </a:lvl1pPr>
          </a:lstStyle>
          <a:p>
            <a:fld id="{0C00D75B-EFD1-412A-A9B3-DF5DBAE90C50}" type="slidenum">
              <a:rPr lang="en-US" altLang="en-US"/>
              <a:pPr/>
              <a:t>‹#›</a:t>
            </a:fld>
            <a:endParaRPr lang="en-US" altLang="en-US"/>
          </a:p>
        </p:txBody>
      </p:sp>
    </p:spTree>
    <p:extLst>
      <p:ext uri="{BB962C8B-B14F-4D97-AF65-F5344CB8AC3E}">
        <p14:creationId xmlns:p14="http://schemas.microsoft.com/office/powerpoint/2010/main" val="1832819277"/>
      </p:ext>
    </p:extLst>
  </p:cSld>
  <p:clrMapOvr>
    <a:masterClrMapping/>
  </p:clrMapOvr>
  <p:transition spd="slow" advTm="16000">
    <p:random/>
    <p:sndAc>
      <p:stSnd>
        <p:snd r:embed="rId1" name="projctor.wav"/>
      </p:stSnd>
    </p:sndAc>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F94D4DD-3261-4591-A8DE-7C51A7ABA51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ED1575A-320F-4933-831E-E404591236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8D0B698-9FE5-40F8-B044-4456CDA1EA2E}"/>
              </a:ext>
            </a:extLst>
          </p:cNvPr>
          <p:cNvSpPr>
            <a:spLocks noGrp="1" noChangeArrowheads="1"/>
          </p:cNvSpPr>
          <p:nvPr>
            <p:ph type="sldNum" sz="quarter" idx="12"/>
          </p:nvPr>
        </p:nvSpPr>
        <p:spPr>
          <a:ln/>
        </p:spPr>
        <p:txBody>
          <a:bodyPr/>
          <a:lstStyle>
            <a:lvl1pPr>
              <a:defRPr/>
            </a:lvl1pPr>
          </a:lstStyle>
          <a:p>
            <a:fld id="{F18312C2-4B43-49C2-ABE8-4246808CA2A3}" type="slidenum">
              <a:rPr lang="en-US" altLang="en-US"/>
              <a:pPr/>
              <a:t>‹#›</a:t>
            </a:fld>
            <a:endParaRPr lang="en-US" altLang="en-US"/>
          </a:p>
        </p:txBody>
      </p:sp>
    </p:spTree>
    <p:extLst>
      <p:ext uri="{BB962C8B-B14F-4D97-AF65-F5344CB8AC3E}">
        <p14:creationId xmlns:p14="http://schemas.microsoft.com/office/powerpoint/2010/main" val="2762949728"/>
      </p:ext>
    </p:extLst>
  </p:cSld>
  <p:clrMapOvr>
    <a:masterClrMapping/>
  </p:clrMapOvr>
  <p:transition spd="slow" advTm="16000">
    <p:random/>
    <p:sndAc>
      <p:stSnd>
        <p:snd r:embed="rId1" name="projctor.wav"/>
      </p:stSnd>
    </p:sndAc>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373ABE-59A9-4C5E-BFCA-C86D6B0DA8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0A1001-FC0F-4583-9243-5F845111F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19F97F-CA87-4012-9E2D-0531F6881B65}"/>
              </a:ext>
            </a:extLst>
          </p:cNvPr>
          <p:cNvSpPr>
            <a:spLocks noGrp="1" noChangeArrowheads="1"/>
          </p:cNvSpPr>
          <p:nvPr>
            <p:ph type="sldNum" sz="quarter" idx="12"/>
          </p:nvPr>
        </p:nvSpPr>
        <p:spPr>
          <a:ln/>
        </p:spPr>
        <p:txBody>
          <a:bodyPr/>
          <a:lstStyle>
            <a:lvl1pPr>
              <a:defRPr/>
            </a:lvl1pPr>
          </a:lstStyle>
          <a:p>
            <a:fld id="{45D747C2-331E-4618-8AB8-251B60644134}" type="slidenum">
              <a:rPr lang="en-US" altLang="en-US"/>
              <a:pPr/>
              <a:t>‹#›</a:t>
            </a:fld>
            <a:endParaRPr lang="en-US" altLang="en-US"/>
          </a:p>
        </p:txBody>
      </p:sp>
    </p:spTree>
    <p:extLst>
      <p:ext uri="{BB962C8B-B14F-4D97-AF65-F5344CB8AC3E}">
        <p14:creationId xmlns:p14="http://schemas.microsoft.com/office/powerpoint/2010/main" val="1249349173"/>
      </p:ext>
    </p:extLst>
  </p:cSld>
  <p:clrMapOvr>
    <a:masterClrMapping/>
  </p:clrMapOvr>
  <p:transition spd="slow" advTm="16000">
    <p:random/>
    <p:sndAc>
      <p:stSnd>
        <p:snd r:embed="rId1" name="projctor.wav"/>
      </p:stSnd>
    </p:sndAc>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1FA8EA1-69AC-4943-9C6F-4987E575B4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F1EA23-34CE-48DC-AFAC-64EAA0DCA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CD0DCA-0992-4D37-AA6F-081A8930CEE4}"/>
              </a:ext>
            </a:extLst>
          </p:cNvPr>
          <p:cNvSpPr>
            <a:spLocks noGrp="1" noChangeArrowheads="1"/>
          </p:cNvSpPr>
          <p:nvPr>
            <p:ph type="sldNum" sz="quarter" idx="12"/>
          </p:nvPr>
        </p:nvSpPr>
        <p:spPr>
          <a:ln/>
        </p:spPr>
        <p:txBody>
          <a:bodyPr/>
          <a:lstStyle>
            <a:lvl1pPr>
              <a:defRPr/>
            </a:lvl1pPr>
          </a:lstStyle>
          <a:p>
            <a:fld id="{774F98FC-AC0E-4AB8-B3CC-08FA74C34C5A}" type="slidenum">
              <a:rPr lang="en-US" altLang="en-US"/>
              <a:pPr/>
              <a:t>‹#›</a:t>
            </a:fld>
            <a:endParaRPr lang="en-US" altLang="en-US"/>
          </a:p>
        </p:txBody>
      </p:sp>
    </p:spTree>
    <p:extLst>
      <p:ext uri="{BB962C8B-B14F-4D97-AF65-F5344CB8AC3E}">
        <p14:creationId xmlns:p14="http://schemas.microsoft.com/office/powerpoint/2010/main" val="2502331174"/>
      </p:ext>
    </p:extLst>
  </p:cSld>
  <p:clrMapOvr>
    <a:masterClrMapping/>
  </p:clrMapOvr>
  <p:transition spd="slow" advTm="16000">
    <p:random/>
    <p:sndAc>
      <p:stSnd>
        <p:snd r:embed="rId1" name="projctor.wav"/>
      </p:stSnd>
    </p:sndAc>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2E0F65-7F40-48EA-964D-DC27D51357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2784E8-F46C-488A-BF62-BA4B8ECD44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1CFB3F-2511-4DE6-8C9C-2A3A964817EB}"/>
              </a:ext>
            </a:extLst>
          </p:cNvPr>
          <p:cNvSpPr>
            <a:spLocks noGrp="1" noChangeArrowheads="1"/>
          </p:cNvSpPr>
          <p:nvPr>
            <p:ph type="sldNum" sz="quarter" idx="12"/>
          </p:nvPr>
        </p:nvSpPr>
        <p:spPr>
          <a:ln/>
        </p:spPr>
        <p:txBody>
          <a:bodyPr/>
          <a:lstStyle>
            <a:lvl1pPr>
              <a:defRPr/>
            </a:lvl1pPr>
          </a:lstStyle>
          <a:p>
            <a:fld id="{96F66BE3-4697-4D15-85AC-43B01B7A1A09}" type="slidenum">
              <a:rPr lang="en-US" altLang="en-US"/>
              <a:pPr/>
              <a:t>‹#›</a:t>
            </a:fld>
            <a:endParaRPr lang="en-US" altLang="en-US"/>
          </a:p>
        </p:txBody>
      </p:sp>
    </p:spTree>
    <p:extLst>
      <p:ext uri="{BB962C8B-B14F-4D97-AF65-F5344CB8AC3E}">
        <p14:creationId xmlns:p14="http://schemas.microsoft.com/office/powerpoint/2010/main" val="865406278"/>
      </p:ext>
    </p:extLst>
  </p:cSld>
  <p:clrMapOvr>
    <a:masterClrMapping/>
  </p:clrMapOvr>
  <p:transition spd="slow" advTm="16000">
    <p:random/>
    <p:sndAc>
      <p:stSnd>
        <p:snd r:embed="rId1" name="projctor.wav"/>
      </p:stSnd>
    </p:sndAc>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24475-61FA-4170-936F-64DB8A103D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44F7BC-439C-49BA-A6FC-4B2DD25F60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0C7E31-EAE9-4DAF-B1E4-C969534C1FF6}"/>
              </a:ext>
            </a:extLst>
          </p:cNvPr>
          <p:cNvSpPr>
            <a:spLocks noGrp="1" noChangeArrowheads="1"/>
          </p:cNvSpPr>
          <p:nvPr>
            <p:ph type="sldNum" sz="quarter" idx="12"/>
          </p:nvPr>
        </p:nvSpPr>
        <p:spPr>
          <a:ln/>
        </p:spPr>
        <p:txBody>
          <a:bodyPr/>
          <a:lstStyle>
            <a:lvl1pPr>
              <a:defRPr/>
            </a:lvl1pPr>
          </a:lstStyle>
          <a:p>
            <a:fld id="{C40C2AD8-CE63-447F-87BF-2F7A0B4F0F29}" type="slidenum">
              <a:rPr lang="en-US" altLang="en-US"/>
              <a:pPr/>
              <a:t>‹#›</a:t>
            </a:fld>
            <a:endParaRPr lang="en-US" altLang="en-US"/>
          </a:p>
        </p:txBody>
      </p:sp>
    </p:spTree>
    <p:extLst>
      <p:ext uri="{BB962C8B-B14F-4D97-AF65-F5344CB8AC3E}">
        <p14:creationId xmlns:p14="http://schemas.microsoft.com/office/powerpoint/2010/main" val="1112401315"/>
      </p:ext>
    </p:extLst>
  </p:cSld>
  <p:clrMapOvr>
    <a:masterClrMapping/>
  </p:clrMapOvr>
  <p:transition spd="slow" advTm="16000">
    <p:random/>
    <p:sndAc>
      <p:stSnd>
        <p:snd r:embed="rId1" name="projctor.wav"/>
      </p:stSnd>
    </p:sndAc>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7407CEE-C0D5-4F65-9C5B-9149021075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F942BA-87CC-4508-ADA9-F59921E4AF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3F4C33-718B-4C8F-9DD5-F6C5694F3E93}"/>
              </a:ext>
            </a:extLst>
          </p:cNvPr>
          <p:cNvSpPr>
            <a:spLocks noGrp="1" noChangeArrowheads="1"/>
          </p:cNvSpPr>
          <p:nvPr>
            <p:ph type="sldNum" sz="quarter" idx="12"/>
          </p:nvPr>
        </p:nvSpPr>
        <p:spPr>
          <a:ln/>
        </p:spPr>
        <p:txBody>
          <a:bodyPr/>
          <a:lstStyle>
            <a:lvl1pPr>
              <a:defRPr/>
            </a:lvl1pPr>
          </a:lstStyle>
          <a:p>
            <a:fld id="{2F643BA0-AA76-4C8D-B16E-705B39C6A291}" type="slidenum">
              <a:rPr lang="en-US" altLang="en-US"/>
              <a:pPr/>
              <a:t>‹#›</a:t>
            </a:fld>
            <a:endParaRPr lang="en-US" altLang="en-US"/>
          </a:p>
        </p:txBody>
      </p:sp>
    </p:spTree>
    <p:extLst>
      <p:ext uri="{BB962C8B-B14F-4D97-AF65-F5344CB8AC3E}">
        <p14:creationId xmlns:p14="http://schemas.microsoft.com/office/powerpoint/2010/main" val="4096940465"/>
      </p:ext>
    </p:extLst>
  </p:cSld>
  <p:clrMapOvr>
    <a:masterClrMapping/>
  </p:clrMapOvr>
  <p:transition spd="slow" advTm="16000">
    <p:random/>
    <p:sndAc>
      <p:stSnd>
        <p:snd r:embed="rId1" name="projctor.wav"/>
      </p:stSnd>
    </p:sndAc>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8BD6690-F204-4AD9-BD03-84C96BDD49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6EFC9F5-2D21-469D-9595-2471CD67B0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DA0AE8-926F-40B7-AE9C-6B36FC0FC2AF}"/>
              </a:ext>
            </a:extLst>
          </p:cNvPr>
          <p:cNvSpPr>
            <a:spLocks noGrp="1" noChangeArrowheads="1"/>
          </p:cNvSpPr>
          <p:nvPr>
            <p:ph type="sldNum" sz="quarter" idx="12"/>
          </p:nvPr>
        </p:nvSpPr>
        <p:spPr>
          <a:ln/>
        </p:spPr>
        <p:txBody>
          <a:bodyPr/>
          <a:lstStyle>
            <a:lvl1pPr>
              <a:defRPr/>
            </a:lvl1pPr>
          </a:lstStyle>
          <a:p>
            <a:fld id="{EA2B1500-2383-4445-B3AD-F3CFD82675F6}" type="slidenum">
              <a:rPr lang="en-US" altLang="en-US"/>
              <a:pPr/>
              <a:t>‹#›</a:t>
            </a:fld>
            <a:endParaRPr lang="en-US" altLang="en-US"/>
          </a:p>
        </p:txBody>
      </p:sp>
    </p:spTree>
    <p:extLst>
      <p:ext uri="{BB962C8B-B14F-4D97-AF65-F5344CB8AC3E}">
        <p14:creationId xmlns:p14="http://schemas.microsoft.com/office/powerpoint/2010/main" val="1202550419"/>
      </p:ext>
    </p:extLst>
  </p:cSld>
  <p:clrMapOvr>
    <a:masterClrMapping/>
  </p:clrMapOvr>
  <p:transition spd="slow" advTm="16000">
    <p:random/>
    <p:sndAc>
      <p:stSnd>
        <p:snd r:embed="rId1" name="projctor.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441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AA2CB67-0204-46A8-81A7-B2F199474D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F578D7-9831-41E2-BE40-B0D97DB06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77F9FE-2636-48E2-84BE-3CD4713E6B40}"/>
              </a:ext>
            </a:extLst>
          </p:cNvPr>
          <p:cNvSpPr>
            <a:spLocks noGrp="1" noChangeArrowheads="1"/>
          </p:cNvSpPr>
          <p:nvPr>
            <p:ph type="sldNum" sz="quarter" idx="12"/>
          </p:nvPr>
        </p:nvSpPr>
        <p:spPr>
          <a:ln/>
        </p:spPr>
        <p:txBody>
          <a:bodyPr/>
          <a:lstStyle>
            <a:lvl1pPr>
              <a:defRPr/>
            </a:lvl1pPr>
          </a:lstStyle>
          <a:p>
            <a:fld id="{F711DB8F-9C0F-4337-8909-90FFD237DE99}" type="slidenum">
              <a:rPr lang="en-US" altLang="en-US"/>
              <a:pPr/>
              <a:t>‹#›</a:t>
            </a:fld>
            <a:endParaRPr lang="en-US" altLang="en-US"/>
          </a:p>
        </p:txBody>
      </p:sp>
    </p:spTree>
    <p:extLst>
      <p:ext uri="{BB962C8B-B14F-4D97-AF65-F5344CB8AC3E}">
        <p14:creationId xmlns:p14="http://schemas.microsoft.com/office/powerpoint/2010/main" val="595170838"/>
      </p:ext>
    </p:extLst>
  </p:cSld>
  <p:clrMapOvr>
    <a:masterClrMapping/>
  </p:clrMapOvr>
  <p:transition spd="slow" advTm="16000">
    <p:random/>
    <p:sndAc>
      <p:stSnd>
        <p:snd r:embed="rId1" name="projctor.wav"/>
      </p:stSnd>
    </p:sndAc>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9E6974-0A4C-4043-BE51-E25291AF40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B5C116E-DF4C-4793-AEAD-D372222B4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2C680E4-E072-42F6-A6F5-09E1E84254D5}"/>
              </a:ext>
            </a:extLst>
          </p:cNvPr>
          <p:cNvSpPr>
            <a:spLocks noGrp="1" noChangeArrowheads="1"/>
          </p:cNvSpPr>
          <p:nvPr>
            <p:ph type="sldNum" sz="quarter" idx="12"/>
          </p:nvPr>
        </p:nvSpPr>
        <p:spPr>
          <a:ln/>
        </p:spPr>
        <p:txBody>
          <a:bodyPr/>
          <a:lstStyle>
            <a:lvl1pPr>
              <a:defRPr/>
            </a:lvl1pPr>
          </a:lstStyle>
          <a:p>
            <a:fld id="{1B0866F5-8C15-4F98-9982-7CB2760F4EB7}" type="slidenum">
              <a:rPr lang="en-US" altLang="en-US"/>
              <a:pPr/>
              <a:t>‹#›</a:t>
            </a:fld>
            <a:endParaRPr lang="en-US" altLang="en-US"/>
          </a:p>
        </p:txBody>
      </p:sp>
    </p:spTree>
    <p:extLst>
      <p:ext uri="{BB962C8B-B14F-4D97-AF65-F5344CB8AC3E}">
        <p14:creationId xmlns:p14="http://schemas.microsoft.com/office/powerpoint/2010/main" val="1991952771"/>
      </p:ext>
    </p:extLst>
  </p:cSld>
  <p:clrMapOvr>
    <a:masterClrMapping/>
  </p:clrMapOvr>
  <p:transition spd="slow" advTm="16000">
    <p:random/>
    <p:sndAc>
      <p:stSnd>
        <p:snd r:embed="rId1" name="projctor.wav"/>
      </p:stSnd>
    </p:sndAc>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9711DB-7D01-4275-8924-971A874429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6F76A-C737-4C50-99AE-EC3FC5591E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A630F5-3202-4252-A05C-FCFA0CA3B7FE}"/>
              </a:ext>
            </a:extLst>
          </p:cNvPr>
          <p:cNvSpPr>
            <a:spLocks noGrp="1" noChangeArrowheads="1"/>
          </p:cNvSpPr>
          <p:nvPr>
            <p:ph type="sldNum" sz="quarter" idx="12"/>
          </p:nvPr>
        </p:nvSpPr>
        <p:spPr>
          <a:ln/>
        </p:spPr>
        <p:txBody>
          <a:bodyPr/>
          <a:lstStyle>
            <a:lvl1pPr>
              <a:defRPr/>
            </a:lvl1pPr>
          </a:lstStyle>
          <a:p>
            <a:fld id="{1420CBA3-CAAC-4C46-95CB-A555B2CFE546}" type="slidenum">
              <a:rPr lang="en-US" altLang="en-US"/>
              <a:pPr/>
              <a:t>‹#›</a:t>
            </a:fld>
            <a:endParaRPr lang="en-US" altLang="en-US"/>
          </a:p>
        </p:txBody>
      </p:sp>
    </p:spTree>
    <p:extLst>
      <p:ext uri="{BB962C8B-B14F-4D97-AF65-F5344CB8AC3E}">
        <p14:creationId xmlns:p14="http://schemas.microsoft.com/office/powerpoint/2010/main" val="4063103835"/>
      </p:ext>
    </p:extLst>
  </p:cSld>
  <p:clrMapOvr>
    <a:masterClrMapping/>
  </p:clrMapOvr>
  <p:transition spd="slow" advTm="16000">
    <p:random/>
    <p:sndAc>
      <p:stSnd>
        <p:snd r:embed="rId1" name="projctor.wav"/>
      </p:stSnd>
    </p:sndAc>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6F3EAE-F06B-4312-94A8-24172B3055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AC7187-9F58-49E9-9201-144B104A1F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D57A96-25EB-4D07-B973-4839D3A15F98}"/>
              </a:ext>
            </a:extLst>
          </p:cNvPr>
          <p:cNvSpPr>
            <a:spLocks noGrp="1" noChangeArrowheads="1"/>
          </p:cNvSpPr>
          <p:nvPr>
            <p:ph type="sldNum" sz="quarter" idx="12"/>
          </p:nvPr>
        </p:nvSpPr>
        <p:spPr>
          <a:ln/>
        </p:spPr>
        <p:txBody>
          <a:bodyPr/>
          <a:lstStyle>
            <a:lvl1pPr>
              <a:defRPr/>
            </a:lvl1pPr>
          </a:lstStyle>
          <a:p>
            <a:fld id="{B282C772-E76C-453A-A9C1-BCAD62E5EC72}" type="slidenum">
              <a:rPr lang="en-US" altLang="en-US"/>
              <a:pPr/>
              <a:t>‹#›</a:t>
            </a:fld>
            <a:endParaRPr lang="en-US" altLang="en-US"/>
          </a:p>
        </p:txBody>
      </p:sp>
    </p:spTree>
    <p:extLst>
      <p:ext uri="{BB962C8B-B14F-4D97-AF65-F5344CB8AC3E}">
        <p14:creationId xmlns:p14="http://schemas.microsoft.com/office/powerpoint/2010/main" val="1697491935"/>
      </p:ext>
    </p:extLst>
  </p:cSld>
  <p:clrMapOvr>
    <a:masterClrMapping/>
  </p:clrMapOvr>
  <p:transition spd="slow" advTm="16000">
    <p:random/>
    <p:sndAc>
      <p:stSnd>
        <p:snd r:embed="rId1" name="projctor.wav"/>
      </p:stSnd>
    </p:sndAc>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5E73CFD-00C0-403A-B0BC-6BE4349916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4874C9-CE18-41DC-8CFB-74A3D9600E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9147C6-3350-4AF3-951D-3C3EB24D79A6}"/>
              </a:ext>
            </a:extLst>
          </p:cNvPr>
          <p:cNvSpPr>
            <a:spLocks noGrp="1" noChangeArrowheads="1"/>
          </p:cNvSpPr>
          <p:nvPr>
            <p:ph type="sldNum" sz="quarter" idx="12"/>
          </p:nvPr>
        </p:nvSpPr>
        <p:spPr>
          <a:ln/>
        </p:spPr>
        <p:txBody>
          <a:bodyPr/>
          <a:lstStyle>
            <a:lvl1pPr>
              <a:defRPr/>
            </a:lvl1pPr>
          </a:lstStyle>
          <a:p>
            <a:fld id="{89C4A8DA-799F-4175-93C6-0D8DD4C0B4E7}" type="slidenum">
              <a:rPr lang="en-US" altLang="en-US"/>
              <a:pPr/>
              <a:t>‹#›</a:t>
            </a:fld>
            <a:endParaRPr lang="en-US" altLang="en-US"/>
          </a:p>
        </p:txBody>
      </p:sp>
    </p:spTree>
    <p:extLst>
      <p:ext uri="{BB962C8B-B14F-4D97-AF65-F5344CB8AC3E}">
        <p14:creationId xmlns:p14="http://schemas.microsoft.com/office/powerpoint/2010/main" val="3924072345"/>
      </p:ext>
    </p:extLst>
  </p:cSld>
  <p:clrMapOvr>
    <a:masterClrMapping/>
  </p:clrMapOvr>
  <p:transition spd="slow" advTm="16000">
    <p:random/>
    <p:sndAc>
      <p:stSnd>
        <p:snd r:embed="rId1" name="projctor.wav"/>
      </p:stSnd>
    </p:sndAc>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65C811-3610-4A5C-AE4F-962B842DDD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4608F-2AD7-4FDB-B8D8-1795576901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8ADE28-5E1E-4BCF-98F3-8E552B7FE3B5}"/>
              </a:ext>
            </a:extLst>
          </p:cNvPr>
          <p:cNvSpPr>
            <a:spLocks noGrp="1" noChangeArrowheads="1"/>
          </p:cNvSpPr>
          <p:nvPr>
            <p:ph type="sldNum" sz="quarter" idx="12"/>
          </p:nvPr>
        </p:nvSpPr>
        <p:spPr>
          <a:ln/>
        </p:spPr>
        <p:txBody>
          <a:bodyPr/>
          <a:lstStyle>
            <a:lvl1pPr>
              <a:defRPr/>
            </a:lvl1pPr>
          </a:lstStyle>
          <a:p>
            <a:fld id="{10268F9F-2CDD-4CD8-8091-117019AFA9B8}" type="slidenum">
              <a:rPr lang="en-US" altLang="en-US"/>
              <a:pPr/>
              <a:t>‹#›</a:t>
            </a:fld>
            <a:endParaRPr lang="en-US" altLang="en-US"/>
          </a:p>
        </p:txBody>
      </p:sp>
    </p:spTree>
    <p:extLst>
      <p:ext uri="{BB962C8B-B14F-4D97-AF65-F5344CB8AC3E}">
        <p14:creationId xmlns:p14="http://schemas.microsoft.com/office/powerpoint/2010/main" val="195098398"/>
      </p:ext>
    </p:extLst>
  </p:cSld>
  <p:clrMapOvr>
    <a:masterClrMapping/>
  </p:clrMapOvr>
  <p:transition spd="slow" advTm="16000">
    <p:random/>
    <p:sndAc>
      <p:stSnd>
        <p:snd r:embed="rId1" name="projctor.wav"/>
      </p:stSnd>
    </p:sndAc>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8FB1A039-5C57-4ED9-B839-A2C7207A32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6F1DDE-1366-4D49-B6B5-55F50E47E6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24BA74-8F53-4862-8C99-FD58FD0D1F49}"/>
              </a:ext>
            </a:extLst>
          </p:cNvPr>
          <p:cNvSpPr>
            <a:spLocks noGrp="1" noChangeArrowheads="1"/>
          </p:cNvSpPr>
          <p:nvPr>
            <p:ph type="sldNum" sz="quarter" idx="12"/>
          </p:nvPr>
        </p:nvSpPr>
        <p:spPr>
          <a:ln/>
        </p:spPr>
        <p:txBody>
          <a:bodyPr/>
          <a:lstStyle>
            <a:lvl1pPr>
              <a:defRPr/>
            </a:lvl1pPr>
          </a:lstStyle>
          <a:p>
            <a:fld id="{597374BF-EDEF-4524-B91B-935A0CF85B66}" type="slidenum">
              <a:rPr lang="en-US" altLang="en-US"/>
              <a:pPr/>
              <a:t>‹#›</a:t>
            </a:fld>
            <a:endParaRPr lang="en-US" altLang="en-US"/>
          </a:p>
        </p:txBody>
      </p:sp>
    </p:spTree>
    <p:extLst>
      <p:ext uri="{BB962C8B-B14F-4D97-AF65-F5344CB8AC3E}">
        <p14:creationId xmlns:p14="http://schemas.microsoft.com/office/powerpoint/2010/main" val="1589661296"/>
      </p:ext>
    </p:extLst>
  </p:cSld>
  <p:clrMapOvr>
    <a:masterClrMapping/>
  </p:clrMapOvr>
  <p:transition spd="slow" advTm="16000">
    <p:random/>
    <p:sndAc>
      <p:stSnd>
        <p:snd r:embed="rId1" name="projctor.wav"/>
      </p:stSnd>
    </p:sndAc>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291110-D1EF-4C94-AF46-A499B33B26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AE184C-1A5D-495A-8714-8E4FF603EC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67C049-64E7-4B18-9157-673D8138FA6C}"/>
              </a:ext>
            </a:extLst>
          </p:cNvPr>
          <p:cNvSpPr>
            <a:spLocks noGrp="1" noChangeArrowheads="1"/>
          </p:cNvSpPr>
          <p:nvPr>
            <p:ph type="sldNum" sz="quarter" idx="12"/>
          </p:nvPr>
        </p:nvSpPr>
        <p:spPr>
          <a:ln/>
        </p:spPr>
        <p:txBody>
          <a:bodyPr/>
          <a:lstStyle>
            <a:lvl1pPr>
              <a:defRPr/>
            </a:lvl1pPr>
          </a:lstStyle>
          <a:p>
            <a:fld id="{9F6407F8-5103-44EA-ADDC-5A511FFEB3CB}" type="slidenum">
              <a:rPr lang="en-US" altLang="en-US"/>
              <a:pPr/>
              <a:t>‹#›</a:t>
            </a:fld>
            <a:endParaRPr lang="en-US" altLang="en-US"/>
          </a:p>
        </p:txBody>
      </p:sp>
    </p:spTree>
    <p:extLst>
      <p:ext uri="{BB962C8B-B14F-4D97-AF65-F5344CB8AC3E}">
        <p14:creationId xmlns:p14="http://schemas.microsoft.com/office/powerpoint/2010/main" val="4202516171"/>
      </p:ext>
    </p:extLst>
  </p:cSld>
  <p:clrMapOvr>
    <a:masterClrMapping/>
  </p:clrMapOvr>
  <p:transition spd="slow" advTm="16000">
    <p:random/>
    <p:sndAc>
      <p:stSnd>
        <p:snd r:embed="rId1" name="projctor.wav"/>
      </p:stSnd>
    </p:sndAc>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DDE693-FAC3-49AF-9A3C-CFD8BFD82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F0C8E4-3866-46A4-8DAD-F1A5BD0AF1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D27912-0BCC-40F6-A1F2-45F170DA3DCB}"/>
              </a:ext>
            </a:extLst>
          </p:cNvPr>
          <p:cNvSpPr>
            <a:spLocks noGrp="1" noChangeArrowheads="1"/>
          </p:cNvSpPr>
          <p:nvPr>
            <p:ph type="sldNum" sz="quarter" idx="12"/>
          </p:nvPr>
        </p:nvSpPr>
        <p:spPr>
          <a:ln/>
        </p:spPr>
        <p:txBody>
          <a:bodyPr/>
          <a:lstStyle>
            <a:lvl1pPr>
              <a:defRPr/>
            </a:lvl1pPr>
          </a:lstStyle>
          <a:p>
            <a:fld id="{41E76B15-C74C-40A4-9C19-3AB6D699D564}" type="slidenum">
              <a:rPr lang="en-US" altLang="en-US"/>
              <a:pPr/>
              <a:t>‹#›</a:t>
            </a:fld>
            <a:endParaRPr lang="en-US" altLang="en-US"/>
          </a:p>
        </p:txBody>
      </p:sp>
    </p:spTree>
    <p:extLst>
      <p:ext uri="{BB962C8B-B14F-4D97-AF65-F5344CB8AC3E}">
        <p14:creationId xmlns:p14="http://schemas.microsoft.com/office/powerpoint/2010/main" val="2740564520"/>
      </p:ext>
    </p:extLst>
  </p:cSld>
  <p:clrMapOvr>
    <a:masterClrMapping/>
  </p:clrMapOvr>
  <p:transition spd="slow" advTm="16000">
    <p:random/>
    <p:sndAc>
      <p:stSnd>
        <p:snd r:embed="rId1" name="projctor.wav"/>
      </p:stSnd>
    </p:sndAc>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E0D764-53F0-49A5-986E-55C0E200CB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08E73-2C0D-4067-BD7D-FF66183AF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B8264E-262E-4443-96B1-ED4A982E0835}"/>
              </a:ext>
            </a:extLst>
          </p:cNvPr>
          <p:cNvSpPr>
            <a:spLocks noGrp="1" noChangeArrowheads="1"/>
          </p:cNvSpPr>
          <p:nvPr>
            <p:ph type="sldNum" sz="quarter" idx="12"/>
          </p:nvPr>
        </p:nvSpPr>
        <p:spPr>
          <a:ln/>
        </p:spPr>
        <p:txBody>
          <a:bodyPr/>
          <a:lstStyle>
            <a:lvl1pPr>
              <a:defRPr/>
            </a:lvl1pPr>
          </a:lstStyle>
          <a:p>
            <a:fld id="{28C94351-7D17-4839-B185-E2157E8DA959}" type="slidenum">
              <a:rPr lang="en-US" altLang="en-US"/>
              <a:pPr/>
              <a:t>‹#›</a:t>
            </a:fld>
            <a:endParaRPr lang="en-US" altLang="en-US"/>
          </a:p>
        </p:txBody>
      </p:sp>
    </p:spTree>
    <p:extLst>
      <p:ext uri="{BB962C8B-B14F-4D97-AF65-F5344CB8AC3E}">
        <p14:creationId xmlns:p14="http://schemas.microsoft.com/office/powerpoint/2010/main" val="3040347729"/>
      </p:ext>
    </p:extLst>
  </p:cSld>
  <p:clrMapOvr>
    <a:masterClrMapping/>
  </p:clrMapOvr>
  <p:transition spd="slow" advTm="16000">
    <p:random/>
    <p:sndAc>
      <p:stSnd>
        <p:snd r:embed="rId1" name="projctor.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83021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937573-38BA-45B9-8760-DE95A68E90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E5B3CA-0C60-4426-A661-9A27FCE146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EF3C30-D954-49D4-B20D-89276A2403E7}"/>
              </a:ext>
            </a:extLst>
          </p:cNvPr>
          <p:cNvSpPr>
            <a:spLocks noGrp="1" noChangeArrowheads="1"/>
          </p:cNvSpPr>
          <p:nvPr>
            <p:ph type="sldNum" sz="quarter" idx="12"/>
          </p:nvPr>
        </p:nvSpPr>
        <p:spPr>
          <a:ln/>
        </p:spPr>
        <p:txBody>
          <a:bodyPr/>
          <a:lstStyle>
            <a:lvl1pPr>
              <a:defRPr/>
            </a:lvl1pPr>
          </a:lstStyle>
          <a:p>
            <a:fld id="{2FC87F4E-F8CC-45EB-B970-EAA0B16EAE87}" type="slidenum">
              <a:rPr lang="en-US" altLang="en-US"/>
              <a:pPr/>
              <a:t>‹#›</a:t>
            </a:fld>
            <a:endParaRPr lang="en-US" altLang="en-US"/>
          </a:p>
        </p:txBody>
      </p:sp>
    </p:spTree>
    <p:extLst>
      <p:ext uri="{BB962C8B-B14F-4D97-AF65-F5344CB8AC3E}">
        <p14:creationId xmlns:p14="http://schemas.microsoft.com/office/powerpoint/2010/main" val="1449933590"/>
      </p:ext>
    </p:extLst>
  </p:cSld>
  <p:clrMapOvr>
    <a:masterClrMapping/>
  </p:clrMapOvr>
  <p:transition spd="slow" advTm="16000">
    <p:random/>
    <p:sndAc>
      <p:stSnd>
        <p:snd r:embed="rId1" name="projctor.wav"/>
      </p:stSnd>
    </p:sndAc>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179038-02A7-44DC-B70E-D00E1BEE46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F794D8-B053-4F55-A28F-8546CB6714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A4309F-D2B6-449D-80F6-5CE51A2752C5}"/>
              </a:ext>
            </a:extLst>
          </p:cNvPr>
          <p:cNvSpPr>
            <a:spLocks noGrp="1" noChangeArrowheads="1"/>
          </p:cNvSpPr>
          <p:nvPr>
            <p:ph type="sldNum" sz="quarter" idx="12"/>
          </p:nvPr>
        </p:nvSpPr>
        <p:spPr>
          <a:ln/>
        </p:spPr>
        <p:txBody>
          <a:bodyPr/>
          <a:lstStyle>
            <a:lvl1pPr>
              <a:defRPr/>
            </a:lvl1pPr>
          </a:lstStyle>
          <a:p>
            <a:fld id="{D9E33A46-5064-4CA5-8906-8B7E77935E2D}" type="slidenum">
              <a:rPr lang="en-US" altLang="en-US"/>
              <a:pPr/>
              <a:t>‹#›</a:t>
            </a:fld>
            <a:endParaRPr lang="en-US" altLang="en-US"/>
          </a:p>
        </p:txBody>
      </p:sp>
    </p:spTree>
    <p:extLst>
      <p:ext uri="{BB962C8B-B14F-4D97-AF65-F5344CB8AC3E}">
        <p14:creationId xmlns:p14="http://schemas.microsoft.com/office/powerpoint/2010/main" val="481648810"/>
      </p:ext>
    </p:extLst>
  </p:cSld>
  <p:clrMapOvr>
    <a:masterClrMapping/>
  </p:clrMapOvr>
  <p:transition spd="slow" advTm="16000">
    <p:random/>
    <p:sndAc>
      <p:stSnd>
        <p:snd r:embed="rId1" name="projctor.wav"/>
      </p:stSnd>
    </p:sndAc>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24F726-C5B5-4601-AFE9-A44486398CE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AD54F0-017C-461E-8217-251CCE993F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CE4FC5E-F19D-4708-BC6C-E1D1FBE5AC2C}"/>
              </a:ext>
            </a:extLst>
          </p:cNvPr>
          <p:cNvSpPr>
            <a:spLocks noGrp="1" noChangeArrowheads="1"/>
          </p:cNvSpPr>
          <p:nvPr>
            <p:ph type="sldNum" sz="quarter" idx="12"/>
          </p:nvPr>
        </p:nvSpPr>
        <p:spPr>
          <a:ln/>
        </p:spPr>
        <p:txBody>
          <a:bodyPr/>
          <a:lstStyle>
            <a:lvl1pPr>
              <a:defRPr/>
            </a:lvl1pPr>
          </a:lstStyle>
          <a:p>
            <a:fld id="{699C420B-7480-42F4-ACAC-CEEC3E935A33}" type="slidenum">
              <a:rPr lang="en-US" altLang="en-US"/>
              <a:pPr/>
              <a:t>‹#›</a:t>
            </a:fld>
            <a:endParaRPr lang="en-US" altLang="en-US"/>
          </a:p>
        </p:txBody>
      </p:sp>
    </p:spTree>
    <p:extLst>
      <p:ext uri="{BB962C8B-B14F-4D97-AF65-F5344CB8AC3E}">
        <p14:creationId xmlns:p14="http://schemas.microsoft.com/office/powerpoint/2010/main" val="2450341451"/>
      </p:ext>
    </p:extLst>
  </p:cSld>
  <p:clrMapOvr>
    <a:masterClrMapping/>
  </p:clrMapOvr>
  <p:transition spd="slow" advTm="16000">
    <p:random/>
    <p:sndAc>
      <p:stSnd>
        <p:snd r:embed="rId1" name="projctor.wav"/>
      </p:stSnd>
    </p:sndAc>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C7C754-CD79-4896-8FB6-001FBCB6C8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09C7CD-6485-4658-B731-519338E3E1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86D4D9-4B8A-44C3-97B7-ED9079B2E5CF}"/>
              </a:ext>
            </a:extLst>
          </p:cNvPr>
          <p:cNvSpPr>
            <a:spLocks noGrp="1" noChangeArrowheads="1"/>
          </p:cNvSpPr>
          <p:nvPr>
            <p:ph type="sldNum" sz="quarter" idx="12"/>
          </p:nvPr>
        </p:nvSpPr>
        <p:spPr>
          <a:ln/>
        </p:spPr>
        <p:txBody>
          <a:bodyPr/>
          <a:lstStyle>
            <a:lvl1pPr>
              <a:defRPr/>
            </a:lvl1pPr>
          </a:lstStyle>
          <a:p>
            <a:fld id="{6D0C66AB-6E83-4FAF-BA89-210187F7F2E1}" type="slidenum">
              <a:rPr lang="en-US" altLang="en-US"/>
              <a:pPr/>
              <a:t>‹#›</a:t>
            </a:fld>
            <a:endParaRPr lang="en-US" altLang="en-US"/>
          </a:p>
        </p:txBody>
      </p:sp>
    </p:spTree>
    <p:extLst>
      <p:ext uri="{BB962C8B-B14F-4D97-AF65-F5344CB8AC3E}">
        <p14:creationId xmlns:p14="http://schemas.microsoft.com/office/powerpoint/2010/main" val="3604720612"/>
      </p:ext>
    </p:extLst>
  </p:cSld>
  <p:clrMapOvr>
    <a:masterClrMapping/>
  </p:clrMapOvr>
  <p:transition spd="slow" advTm="16000">
    <p:random/>
    <p:sndAc>
      <p:stSnd>
        <p:snd r:embed="rId1" name="projctor.wav"/>
      </p:stSnd>
    </p:sndAc>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39E294-7481-4BC5-95C4-F4FD88A757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EAB65A-72AB-48F1-AB93-AA55BF35ED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920BB1-8AAF-4DA9-8B36-9926DD94875B}"/>
              </a:ext>
            </a:extLst>
          </p:cNvPr>
          <p:cNvSpPr>
            <a:spLocks noGrp="1" noChangeArrowheads="1"/>
          </p:cNvSpPr>
          <p:nvPr>
            <p:ph type="sldNum" sz="quarter" idx="12"/>
          </p:nvPr>
        </p:nvSpPr>
        <p:spPr>
          <a:ln/>
        </p:spPr>
        <p:txBody>
          <a:bodyPr/>
          <a:lstStyle>
            <a:lvl1pPr>
              <a:defRPr/>
            </a:lvl1pPr>
          </a:lstStyle>
          <a:p>
            <a:fld id="{E23DF1F3-7062-46D5-8939-285706838CE3}" type="slidenum">
              <a:rPr lang="en-US" altLang="en-US"/>
              <a:pPr/>
              <a:t>‹#›</a:t>
            </a:fld>
            <a:endParaRPr lang="en-US" altLang="en-US"/>
          </a:p>
        </p:txBody>
      </p:sp>
    </p:spTree>
    <p:extLst>
      <p:ext uri="{BB962C8B-B14F-4D97-AF65-F5344CB8AC3E}">
        <p14:creationId xmlns:p14="http://schemas.microsoft.com/office/powerpoint/2010/main" val="3540760749"/>
      </p:ext>
    </p:extLst>
  </p:cSld>
  <p:clrMapOvr>
    <a:masterClrMapping/>
  </p:clrMapOvr>
  <p:transition spd="slow" advTm="16000">
    <p:random/>
    <p:sndAc>
      <p:stSnd>
        <p:snd r:embed="rId1" name="projctor.wav"/>
      </p:stSnd>
    </p:sndAc>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5BB312-023C-47C6-A7D9-90EB32C85F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6C9BCC-2A45-4C65-B783-B31E209308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FE003F-90B4-4CC5-95DA-7122B21728DD}"/>
              </a:ext>
            </a:extLst>
          </p:cNvPr>
          <p:cNvSpPr>
            <a:spLocks noGrp="1" noChangeArrowheads="1"/>
          </p:cNvSpPr>
          <p:nvPr>
            <p:ph type="sldNum" sz="quarter" idx="12"/>
          </p:nvPr>
        </p:nvSpPr>
        <p:spPr>
          <a:ln/>
        </p:spPr>
        <p:txBody>
          <a:bodyPr/>
          <a:lstStyle>
            <a:lvl1pPr>
              <a:defRPr/>
            </a:lvl1pPr>
          </a:lstStyle>
          <a:p>
            <a:fld id="{7EC6E67A-FA1A-4526-AF71-12A443A0FA64}" type="slidenum">
              <a:rPr lang="en-US" altLang="en-US"/>
              <a:pPr/>
              <a:t>‹#›</a:t>
            </a:fld>
            <a:endParaRPr lang="en-US" altLang="en-US"/>
          </a:p>
        </p:txBody>
      </p:sp>
    </p:spTree>
    <p:extLst>
      <p:ext uri="{BB962C8B-B14F-4D97-AF65-F5344CB8AC3E}">
        <p14:creationId xmlns:p14="http://schemas.microsoft.com/office/powerpoint/2010/main" val="1942734251"/>
      </p:ext>
    </p:extLst>
  </p:cSld>
  <p:clrMapOvr>
    <a:masterClrMapping/>
  </p:clrMapOvr>
  <p:transition spd="slow" advTm="16000">
    <p:random/>
    <p:sndAc>
      <p:stSnd>
        <p:snd r:embed="rId1" name="projctor.wav"/>
      </p:stSnd>
    </p:sndAc>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0315A9-15FF-4482-9ABC-7D7E50B526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854CCC-AEC7-4099-94BD-C542B081E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C768B4-4718-4142-8ED9-5D07B08ED4F5}"/>
              </a:ext>
            </a:extLst>
          </p:cNvPr>
          <p:cNvSpPr>
            <a:spLocks noGrp="1" noChangeArrowheads="1"/>
          </p:cNvSpPr>
          <p:nvPr>
            <p:ph type="sldNum" sz="quarter" idx="12"/>
          </p:nvPr>
        </p:nvSpPr>
        <p:spPr>
          <a:ln/>
        </p:spPr>
        <p:txBody>
          <a:bodyPr/>
          <a:lstStyle>
            <a:lvl1pPr>
              <a:defRPr/>
            </a:lvl1pPr>
          </a:lstStyle>
          <a:p>
            <a:fld id="{7B67ED29-E2AD-4B34-B32D-0F8DD50675EA}" type="slidenum">
              <a:rPr lang="en-US" altLang="en-US"/>
              <a:pPr/>
              <a:t>‹#›</a:t>
            </a:fld>
            <a:endParaRPr lang="en-US" altLang="en-US"/>
          </a:p>
        </p:txBody>
      </p:sp>
    </p:spTree>
    <p:extLst>
      <p:ext uri="{BB962C8B-B14F-4D97-AF65-F5344CB8AC3E}">
        <p14:creationId xmlns:p14="http://schemas.microsoft.com/office/powerpoint/2010/main" val="3089129824"/>
      </p:ext>
    </p:extLst>
  </p:cSld>
  <p:clrMapOvr>
    <a:masterClrMapping/>
  </p:clrMapOvr>
  <p:transition spd="slow" advTm="16000">
    <p:random/>
    <p:sndAc>
      <p:stSnd>
        <p:snd r:embed="rId1" name="projctor.wav"/>
      </p:stSnd>
    </p:sndAc>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93687F2-760E-411D-A583-36D740293A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71177D-37B6-4A25-A838-0C3537F71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62B4DC-553C-4605-877F-4B6E8A42375E}"/>
              </a:ext>
            </a:extLst>
          </p:cNvPr>
          <p:cNvSpPr>
            <a:spLocks noGrp="1" noChangeArrowheads="1"/>
          </p:cNvSpPr>
          <p:nvPr>
            <p:ph type="sldNum" sz="quarter" idx="12"/>
          </p:nvPr>
        </p:nvSpPr>
        <p:spPr>
          <a:ln/>
        </p:spPr>
        <p:txBody>
          <a:bodyPr/>
          <a:lstStyle>
            <a:lvl1pPr>
              <a:defRPr/>
            </a:lvl1pPr>
          </a:lstStyle>
          <a:p>
            <a:fld id="{E83EC719-E76B-4BBD-A98D-60AECA81BE04}" type="slidenum">
              <a:rPr lang="en-US" altLang="en-US"/>
              <a:pPr/>
              <a:t>‹#›</a:t>
            </a:fld>
            <a:endParaRPr lang="en-US" altLang="en-US"/>
          </a:p>
        </p:txBody>
      </p:sp>
    </p:spTree>
    <p:extLst>
      <p:ext uri="{BB962C8B-B14F-4D97-AF65-F5344CB8AC3E}">
        <p14:creationId xmlns:p14="http://schemas.microsoft.com/office/powerpoint/2010/main" val="71729841"/>
      </p:ext>
    </p:extLst>
  </p:cSld>
  <p:clrMapOvr>
    <a:masterClrMapping/>
  </p:clrMapOvr>
  <p:transition spd="slow" advTm="16000">
    <p:random/>
    <p:sndAc>
      <p:stSnd>
        <p:snd r:embed="rId1" name="projctor.wav"/>
      </p:stSnd>
    </p:sndAc>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FAE85B0-E491-477F-A010-1C3B89187D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653E43C-3F47-40DE-B8FB-9A79EB85C1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28F206-A35E-4DB7-A89F-A8C6548BB287}"/>
              </a:ext>
            </a:extLst>
          </p:cNvPr>
          <p:cNvSpPr>
            <a:spLocks noGrp="1" noChangeArrowheads="1"/>
          </p:cNvSpPr>
          <p:nvPr>
            <p:ph type="sldNum" sz="quarter" idx="12"/>
          </p:nvPr>
        </p:nvSpPr>
        <p:spPr>
          <a:ln/>
        </p:spPr>
        <p:txBody>
          <a:bodyPr/>
          <a:lstStyle>
            <a:lvl1pPr>
              <a:defRPr/>
            </a:lvl1pPr>
          </a:lstStyle>
          <a:p>
            <a:fld id="{8808ACA6-D076-4B9E-BA11-4E924FFCE73F}" type="slidenum">
              <a:rPr lang="en-US" altLang="en-US"/>
              <a:pPr/>
              <a:t>‹#›</a:t>
            </a:fld>
            <a:endParaRPr lang="en-US" altLang="en-US"/>
          </a:p>
        </p:txBody>
      </p:sp>
    </p:spTree>
    <p:extLst>
      <p:ext uri="{BB962C8B-B14F-4D97-AF65-F5344CB8AC3E}">
        <p14:creationId xmlns:p14="http://schemas.microsoft.com/office/powerpoint/2010/main" val="2568286897"/>
      </p:ext>
    </p:extLst>
  </p:cSld>
  <p:clrMapOvr>
    <a:masterClrMapping/>
  </p:clrMapOvr>
  <p:transition spd="slow" advTm="16000">
    <p:random/>
    <p:sndAc>
      <p:stSnd>
        <p:snd r:embed="rId1" name="projctor.wav"/>
      </p:stSnd>
    </p:sndAc>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C779B56-9274-43AE-94D2-56EDABC543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D38479-ADA0-46C4-9CFC-FE0F466465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98297-6CBD-4550-AAA5-5B72A6351ADE}"/>
              </a:ext>
            </a:extLst>
          </p:cNvPr>
          <p:cNvSpPr>
            <a:spLocks noGrp="1" noChangeArrowheads="1"/>
          </p:cNvSpPr>
          <p:nvPr>
            <p:ph type="sldNum" sz="quarter" idx="12"/>
          </p:nvPr>
        </p:nvSpPr>
        <p:spPr>
          <a:ln/>
        </p:spPr>
        <p:txBody>
          <a:bodyPr/>
          <a:lstStyle>
            <a:lvl1pPr>
              <a:defRPr/>
            </a:lvl1pPr>
          </a:lstStyle>
          <a:p>
            <a:fld id="{7528C725-8012-49C7-BD99-1AFC580A91E7}" type="slidenum">
              <a:rPr lang="en-US" altLang="en-US"/>
              <a:pPr/>
              <a:t>‹#›</a:t>
            </a:fld>
            <a:endParaRPr lang="en-US" altLang="en-US"/>
          </a:p>
        </p:txBody>
      </p:sp>
    </p:spTree>
    <p:extLst>
      <p:ext uri="{BB962C8B-B14F-4D97-AF65-F5344CB8AC3E}">
        <p14:creationId xmlns:p14="http://schemas.microsoft.com/office/powerpoint/2010/main" val="2554610488"/>
      </p:ext>
    </p:extLst>
  </p:cSld>
  <p:clrMapOvr>
    <a:masterClrMapping/>
  </p:clrMapOvr>
  <p:transition spd="slow" advTm="16000">
    <p:random/>
    <p:sndAc>
      <p:stSnd>
        <p:snd r:embed="rId1" name="projctor.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19663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682202-540D-46CA-A34C-20C21A0D26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6171DE0-5D23-475D-9ADF-851ACA0A56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218399F-CF77-4A1B-A9EC-BB2AC2AB20D0}"/>
              </a:ext>
            </a:extLst>
          </p:cNvPr>
          <p:cNvSpPr>
            <a:spLocks noGrp="1" noChangeArrowheads="1"/>
          </p:cNvSpPr>
          <p:nvPr>
            <p:ph type="sldNum" sz="quarter" idx="12"/>
          </p:nvPr>
        </p:nvSpPr>
        <p:spPr>
          <a:ln/>
        </p:spPr>
        <p:txBody>
          <a:bodyPr/>
          <a:lstStyle>
            <a:lvl1pPr>
              <a:defRPr/>
            </a:lvl1pPr>
          </a:lstStyle>
          <a:p>
            <a:fld id="{F0D06696-8DE2-4B68-A794-B7A14C3073C8}" type="slidenum">
              <a:rPr lang="en-US" altLang="en-US"/>
              <a:pPr/>
              <a:t>‹#›</a:t>
            </a:fld>
            <a:endParaRPr lang="en-US" altLang="en-US"/>
          </a:p>
        </p:txBody>
      </p:sp>
    </p:spTree>
    <p:extLst>
      <p:ext uri="{BB962C8B-B14F-4D97-AF65-F5344CB8AC3E}">
        <p14:creationId xmlns:p14="http://schemas.microsoft.com/office/powerpoint/2010/main" val="2713545344"/>
      </p:ext>
    </p:extLst>
  </p:cSld>
  <p:clrMapOvr>
    <a:masterClrMapping/>
  </p:clrMapOvr>
  <p:transition spd="slow" advTm="16000">
    <p:random/>
    <p:sndAc>
      <p:stSnd>
        <p:snd r:embed="rId1" name="projctor.wav"/>
      </p:stSnd>
    </p:sndAc>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55604-AFF8-4C38-BB17-FAB34FFD0E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B2E359-7D57-43B9-BA3A-A8A40BE4C3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D3D773-DB20-46F6-879F-AE9F0361829A}"/>
              </a:ext>
            </a:extLst>
          </p:cNvPr>
          <p:cNvSpPr>
            <a:spLocks noGrp="1" noChangeArrowheads="1"/>
          </p:cNvSpPr>
          <p:nvPr>
            <p:ph type="sldNum" sz="quarter" idx="12"/>
          </p:nvPr>
        </p:nvSpPr>
        <p:spPr>
          <a:ln/>
        </p:spPr>
        <p:txBody>
          <a:bodyPr/>
          <a:lstStyle>
            <a:lvl1pPr>
              <a:defRPr/>
            </a:lvl1pPr>
          </a:lstStyle>
          <a:p>
            <a:fld id="{32006DA0-FF8D-4B96-986D-F55CB1E3CD76}" type="slidenum">
              <a:rPr lang="en-US" altLang="en-US"/>
              <a:pPr/>
              <a:t>‹#›</a:t>
            </a:fld>
            <a:endParaRPr lang="en-US" altLang="en-US"/>
          </a:p>
        </p:txBody>
      </p:sp>
    </p:spTree>
    <p:extLst>
      <p:ext uri="{BB962C8B-B14F-4D97-AF65-F5344CB8AC3E}">
        <p14:creationId xmlns:p14="http://schemas.microsoft.com/office/powerpoint/2010/main" val="2498775932"/>
      </p:ext>
    </p:extLst>
  </p:cSld>
  <p:clrMapOvr>
    <a:masterClrMapping/>
  </p:clrMapOvr>
  <p:transition spd="slow" advTm="16000">
    <p:random/>
    <p:sndAc>
      <p:stSnd>
        <p:snd r:embed="rId1" name="projctor.wav"/>
      </p:stSnd>
    </p:sndAc>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7DE766-91C1-4A48-90E2-90B48F0019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A49A91-7656-4306-9E95-6785A054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3BD88-79AA-41A3-80AF-29A7D2F5254D}"/>
              </a:ext>
            </a:extLst>
          </p:cNvPr>
          <p:cNvSpPr>
            <a:spLocks noGrp="1" noChangeArrowheads="1"/>
          </p:cNvSpPr>
          <p:nvPr>
            <p:ph type="sldNum" sz="quarter" idx="12"/>
          </p:nvPr>
        </p:nvSpPr>
        <p:spPr>
          <a:ln/>
        </p:spPr>
        <p:txBody>
          <a:bodyPr/>
          <a:lstStyle>
            <a:lvl1pPr>
              <a:defRPr/>
            </a:lvl1pPr>
          </a:lstStyle>
          <a:p>
            <a:fld id="{E6698721-9246-4D4B-B604-92F7A4C1EBB2}" type="slidenum">
              <a:rPr lang="en-US" altLang="en-US"/>
              <a:pPr/>
              <a:t>‹#›</a:t>
            </a:fld>
            <a:endParaRPr lang="en-US" altLang="en-US"/>
          </a:p>
        </p:txBody>
      </p:sp>
    </p:spTree>
    <p:extLst>
      <p:ext uri="{BB962C8B-B14F-4D97-AF65-F5344CB8AC3E}">
        <p14:creationId xmlns:p14="http://schemas.microsoft.com/office/powerpoint/2010/main" val="3743101697"/>
      </p:ext>
    </p:extLst>
  </p:cSld>
  <p:clrMapOvr>
    <a:masterClrMapping/>
  </p:clrMapOvr>
  <p:transition spd="slow" advTm="16000">
    <p:random/>
    <p:sndAc>
      <p:stSnd>
        <p:snd r:embed="rId1" name="projctor.wav"/>
      </p:stSnd>
    </p:sndAc>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6FC4C-ED01-42F9-AF56-E0B077B105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6A7805-8127-4B93-92EC-76B7A6C552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A43B90-7474-4E02-A187-437E930969C5}"/>
              </a:ext>
            </a:extLst>
          </p:cNvPr>
          <p:cNvSpPr>
            <a:spLocks noGrp="1" noChangeArrowheads="1"/>
          </p:cNvSpPr>
          <p:nvPr>
            <p:ph type="sldNum" sz="quarter" idx="12"/>
          </p:nvPr>
        </p:nvSpPr>
        <p:spPr>
          <a:ln/>
        </p:spPr>
        <p:txBody>
          <a:bodyPr/>
          <a:lstStyle>
            <a:lvl1pPr>
              <a:defRPr/>
            </a:lvl1pPr>
          </a:lstStyle>
          <a:p>
            <a:fld id="{B88BFEF1-25B5-4781-A247-72B36C89FA18}" type="slidenum">
              <a:rPr lang="en-US" altLang="en-US"/>
              <a:pPr/>
              <a:t>‹#›</a:t>
            </a:fld>
            <a:endParaRPr lang="en-US" altLang="en-US"/>
          </a:p>
        </p:txBody>
      </p:sp>
    </p:spTree>
    <p:extLst>
      <p:ext uri="{BB962C8B-B14F-4D97-AF65-F5344CB8AC3E}">
        <p14:creationId xmlns:p14="http://schemas.microsoft.com/office/powerpoint/2010/main" val="3352710790"/>
      </p:ext>
    </p:extLst>
  </p:cSld>
  <p:clrMapOvr>
    <a:masterClrMapping/>
  </p:clrMapOvr>
  <p:transition spd="slow" advTm="16000">
    <p:random/>
    <p:sndAc>
      <p:stSnd>
        <p:snd r:embed="rId1" name="projctor.wav"/>
      </p:stSnd>
    </p:sndAc>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C1086A-82C4-4539-807D-D887CDA3B1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A47AB3-BE18-4F1C-9E73-A00E19B32D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9C98EC-8B29-4360-999A-6B63DA10D11F}"/>
              </a:ext>
            </a:extLst>
          </p:cNvPr>
          <p:cNvSpPr>
            <a:spLocks noGrp="1" noChangeArrowheads="1"/>
          </p:cNvSpPr>
          <p:nvPr>
            <p:ph type="sldNum" sz="quarter" idx="12"/>
          </p:nvPr>
        </p:nvSpPr>
        <p:spPr>
          <a:ln/>
        </p:spPr>
        <p:txBody>
          <a:bodyPr/>
          <a:lstStyle>
            <a:lvl1pPr>
              <a:defRPr/>
            </a:lvl1pPr>
          </a:lstStyle>
          <a:p>
            <a:fld id="{E3B90738-328E-41B8-8BDF-1ED2C252DBFC}" type="slidenum">
              <a:rPr lang="en-US" altLang="en-US"/>
              <a:pPr/>
              <a:t>‹#›</a:t>
            </a:fld>
            <a:endParaRPr lang="en-US" altLang="en-US"/>
          </a:p>
        </p:txBody>
      </p:sp>
    </p:spTree>
    <p:extLst>
      <p:ext uri="{BB962C8B-B14F-4D97-AF65-F5344CB8AC3E}">
        <p14:creationId xmlns:p14="http://schemas.microsoft.com/office/powerpoint/2010/main" val="3095069061"/>
      </p:ext>
    </p:extLst>
  </p:cSld>
  <p:clrMapOvr>
    <a:masterClrMapping/>
  </p:clrMapOvr>
  <p:transition spd="slow" advTm="16000">
    <p:random/>
    <p:sndAc>
      <p:stSnd>
        <p:snd r:embed="rId1" name="projctor.wav"/>
      </p:stSnd>
    </p:sndAc>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4" name="Rectangle 4">
            <a:extLst>
              <a:ext uri="{FF2B5EF4-FFF2-40B4-BE49-F238E27FC236}">
                <a16:creationId xmlns:a16="http://schemas.microsoft.com/office/drawing/2014/main" id="{C76AB371-9922-4FA8-B370-0899F86093D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CA0D00-F0C4-4E40-98B1-4D565A05ECE9}"/>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5EA0C8-E33B-487D-A149-7928277CFBB1}"/>
              </a:ext>
            </a:extLst>
          </p:cNvPr>
          <p:cNvSpPr>
            <a:spLocks noGrp="1" noChangeArrowheads="1"/>
          </p:cNvSpPr>
          <p:nvPr>
            <p:ph type="sldNum" sz="quarter" idx="12"/>
          </p:nvPr>
        </p:nvSpPr>
        <p:spPr>
          <a:xfrm>
            <a:off x="8737600" y="6248400"/>
            <a:ext cx="2540000" cy="457200"/>
          </a:xfrm>
        </p:spPr>
        <p:txBody>
          <a:bodyPr/>
          <a:lstStyle>
            <a:lvl1pPr>
              <a:defRPr/>
            </a:lvl1pPr>
          </a:lstStyle>
          <a:p>
            <a:fld id="{7D705136-9639-40E3-847C-19B811A15DD1}" type="slidenum">
              <a:rPr lang="en-US" altLang="en-US"/>
              <a:pPr/>
              <a:t>‹#›</a:t>
            </a:fld>
            <a:endParaRPr lang="en-US" altLang="en-US"/>
          </a:p>
        </p:txBody>
      </p:sp>
    </p:spTree>
    <p:extLst>
      <p:ext uri="{BB962C8B-B14F-4D97-AF65-F5344CB8AC3E}">
        <p14:creationId xmlns:p14="http://schemas.microsoft.com/office/powerpoint/2010/main" val="1654763015"/>
      </p:ext>
    </p:extLst>
  </p:cSld>
  <p:clrMapOvr>
    <a:masterClrMapping/>
  </p:clrMapOvr>
  <p:transition spd="slow" advTm="16000">
    <p:random/>
    <p:sndAc>
      <p:stSnd>
        <p:snd r:embed="rId1" name="projctor.wav"/>
      </p:stSnd>
    </p:sndAc>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EC1323-4CA5-4977-9B06-441D37325A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A39970-FEF4-4473-BC7D-841CBA93B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B2632B-4A19-45FB-9C86-7578ED2DAB48}"/>
              </a:ext>
            </a:extLst>
          </p:cNvPr>
          <p:cNvSpPr>
            <a:spLocks noGrp="1" noChangeArrowheads="1"/>
          </p:cNvSpPr>
          <p:nvPr>
            <p:ph type="sldNum" sz="quarter" idx="12"/>
          </p:nvPr>
        </p:nvSpPr>
        <p:spPr>
          <a:ln/>
        </p:spPr>
        <p:txBody>
          <a:bodyPr/>
          <a:lstStyle>
            <a:lvl1pPr>
              <a:defRPr/>
            </a:lvl1pPr>
          </a:lstStyle>
          <a:p>
            <a:fld id="{996EC2F5-B285-4EE0-9F07-BBC252B34083}" type="slidenum">
              <a:rPr lang="en-US" altLang="en-US"/>
              <a:pPr/>
              <a:t>‹#›</a:t>
            </a:fld>
            <a:endParaRPr lang="en-US" altLang="en-US"/>
          </a:p>
        </p:txBody>
      </p:sp>
    </p:spTree>
    <p:extLst>
      <p:ext uri="{BB962C8B-B14F-4D97-AF65-F5344CB8AC3E}">
        <p14:creationId xmlns:p14="http://schemas.microsoft.com/office/powerpoint/2010/main" val="119630160"/>
      </p:ext>
    </p:extLst>
  </p:cSld>
  <p:clrMapOvr>
    <a:masterClrMapping/>
  </p:clrMapOvr>
  <p:transition spd="slow" advTm="16000">
    <p:random/>
    <p:sndAc>
      <p:stSnd>
        <p:snd r:embed="rId1" name="projctor.wav"/>
      </p:stSnd>
    </p:sndAc>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82F402-7F2E-4FD5-8167-9CFFF2001B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020AF7-300F-4853-8E09-B3083823AF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B4C088-0766-4EBE-B844-88F00F5B82FD}"/>
              </a:ext>
            </a:extLst>
          </p:cNvPr>
          <p:cNvSpPr>
            <a:spLocks noGrp="1" noChangeArrowheads="1"/>
          </p:cNvSpPr>
          <p:nvPr>
            <p:ph type="sldNum" sz="quarter" idx="12"/>
          </p:nvPr>
        </p:nvSpPr>
        <p:spPr>
          <a:ln/>
        </p:spPr>
        <p:txBody>
          <a:bodyPr/>
          <a:lstStyle>
            <a:lvl1pPr>
              <a:defRPr/>
            </a:lvl1pPr>
          </a:lstStyle>
          <a:p>
            <a:fld id="{5349DE1A-9E6D-4ABD-823C-222EE018485A}" type="slidenum">
              <a:rPr lang="en-US" altLang="en-US"/>
              <a:pPr/>
              <a:t>‹#›</a:t>
            </a:fld>
            <a:endParaRPr lang="en-US" altLang="en-US"/>
          </a:p>
        </p:txBody>
      </p:sp>
    </p:spTree>
    <p:extLst>
      <p:ext uri="{BB962C8B-B14F-4D97-AF65-F5344CB8AC3E}">
        <p14:creationId xmlns:p14="http://schemas.microsoft.com/office/powerpoint/2010/main" val="969799907"/>
      </p:ext>
    </p:extLst>
  </p:cSld>
  <p:clrMapOvr>
    <a:masterClrMapping/>
  </p:clrMapOvr>
  <p:transition spd="slow" advTm="16000">
    <p:random/>
    <p:sndAc>
      <p:stSnd>
        <p:snd r:embed="rId1" name="projctor.wav"/>
      </p:stSnd>
    </p:sndAc>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B10714-6EF5-4643-B398-FE9260497D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B472DF-9C5B-4A47-A857-AA9BDE2D94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76D317-5AB8-4139-9059-0A66B97C7F54}"/>
              </a:ext>
            </a:extLst>
          </p:cNvPr>
          <p:cNvSpPr>
            <a:spLocks noGrp="1" noChangeArrowheads="1"/>
          </p:cNvSpPr>
          <p:nvPr>
            <p:ph type="sldNum" sz="quarter" idx="12"/>
          </p:nvPr>
        </p:nvSpPr>
        <p:spPr>
          <a:ln/>
        </p:spPr>
        <p:txBody>
          <a:bodyPr/>
          <a:lstStyle>
            <a:lvl1pPr>
              <a:defRPr/>
            </a:lvl1pPr>
          </a:lstStyle>
          <a:p>
            <a:fld id="{9F4E4EE7-5712-4109-A0A6-4D38C7CDE5FA}" type="slidenum">
              <a:rPr lang="en-US" altLang="en-US"/>
              <a:pPr/>
              <a:t>‹#›</a:t>
            </a:fld>
            <a:endParaRPr lang="en-US" altLang="en-US"/>
          </a:p>
        </p:txBody>
      </p:sp>
    </p:spTree>
    <p:extLst>
      <p:ext uri="{BB962C8B-B14F-4D97-AF65-F5344CB8AC3E}">
        <p14:creationId xmlns:p14="http://schemas.microsoft.com/office/powerpoint/2010/main" val="4126290512"/>
      </p:ext>
    </p:extLst>
  </p:cSld>
  <p:clrMapOvr>
    <a:masterClrMapping/>
  </p:clrMapOvr>
  <p:transition spd="slow" advTm="16000">
    <p:random/>
    <p:sndAc>
      <p:stSnd>
        <p:snd r:embed="rId1" name="projctor.wav"/>
      </p:stSnd>
    </p:sndAc>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9776AE-4114-4B6C-B596-A09BD19C27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317DD5-F4B9-4A5B-931B-64FA221D26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7EAEAF-C816-4FF9-93E5-DD0630FB1152}"/>
              </a:ext>
            </a:extLst>
          </p:cNvPr>
          <p:cNvSpPr>
            <a:spLocks noGrp="1" noChangeArrowheads="1"/>
          </p:cNvSpPr>
          <p:nvPr>
            <p:ph type="sldNum" sz="quarter" idx="12"/>
          </p:nvPr>
        </p:nvSpPr>
        <p:spPr>
          <a:ln/>
        </p:spPr>
        <p:txBody>
          <a:bodyPr/>
          <a:lstStyle>
            <a:lvl1pPr>
              <a:defRPr/>
            </a:lvl1pPr>
          </a:lstStyle>
          <a:p>
            <a:fld id="{C5C31DD5-AC9C-42C2-B25C-50CA3AE5EC5C}" type="slidenum">
              <a:rPr lang="en-US" altLang="en-US"/>
              <a:pPr/>
              <a:t>‹#›</a:t>
            </a:fld>
            <a:endParaRPr lang="en-US" altLang="en-US"/>
          </a:p>
        </p:txBody>
      </p:sp>
    </p:spTree>
    <p:extLst>
      <p:ext uri="{BB962C8B-B14F-4D97-AF65-F5344CB8AC3E}">
        <p14:creationId xmlns:p14="http://schemas.microsoft.com/office/powerpoint/2010/main" val="3019508533"/>
      </p:ext>
    </p:extLst>
  </p:cSld>
  <p:clrMapOvr>
    <a:masterClrMapping/>
  </p:clrMapOvr>
  <p:transition spd="slow" advTm="16000">
    <p:random/>
    <p:sndAc>
      <p:stSnd>
        <p:snd r:embed="rId1" name="projctor.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078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15199A-D1E7-4699-90AE-2C11B36CE6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3FDCDFC-F030-4699-8B0C-CF5580805D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0BA7FF-72E1-4104-A768-CDC17AD27636}"/>
              </a:ext>
            </a:extLst>
          </p:cNvPr>
          <p:cNvSpPr>
            <a:spLocks noGrp="1" noChangeArrowheads="1"/>
          </p:cNvSpPr>
          <p:nvPr>
            <p:ph type="sldNum" sz="quarter" idx="12"/>
          </p:nvPr>
        </p:nvSpPr>
        <p:spPr>
          <a:ln/>
        </p:spPr>
        <p:txBody>
          <a:bodyPr/>
          <a:lstStyle>
            <a:lvl1pPr>
              <a:defRPr/>
            </a:lvl1pPr>
          </a:lstStyle>
          <a:p>
            <a:fld id="{58A24AFF-3552-4520-8003-977AA18D8971}" type="slidenum">
              <a:rPr lang="en-US" altLang="en-US"/>
              <a:pPr/>
              <a:t>‹#›</a:t>
            </a:fld>
            <a:endParaRPr lang="en-US" altLang="en-US"/>
          </a:p>
        </p:txBody>
      </p:sp>
    </p:spTree>
    <p:extLst>
      <p:ext uri="{BB962C8B-B14F-4D97-AF65-F5344CB8AC3E}">
        <p14:creationId xmlns:p14="http://schemas.microsoft.com/office/powerpoint/2010/main" val="3428294258"/>
      </p:ext>
    </p:extLst>
  </p:cSld>
  <p:clrMapOvr>
    <a:masterClrMapping/>
  </p:clrMapOvr>
  <p:transition spd="slow" advTm="16000">
    <p:random/>
    <p:sndAc>
      <p:stSnd>
        <p:snd r:embed="rId1" name="projctor.wav"/>
      </p:stSnd>
    </p:sndAc>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57521-4755-4ECC-BF45-1537FB5F94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47AD1D3-3108-4152-AE43-4DCCE5F00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C643775-69E9-45FA-867D-44D0D7F8404E}"/>
              </a:ext>
            </a:extLst>
          </p:cNvPr>
          <p:cNvSpPr>
            <a:spLocks noGrp="1" noChangeArrowheads="1"/>
          </p:cNvSpPr>
          <p:nvPr>
            <p:ph type="sldNum" sz="quarter" idx="12"/>
          </p:nvPr>
        </p:nvSpPr>
        <p:spPr>
          <a:ln/>
        </p:spPr>
        <p:txBody>
          <a:bodyPr/>
          <a:lstStyle>
            <a:lvl1pPr>
              <a:defRPr/>
            </a:lvl1pPr>
          </a:lstStyle>
          <a:p>
            <a:fld id="{07B17ED6-A580-4438-AA58-9DAE5F793EDA}" type="slidenum">
              <a:rPr lang="en-US" altLang="en-US"/>
              <a:pPr/>
              <a:t>‹#›</a:t>
            </a:fld>
            <a:endParaRPr lang="en-US" altLang="en-US"/>
          </a:p>
        </p:txBody>
      </p:sp>
    </p:spTree>
    <p:extLst>
      <p:ext uri="{BB962C8B-B14F-4D97-AF65-F5344CB8AC3E}">
        <p14:creationId xmlns:p14="http://schemas.microsoft.com/office/powerpoint/2010/main" val="694340571"/>
      </p:ext>
    </p:extLst>
  </p:cSld>
  <p:clrMapOvr>
    <a:masterClrMapping/>
  </p:clrMapOvr>
  <p:transition spd="slow" advTm="16000">
    <p:random/>
    <p:sndAc>
      <p:stSnd>
        <p:snd r:embed="rId1" name="projctor.wav"/>
      </p:stSnd>
    </p:sndAc>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B4A76F-2617-4FAC-BA2A-358508A3DE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099215-2222-4FE6-BCE0-018945F5A8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0BBD0B-5F9B-40A4-89BE-0ED38E24B931}"/>
              </a:ext>
            </a:extLst>
          </p:cNvPr>
          <p:cNvSpPr>
            <a:spLocks noGrp="1" noChangeArrowheads="1"/>
          </p:cNvSpPr>
          <p:nvPr>
            <p:ph type="sldNum" sz="quarter" idx="12"/>
          </p:nvPr>
        </p:nvSpPr>
        <p:spPr>
          <a:ln/>
        </p:spPr>
        <p:txBody>
          <a:bodyPr/>
          <a:lstStyle>
            <a:lvl1pPr>
              <a:defRPr/>
            </a:lvl1pPr>
          </a:lstStyle>
          <a:p>
            <a:fld id="{EB0AA9E6-6CC1-4E13-99C0-24ACC15A1B20}" type="slidenum">
              <a:rPr lang="en-US" altLang="en-US"/>
              <a:pPr/>
              <a:t>‹#›</a:t>
            </a:fld>
            <a:endParaRPr lang="en-US" altLang="en-US"/>
          </a:p>
        </p:txBody>
      </p:sp>
    </p:spTree>
    <p:extLst>
      <p:ext uri="{BB962C8B-B14F-4D97-AF65-F5344CB8AC3E}">
        <p14:creationId xmlns:p14="http://schemas.microsoft.com/office/powerpoint/2010/main" val="38100934"/>
      </p:ext>
    </p:extLst>
  </p:cSld>
  <p:clrMapOvr>
    <a:masterClrMapping/>
  </p:clrMapOvr>
  <p:transition spd="slow" advTm="16000">
    <p:random/>
    <p:sndAc>
      <p:stSnd>
        <p:snd r:embed="rId1" name="projctor.wav"/>
      </p:stSnd>
    </p:sndAc>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89A907-F543-4EBD-9A6C-1BAB27EB64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C7C676-D8A3-4105-A193-82DD98C4D7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EEE34D-F729-45A4-9C85-597D2E4DD322}"/>
              </a:ext>
            </a:extLst>
          </p:cNvPr>
          <p:cNvSpPr>
            <a:spLocks noGrp="1" noChangeArrowheads="1"/>
          </p:cNvSpPr>
          <p:nvPr>
            <p:ph type="sldNum" sz="quarter" idx="12"/>
          </p:nvPr>
        </p:nvSpPr>
        <p:spPr>
          <a:ln/>
        </p:spPr>
        <p:txBody>
          <a:bodyPr/>
          <a:lstStyle>
            <a:lvl1pPr>
              <a:defRPr/>
            </a:lvl1pPr>
          </a:lstStyle>
          <a:p>
            <a:fld id="{EEAA1EA1-0301-4A94-B8B1-1DF914A1DC3E}" type="slidenum">
              <a:rPr lang="en-US" altLang="en-US"/>
              <a:pPr/>
              <a:t>‹#›</a:t>
            </a:fld>
            <a:endParaRPr lang="en-US" altLang="en-US"/>
          </a:p>
        </p:txBody>
      </p:sp>
    </p:spTree>
    <p:extLst>
      <p:ext uri="{BB962C8B-B14F-4D97-AF65-F5344CB8AC3E}">
        <p14:creationId xmlns:p14="http://schemas.microsoft.com/office/powerpoint/2010/main" val="3386318650"/>
      </p:ext>
    </p:extLst>
  </p:cSld>
  <p:clrMapOvr>
    <a:masterClrMapping/>
  </p:clrMapOvr>
  <p:transition spd="slow" advTm="16000">
    <p:random/>
    <p:sndAc>
      <p:stSnd>
        <p:snd r:embed="rId1" name="projctor.wav"/>
      </p:stSnd>
    </p:sndAc>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CD9FF6-5364-4853-83A8-5209879325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E7C19D-6408-4F56-9B4C-C3E5A17311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259A28-7F01-430D-823B-B8564231FB2E}"/>
              </a:ext>
            </a:extLst>
          </p:cNvPr>
          <p:cNvSpPr>
            <a:spLocks noGrp="1" noChangeArrowheads="1"/>
          </p:cNvSpPr>
          <p:nvPr>
            <p:ph type="sldNum" sz="quarter" idx="12"/>
          </p:nvPr>
        </p:nvSpPr>
        <p:spPr>
          <a:ln/>
        </p:spPr>
        <p:txBody>
          <a:bodyPr/>
          <a:lstStyle>
            <a:lvl1pPr>
              <a:defRPr/>
            </a:lvl1pPr>
          </a:lstStyle>
          <a:p>
            <a:fld id="{E101F47F-3DC1-43EF-972A-71F2BD03F91B}" type="slidenum">
              <a:rPr lang="en-US" altLang="en-US"/>
              <a:pPr/>
              <a:t>‹#›</a:t>
            </a:fld>
            <a:endParaRPr lang="en-US" altLang="en-US"/>
          </a:p>
        </p:txBody>
      </p:sp>
    </p:spTree>
    <p:extLst>
      <p:ext uri="{BB962C8B-B14F-4D97-AF65-F5344CB8AC3E}">
        <p14:creationId xmlns:p14="http://schemas.microsoft.com/office/powerpoint/2010/main" val="4261508721"/>
      </p:ext>
    </p:extLst>
  </p:cSld>
  <p:clrMapOvr>
    <a:masterClrMapping/>
  </p:clrMapOvr>
  <p:transition spd="slow" advTm="16000">
    <p:random/>
    <p:sndAc>
      <p:stSnd>
        <p:snd r:embed="rId1" name="projctor.wav"/>
      </p:stSnd>
    </p:sndAc>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93CB6C-2DA6-414A-A607-46E45D284E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F704E1-4C31-4C0A-9EBA-A91CB35FF5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23C344-4578-4688-8C1A-21AF7375E74C}"/>
              </a:ext>
            </a:extLst>
          </p:cNvPr>
          <p:cNvSpPr>
            <a:spLocks noGrp="1" noChangeArrowheads="1"/>
          </p:cNvSpPr>
          <p:nvPr>
            <p:ph type="sldNum" sz="quarter" idx="12"/>
          </p:nvPr>
        </p:nvSpPr>
        <p:spPr>
          <a:ln/>
        </p:spPr>
        <p:txBody>
          <a:bodyPr/>
          <a:lstStyle>
            <a:lvl1pPr>
              <a:defRPr/>
            </a:lvl1pPr>
          </a:lstStyle>
          <a:p>
            <a:fld id="{3F3EB340-B0E2-4D6C-B203-98A05621C160}" type="slidenum">
              <a:rPr lang="en-US" altLang="en-US"/>
              <a:pPr/>
              <a:t>‹#›</a:t>
            </a:fld>
            <a:endParaRPr lang="en-US" altLang="en-US"/>
          </a:p>
        </p:txBody>
      </p:sp>
    </p:spTree>
    <p:extLst>
      <p:ext uri="{BB962C8B-B14F-4D97-AF65-F5344CB8AC3E}">
        <p14:creationId xmlns:p14="http://schemas.microsoft.com/office/powerpoint/2010/main" val="1690955846"/>
      </p:ext>
    </p:extLst>
  </p:cSld>
  <p:clrMapOvr>
    <a:masterClrMapping/>
  </p:clrMapOvr>
  <p:transition spd="slow" advTm="16000">
    <p:random/>
    <p:sndAc>
      <p:stSnd>
        <p:snd r:embed="rId1" name="projctor.wav"/>
      </p:stSnd>
    </p:sndAc>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EE1D300B-8777-46CB-B5F8-9D26A25DE9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90EAB3-1219-4E99-89D3-973A6C3B12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DC99B-FC76-48F9-8039-B5AF03DB1517}"/>
              </a:ext>
            </a:extLst>
          </p:cNvPr>
          <p:cNvSpPr>
            <a:spLocks noGrp="1" noChangeArrowheads="1"/>
          </p:cNvSpPr>
          <p:nvPr>
            <p:ph type="sldNum" sz="quarter" idx="12"/>
          </p:nvPr>
        </p:nvSpPr>
        <p:spPr>
          <a:ln/>
        </p:spPr>
        <p:txBody>
          <a:bodyPr/>
          <a:lstStyle>
            <a:lvl1pPr>
              <a:defRPr/>
            </a:lvl1pPr>
          </a:lstStyle>
          <a:p>
            <a:fld id="{4518BFEC-0342-4B61-8101-F86D951E3CC9}" type="slidenum">
              <a:rPr lang="en-US" altLang="en-US"/>
              <a:pPr/>
              <a:t>‹#›</a:t>
            </a:fld>
            <a:endParaRPr lang="en-US" altLang="en-US"/>
          </a:p>
        </p:txBody>
      </p:sp>
    </p:spTree>
    <p:extLst>
      <p:ext uri="{BB962C8B-B14F-4D97-AF65-F5344CB8AC3E}">
        <p14:creationId xmlns:p14="http://schemas.microsoft.com/office/powerpoint/2010/main" val="240117707"/>
      </p:ext>
    </p:extLst>
  </p:cSld>
  <p:clrMapOvr>
    <a:masterClrMapping/>
  </p:clrMapOvr>
  <p:transition spd="slow" advTm="16000">
    <p:random/>
    <p:sndAc>
      <p:stSnd>
        <p:snd r:embed="rId1" name="projctor.wav"/>
      </p:stSnd>
    </p:sndAc>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3D55723-EB0C-44BC-A7D7-D11E8F2057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7784A0-C87E-4804-825C-C3F5CC4B0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5F9DC-8FCF-43DF-9F5B-54BD706247B4}"/>
              </a:ext>
            </a:extLst>
          </p:cNvPr>
          <p:cNvSpPr>
            <a:spLocks noGrp="1" noChangeArrowheads="1"/>
          </p:cNvSpPr>
          <p:nvPr>
            <p:ph type="sldNum" sz="quarter" idx="12"/>
          </p:nvPr>
        </p:nvSpPr>
        <p:spPr>
          <a:ln/>
        </p:spPr>
        <p:txBody>
          <a:bodyPr/>
          <a:lstStyle>
            <a:lvl1pPr>
              <a:defRPr/>
            </a:lvl1pPr>
          </a:lstStyle>
          <a:p>
            <a:fld id="{7BFEEFE7-8BD7-4793-9DEA-01B7C2744C23}" type="slidenum">
              <a:rPr lang="en-US" altLang="en-US"/>
              <a:pPr/>
              <a:t>‹#›</a:t>
            </a:fld>
            <a:endParaRPr lang="en-US" altLang="en-US"/>
          </a:p>
        </p:txBody>
      </p:sp>
    </p:spTree>
    <p:extLst>
      <p:ext uri="{BB962C8B-B14F-4D97-AF65-F5344CB8AC3E}">
        <p14:creationId xmlns:p14="http://schemas.microsoft.com/office/powerpoint/2010/main" val="2351078941"/>
      </p:ext>
    </p:extLst>
  </p:cSld>
  <p:clrMapOvr>
    <a:masterClrMapping/>
  </p:clrMapOvr>
  <p:transition spd="slow" advTm="16000">
    <p:random/>
    <p:sndAc>
      <p:stSnd>
        <p:snd r:embed="rId1" name="projctor.wav"/>
      </p:stSnd>
    </p:sndAc>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1347F4-7FBC-4FFC-8570-AD09DD0D72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5C311-0E6B-4E9B-8338-491D50CC9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8239C5-7FC6-4A4E-BB97-DF31DC1A4851}"/>
              </a:ext>
            </a:extLst>
          </p:cNvPr>
          <p:cNvSpPr>
            <a:spLocks noGrp="1" noChangeArrowheads="1"/>
          </p:cNvSpPr>
          <p:nvPr>
            <p:ph type="sldNum" sz="quarter" idx="12"/>
          </p:nvPr>
        </p:nvSpPr>
        <p:spPr>
          <a:ln/>
        </p:spPr>
        <p:txBody>
          <a:bodyPr/>
          <a:lstStyle>
            <a:lvl1pPr>
              <a:defRPr/>
            </a:lvl1pPr>
          </a:lstStyle>
          <a:p>
            <a:fld id="{CB6CC83B-4773-4D7B-ACD4-F958CD0DDFBE}" type="slidenum">
              <a:rPr lang="en-US" altLang="en-US"/>
              <a:pPr/>
              <a:t>‹#›</a:t>
            </a:fld>
            <a:endParaRPr lang="en-US" altLang="en-US"/>
          </a:p>
        </p:txBody>
      </p:sp>
    </p:spTree>
    <p:extLst>
      <p:ext uri="{BB962C8B-B14F-4D97-AF65-F5344CB8AC3E}">
        <p14:creationId xmlns:p14="http://schemas.microsoft.com/office/powerpoint/2010/main" val="365360957"/>
      </p:ext>
    </p:extLst>
  </p:cSld>
  <p:clrMapOvr>
    <a:masterClrMapping/>
  </p:clrMapOvr>
  <p:transition spd="slow" advTm="16000">
    <p:random/>
    <p:sndAc>
      <p:stSnd>
        <p:snd r:embed="rId1" name="projctor.wav"/>
      </p:stSnd>
    </p:sndAc>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1D8678-604D-4A11-A052-9BFEE0CB9E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5D1ABC-3811-433F-9BE6-08F58F230A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753ADA-F958-4A1F-89EA-F1D35B322807}"/>
              </a:ext>
            </a:extLst>
          </p:cNvPr>
          <p:cNvSpPr>
            <a:spLocks noGrp="1" noChangeArrowheads="1"/>
          </p:cNvSpPr>
          <p:nvPr>
            <p:ph type="sldNum" sz="quarter" idx="12"/>
          </p:nvPr>
        </p:nvSpPr>
        <p:spPr>
          <a:ln/>
        </p:spPr>
        <p:txBody>
          <a:bodyPr/>
          <a:lstStyle>
            <a:lvl1pPr>
              <a:defRPr/>
            </a:lvl1pPr>
          </a:lstStyle>
          <a:p>
            <a:fld id="{FCBC0039-923F-4DA5-A115-5C94BC2F988A}" type="slidenum">
              <a:rPr lang="en-US" altLang="en-US"/>
              <a:pPr/>
              <a:t>‹#›</a:t>
            </a:fld>
            <a:endParaRPr lang="en-US" altLang="en-US"/>
          </a:p>
        </p:txBody>
      </p:sp>
    </p:spTree>
    <p:extLst>
      <p:ext uri="{BB962C8B-B14F-4D97-AF65-F5344CB8AC3E}">
        <p14:creationId xmlns:p14="http://schemas.microsoft.com/office/powerpoint/2010/main" val="1714192643"/>
      </p:ext>
    </p:extLst>
  </p:cSld>
  <p:clrMapOvr>
    <a:masterClrMapping/>
  </p:clrMapOvr>
  <p:transition spd="slow" advTm="16000">
    <p:random/>
    <p:sndAc>
      <p:stSnd>
        <p:snd r:embed="rId1" name="projctor.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4290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2DD897-BB67-499F-8A69-E868DE77BB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791418-8A1B-4B4D-A4CE-8286AE9BF4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C5EB86-F012-42C3-AF99-652F8E6D5318}"/>
              </a:ext>
            </a:extLst>
          </p:cNvPr>
          <p:cNvSpPr>
            <a:spLocks noGrp="1" noChangeArrowheads="1"/>
          </p:cNvSpPr>
          <p:nvPr>
            <p:ph type="sldNum" sz="quarter" idx="12"/>
          </p:nvPr>
        </p:nvSpPr>
        <p:spPr>
          <a:ln/>
        </p:spPr>
        <p:txBody>
          <a:bodyPr/>
          <a:lstStyle>
            <a:lvl1pPr>
              <a:defRPr/>
            </a:lvl1pPr>
          </a:lstStyle>
          <a:p>
            <a:fld id="{A5E8BBE7-0434-4EF3-B4AD-CCE1802C914D}" type="slidenum">
              <a:rPr lang="en-US" altLang="en-US"/>
              <a:pPr/>
              <a:t>‹#›</a:t>
            </a:fld>
            <a:endParaRPr lang="en-US" altLang="en-US"/>
          </a:p>
        </p:txBody>
      </p:sp>
    </p:spTree>
    <p:extLst>
      <p:ext uri="{BB962C8B-B14F-4D97-AF65-F5344CB8AC3E}">
        <p14:creationId xmlns:p14="http://schemas.microsoft.com/office/powerpoint/2010/main" val="2836182037"/>
      </p:ext>
    </p:extLst>
  </p:cSld>
  <p:clrMapOvr>
    <a:masterClrMapping/>
  </p:clrMapOvr>
  <p:transition spd="slow" advTm="16000">
    <p:random/>
    <p:sndAc>
      <p:stSnd>
        <p:snd r:embed="rId1" name="projctor.wav"/>
      </p:stSnd>
    </p:sndAc>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E25F93-E87E-473A-B538-C093F199E1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0F8EC5-BCCF-45E8-8110-2AF27B4CB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4B832F-81E9-45D9-8272-088E1F113D3E}"/>
              </a:ext>
            </a:extLst>
          </p:cNvPr>
          <p:cNvSpPr>
            <a:spLocks noGrp="1" noChangeArrowheads="1"/>
          </p:cNvSpPr>
          <p:nvPr>
            <p:ph type="sldNum" sz="quarter" idx="12"/>
          </p:nvPr>
        </p:nvSpPr>
        <p:spPr>
          <a:ln/>
        </p:spPr>
        <p:txBody>
          <a:bodyPr/>
          <a:lstStyle>
            <a:lvl1pPr>
              <a:defRPr/>
            </a:lvl1pPr>
          </a:lstStyle>
          <a:p>
            <a:fld id="{932B6DF2-B5FD-49AE-9D83-94DCFFAFA4FA}" type="slidenum">
              <a:rPr lang="en-US" altLang="en-US"/>
              <a:pPr/>
              <a:t>‹#›</a:t>
            </a:fld>
            <a:endParaRPr lang="en-US" altLang="en-US"/>
          </a:p>
        </p:txBody>
      </p:sp>
    </p:spTree>
    <p:extLst>
      <p:ext uri="{BB962C8B-B14F-4D97-AF65-F5344CB8AC3E}">
        <p14:creationId xmlns:p14="http://schemas.microsoft.com/office/powerpoint/2010/main" val="2132328091"/>
      </p:ext>
    </p:extLst>
  </p:cSld>
  <p:clrMapOvr>
    <a:masterClrMapping/>
  </p:clrMapOvr>
  <p:transition spd="slow" advTm="16000">
    <p:random/>
    <p:sndAc>
      <p:stSnd>
        <p:snd r:embed="rId1" name="projctor.wav"/>
      </p:stSnd>
    </p:sndAc>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3C1961-953D-48A7-A404-8D3DBB9FBA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65FE57-323A-4644-907C-5336C7B41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13E7D5-8E28-45D1-B4AF-5F744450FE58}"/>
              </a:ext>
            </a:extLst>
          </p:cNvPr>
          <p:cNvSpPr>
            <a:spLocks noGrp="1" noChangeArrowheads="1"/>
          </p:cNvSpPr>
          <p:nvPr>
            <p:ph type="sldNum" sz="quarter" idx="12"/>
          </p:nvPr>
        </p:nvSpPr>
        <p:spPr>
          <a:ln/>
        </p:spPr>
        <p:txBody>
          <a:bodyPr/>
          <a:lstStyle>
            <a:lvl1pPr>
              <a:defRPr/>
            </a:lvl1pPr>
          </a:lstStyle>
          <a:p>
            <a:fld id="{02CFF042-D740-42CE-B144-6E05B207876F}" type="slidenum">
              <a:rPr lang="en-US" altLang="en-US"/>
              <a:pPr/>
              <a:t>‹#›</a:t>
            </a:fld>
            <a:endParaRPr lang="en-US" altLang="en-US"/>
          </a:p>
        </p:txBody>
      </p:sp>
    </p:spTree>
    <p:extLst>
      <p:ext uri="{BB962C8B-B14F-4D97-AF65-F5344CB8AC3E}">
        <p14:creationId xmlns:p14="http://schemas.microsoft.com/office/powerpoint/2010/main" val="1374703050"/>
      </p:ext>
    </p:extLst>
  </p:cSld>
  <p:clrMapOvr>
    <a:masterClrMapping/>
  </p:clrMapOvr>
  <p:transition spd="slow" advTm="16000">
    <p:random/>
    <p:sndAc>
      <p:stSnd>
        <p:snd r:embed="rId1" name="projctor.wav"/>
      </p:stSnd>
    </p:sndAc>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DAEAB5-9E9A-47C2-B822-E8C942BD777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7CAC3F-9DFB-407A-9038-C62A10F9A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0E874F-0336-44DE-8A8E-45A786338425}"/>
              </a:ext>
            </a:extLst>
          </p:cNvPr>
          <p:cNvSpPr>
            <a:spLocks noGrp="1" noChangeArrowheads="1"/>
          </p:cNvSpPr>
          <p:nvPr>
            <p:ph type="sldNum" sz="quarter" idx="12"/>
          </p:nvPr>
        </p:nvSpPr>
        <p:spPr>
          <a:ln/>
        </p:spPr>
        <p:txBody>
          <a:bodyPr/>
          <a:lstStyle>
            <a:lvl1pPr>
              <a:defRPr/>
            </a:lvl1pPr>
          </a:lstStyle>
          <a:p>
            <a:fld id="{D3BB5C8B-D9C8-4B84-B15C-2F4EEED9BA35}" type="slidenum">
              <a:rPr lang="en-US" altLang="en-US"/>
              <a:pPr/>
              <a:t>‹#›</a:t>
            </a:fld>
            <a:endParaRPr lang="en-US" altLang="en-US"/>
          </a:p>
        </p:txBody>
      </p:sp>
    </p:spTree>
    <p:extLst>
      <p:ext uri="{BB962C8B-B14F-4D97-AF65-F5344CB8AC3E}">
        <p14:creationId xmlns:p14="http://schemas.microsoft.com/office/powerpoint/2010/main" val="1119621910"/>
      </p:ext>
    </p:extLst>
  </p:cSld>
  <p:clrMapOvr>
    <a:masterClrMapping/>
  </p:clrMapOvr>
  <p:transition spd="slow" advTm="16000">
    <p:random/>
    <p:sndAc>
      <p:stSnd>
        <p:snd r:embed="rId1" name="projctor.wav"/>
      </p:stSnd>
    </p:sndAc>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7B6086-B90C-4791-8F8F-A10135A3EA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929C9-E786-4819-A258-8F6AA514F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9C5B06-D309-4E67-AB4F-6E0311BF8BBD}"/>
              </a:ext>
            </a:extLst>
          </p:cNvPr>
          <p:cNvSpPr>
            <a:spLocks noGrp="1" noChangeArrowheads="1"/>
          </p:cNvSpPr>
          <p:nvPr>
            <p:ph type="sldNum" sz="quarter" idx="12"/>
          </p:nvPr>
        </p:nvSpPr>
        <p:spPr>
          <a:ln/>
        </p:spPr>
        <p:txBody>
          <a:bodyPr/>
          <a:lstStyle>
            <a:lvl1pPr>
              <a:defRPr/>
            </a:lvl1pPr>
          </a:lstStyle>
          <a:p>
            <a:fld id="{97F02A66-EE42-40D2-96CD-909D8AD7B320}" type="slidenum">
              <a:rPr lang="en-US" altLang="en-US"/>
              <a:pPr/>
              <a:t>‹#›</a:t>
            </a:fld>
            <a:endParaRPr lang="en-US" altLang="en-US"/>
          </a:p>
        </p:txBody>
      </p:sp>
    </p:spTree>
    <p:extLst>
      <p:ext uri="{BB962C8B-B14F-4D97-AF65-F5344CB8AC3E}">
        <p14:creationId xmlns:p14="http://schemas.microsoft.com/office/powerpoint/2010/main" val="1754669241"/>
      </p:ext>
    </p:extLst>
  </p:cSld>
  <p:clrMapOvr>
    <a:masterClrMapping/>
  </p:clrMapOvr>
  <p:transition spd="slow" advTm="16000">
    <p:random/>
    <p:sndAc>
      <p:stSnd>
        <p:snd r:embed="rId1" name="projctor.wav"/>
      </p:stSnd>
    </p:sndAc>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250954-65C5-4D1A-9D74-9D0D116074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0613C0-1BB0-4067-911E-FCE882137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1A13A6-E9AE-4DD3-ADD7-E7C9A09B2195}"/>
              </a:ext>
            </a:extLst>
          </p:cNvPr>
          <p:cNvSpPr>
            <a:spLocks noGrp="1" noChangeArrowheads="1"/>
          </p:cNvSpPr>
          <p:nvPr>
            <p:ph type="sldNum" sz="quarter" idx="12"/>
          </p:nvPr>
        </p:nvSpPr>
        <p:spPr>
          <a:ln/>
        </p:spPr>
        <p:txBody>
          <a:bodyPr/>
          <a:lstStyle>
            <a:lvl1pPr>
              <a:defRPr/>
            </a:lvl1pPr>
          </a:lstStyle>
          <a:p>
            <a:fld id="{64E3F6A6-B31A-4058-9B0C-1E5F59BBBB11}" type="slidenum">
              <a:rPr lang="en-US" altLang="en-US"/>
              <a:pPr/>
              <a:t>‹#›</a:t>
            </a:fld>
            <a:endParaRPr lang="en-US" altLang="en-US"/>
          </a:p>
        </p:txBody>
      </p:sp>
    </p:spTree>
    <p:extLst>
      <p:ext uri="{BB962C8B-B14F-4D97-AF65-F5344CB8AC3E}">
        <p14:creationId xmlns:p14="http://schemas.microsoft.com/office/powerpoint/2010/main" val="2129498952"/>
      </p:ext>
    </p:extLst>
  </p:cSld>
  <p:clrMapOvr>
    <a:masterClrMapping/>
  </p:clrMapOvr>
  <p:transition spd="slow" advTm="16000">
    <p:random/>
    <p:sndAc>
      <p:stSnd>
        <p:snd r:embed="rId1" name="projctor.wav"/>
      </p:stSnd>
    </p:sndAc>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F45F6D-209F-4A16-92FC-15C113BA09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F7517A-9CE2-448F-9133-86AB1B01E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A50375-144E-4253-87D4-D65DB7975C23}"/>
              </a:ext>
            </a:extLst>
          </p:cNvPr>
          <p:cNvSpPr>
            <a:spLocks noGrp="1" noChangeArrowheads="1"/>
          </p:cNvSpPr>
          <p:nvPr>
            <p:ph type="sldNum" sz="quarter" idx="12"/>
          </p:nvPr>
        </p:nvSpPr>
        <p:spPr>
          <a:ln/>
        </p:spPr>
        <p:txBody>
          <a:bodyPr/>
          <a:lstStyle>
            <a:lvl1pPr>
              <a:defRPr/>
            </a:lvl1pPr>
          </a:lstStyle>
          <a:p>
            <a:fld id="{D4CB6C29-D9CC-4B75-B878-6BFBBF7AE014}" type="slidenum">
              <a:rPr lang="en-US" altLang="en-US"/>
              <a:pPr/>
              <a:t>‹#›</a:t>
            </a:fld>
            <a:endParaRPr lang="en-US" altLang="en-US"/>
          </a:p>
        </p:txBody>
      </p:sp>
    </p:spTree>
    <p:extLst>
      <p:ext uri="{BB962C8B-B14F-4D97-AF65-F5344CB8AC3E}">
        <p14:creationId xmlns:p14="http://schemas.microsoft.com/office/powerpoint/2010/main" val="4037756738"/>
      </p:ext>
    </p:extLst>
  </p:cSld>
  <p:clrMapOvr>
    <a:masterClrMapping/>
  </p:clrMapOvr>
  <p:transition spd="slow" advTm="16000">
    <p:random/>
    <p:sndAc>
      <p:stSnd>
        <p:snd r:embed="rId1" name="projctor.wav"/>
      </p:stSnd>
    </p:sndAc>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11BBE0-D494-4BC9-8711-9B54AE81C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86DA72-EEF0-4558-9F9F-2AF21757F7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8F9B94-B3C4-49E1-B9EE-245E85802FD6}"/>
              </a:ext>
            </a:extLst>
          </p:cNvPr>
          <p:cNvSpPr>
            <a:spLocks noGrp="1" noChangeArrowheads="1"/>
          </p:cNvSpPr>
          <p:nvPr>
            <p:ph type="sldNum" sz="quarter" idx="12"/>
          </p:nvPr>
        </p:nvSpPr>
        <p:spPr>
          <a:ln/>
        </p:spPr>
        <p:txBody>
          <a:bodyPr/>
          <a:lstStyle>
            <a:lvl1pPr>
              <a:defRPr/>
            </a:lvl1pPr>
          </a:lstStyle>
          <a:p>
            <a:fld id="{07836949-4F3B-4F83-BA2B-2185F72E89A4}" type="slidenum">
              <a:rPr lang="en-US" altLang="en-US"/>
              <a:pPr/>
              <a:t>‹#›</a:t>
            </a:fld>
            <a:endParaRPr lang="en-US" altLang="en-US"/>
          </a:p>
        </p:txBody>
      </p:sp>
    </p:spTree>
    <p:extLst>
      <p:ext uri="{BB962C8B-B14F-4D97-AF65-F5344CB8AC3E}">
        <p14:creationId xmlns:p14="http://schemas.microsoft.com/office/powerpoint/2010/main" val="3505403671"/>
      </p:ext>
    </p:extLst>
  </p:cSld>
  <p:clrMapOvr>
    <a:masterClrMapping/>
  </p:clrMapOvr>
  <p:transition spd="slow" advTm="16000">
    <p:random/>
    <p:sndAc>
      <p:stSnd>
        <p:snd r:embed="rId1" name="projctor.wav"/>
      </p:stSnd>
    </p:sndAc>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1D8BF18-4C21-4E2C-B931-856872FA34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1FA0F1-CEC4-4334-8FB0-3A7C5859C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5D74-A889-44DE-B554-387007F0AA71}"/>
              </a:ext>
            </a:extLst>
          </p:cNvPr>
          <p:cNvSpPr>
            <a:spLocks noGrp="1" noChangeArrowheads="1"/>
          </p:cNvSpPr>
          <p:nvPr>
            <p:ph type="sldNum" sz="quarter" idx="12"/>
          </p:nvPr>
        </p:nvSpPr>
        <p:spPr>
          <a:ln/>
        </p:spPr>
        <p:txBody>
          <a:bodyPr/>
          <a:lstStyle>
            <a:lvl1pPr>
              <a:defRPr/>
            </a:lvl1pPr>
          </a:lstStyle>
          <a:p>
            <a:fld id="{C939369B-6FB6-423E-8EFC-2CB44C7CDFC2}" type="slidenum">
              <a:rPr lang="en-US" altLang="en-US"/>
              <a:pPr/>
              <a:t>‹#›</a:t>
            </a:fld>
            <a:endParaRPr lang="en-US" altLang="en-US"/>
          </a:p>
        </p:txBody>
      </p:sp>
    </p:spTree>
    <p:extLst>
      <p:ext uri="{BB962C8B-B14F-4D97-AF65-F5344CB8AC3E}">
        <p14:creationId xmlns:p14="http://schemas.microsoft.com/office/powerpoint/2010/main" val="3448871862"/>
      </p:ext>
    </p:extLst>
  </p:cSld>
  <p:clrMapOvr>
    <a:masterClrMapping/>
  </p:clrMapOvr>
  <p:transition spd="slow" advTm="16000">
    <p:random/>
    <p:sndAc>
      <p:stSnd>
        <p:snd r:embed="rId1" name="projctor.wav"/>
      </p:stSnd>
    </p:sndAc>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5FAEA0E-65B4-43BA-A1CD-B5310E6482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D3CA46-96ED-4A19-B040-BB691A32C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BE899E-80A4-4945-BCAE-82C4B0711251}"/>
              </a:ext>
            </a:extLst>
          </p:cNvPr>
          <p:cNvSpPr>
            <a:spLocks noGrp="1" noChangeArrowheads="1"/>
          </p:cNvSpPr>
          <p:nvPr>
            <p:ph type="sldNum" sz="quarter" idx="12"/>
          </p:nvPr>
        </p:nvSpPr>
        <p:spPr>
          <a:ln/>
        </p:spPr>
        <p:txBody>
          <a:bodyPr/>
          <a:lstStyle>
            <a:lvl1pPr>
              <a:defRPr/>
            </a:lvl1pPr>
          </a:lstStyle>
          <a:p>
            <a:fld id="{571D42D3-EC72-4B37-9F62-FBE25D1A94A5}" type="slidenum">
              <a:rPr lang="en-US" altLang="en-US"/>
              <a:pPr/>
              <a:t>‹#›</a:t>
            </a:fld>
            <a:endParaRPr lang="en-US" altLang="en-US"/>
          </a:p>
        </p:txBody>
      </p:sp>
    </p:spTree>
    <p:extLst>
      <p:ext uri="{BB962C8B-B14F-4D97-AF65-F5344CB8AC3E}">
        <p14:creationId xmlns:p14="http://schemas.microsoft.com/office/powerpoint/2010/main" val="3086643144"/>
      </p:ext>
    </p:extLst>
  </p:cSld>
  <p:clrMapOvr>
    <a:masterClrMapping/>
  </p:clrMapOvr>
  <p:transition spd="slow" advTm="16000">
    <p:random/>
    <p:sndAc>
      <p:stSnd>
        <p:snd r:embed="rId1" name="projctor.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3059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3CB44C3-AA9B-409B-BCE3-06BEF5A287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E00448-45D0-4D5B-8197-58741F984B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72BD7-92A7-474A-BA96-80B3B704D3AD}"/>
              </a:ext>
            </a:extLst>
          </p:cNvPr>
          <p:cNvSpPr>
            <a:spLocks noGrp="1" noChangeArrowheads="1"/>
          </p:cNvSpPr>
          <p:nvPr>
            <p:ph type="sldNum" sz="quarter" idx="12"/>
          </p:nvPr>
        </p:nvSpPr>
        <p:spPr>
          <a:ln/>
        </p:spPr>
        <p:txBody>
          <a:bodyPr/>
          <a:lstStyle>
            <a:lvl1pPr>
              <a:defRPr/>
            </a:lvl1pPr>
          </a:lstStyle>
          <a:p>
            <a:fld id="{1C9E5C59-01D2-489A-9E71-AC8C5E79E253}" type="slidenum">
              <a:rPr lang="en-US" altLang="en-US"/>
              <a:pPr/>
              <a:t>‹#›</a:t>
            </a:fld>
            <a:endParaRPr lang="en-US" altLang="en-US"/>
          </a:p>
        </p:txBody>
      </p:sp>
    </p:spTree>
    <p:extLst>
      <p:ext uri="{BB962C8B-B14F-4D97-AF65-F5344CB8AC3E}">
        <p14:creationId xmlns:p14="http://schemas.microsoft.com/office/powerpoint/2010/main" val="2262023520"/>
      </p:ext>
    </p:extLst>
  </p:cSld>
  <p:clrMapOvr>
    <a:masterClrMapping/>
  </p:clrMapOvr>
  <p:transition spd="slow" advTm="16000">
    <p:random/>
    <p:sndAc>
      <p:stSnd>
        <p:snd r:embed="rId1" name="projctor.wav"/>
      </p:stSnd>
    </p:sndAc>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6E221D-15B5-4A5B-A122-9B485D0C3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8C6C04-719B-4636-8AE5-F471121C4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8D64E0-E041-48EA-BD9D-C849B546D44A}"/>
              </a:ext>
            </a:extLst>
          </p:cNvPr>
          <p:cNvSpPr>
            <a:spLocks noGrp="1" noChangeArrowheads="1"/>
          </p:cNvSpPr>
          <p:nvPr>
            <p:ph type="sldNum" sz="quarter" idx="12"/>
          </p:nvPr>
        </p:nvSpPr>
        <p:spPr>
          <a:ln/>
        </p:spPr>
        <p:txBody>
          <a:bodyPr/>
          <a:lstStyle>
            <a:lvl1pPr>
              <a:defRPr/>
            </a:lvl1pPr>
          </a:lstStyle>
          <a:p>
            <a:fld id="{C52DFC5B-E3A6-4BC2-8C94-CF7A54A04479}" type="slidenum">
              <a:rPr lang="en-US" altLang="en-US"/>
              <a:pPr/>
              <a:t>‹#›</a:t>
            </a:fld>
            <a:endParaRPr lang="en-US" altLang="en-US"/>
          </a:p>
        </p:txBody>
      </p:sp>
    </p:spTree>
    <p:extLst>
      <p:ext uri="{BB962C8B-B14F-4D97-AF65-F5344CB8AC3E}">
        <p14:creationId xmlns:p14="http://schemas.microsoft.com/office/powerpoint/2010/main" val="3401732171"/>
      </p:ext>
    </p:extLst>
  </p:cSld>
  <p:clrMapOvr>
    <a:masterClrMapping/>
  </p:clrMapOvr>
  <p:transition spd="slow" advTm="16000">
    <p:random/>
    <p:sndAc>
      <p:stSnd>
        <p:snd r:embed="rId1" name="projctor.wav"/>
      </p:stSnd>
    </p:sndAc>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4D15C4-F214-4A05-98A1-700B7809A5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2BB0D0-9A10-4ED6-89F8-8A146FB0D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AEBB74-3112-422F-AD36-79C6A9B9E06F}"/>
              </a:ext>
            </a:extLst>
          </p:cNvPr>
          <p:cNvSpPr>
            <a:spLocks noGrp="1" noChangeArrowheads="1"/>
          </p:cNvSpPr>
          <p:nvPr>
            <p:ph type="sldNum" sz="quarter" idx="12"/>
          </p:nvPr>
        </p:nvSpPr>
        <p:spPr>
          <a:ln/>
        </p:spPr>
        <p:txBody>
          <a:bodyPr/>
          <a:lstStyle>
            <a:lvl1pPr>
              <a:defRPr/>
            </a:lvl1pPr>
          </a:lstStyle>
          <a:p>
            <a:fld id="{BE160C2C-3E9D-41EE-A960-ACFAB8DA6B7D}" type="slidenum">
              <a:rPr lang="en-US" altLang="en-US"/>
              <a:pPr/>
              <a:t>‹#›</a:t>
            </a:fld>
            <a:endParaRPr lang="en-US" altLang="en-US"/>
          </a:p>
        </p:txBody>
      </p:sp>
    </p:spTree>
    <p:extLst>
      <p:ext uri="{BB962C8B-B14F-4D97-AF65-F5344CB8AC3E}">
        <p14:creationId xmlns:p14="http://schemas.microsoft.com/office/powerpoint/2010/main" val="2484885642"/>
      </p:ext>
    </p:extLst>
  </p:cSld>
  <p:clrMapOvr>
    <a:masterClrMapping/>
  </p:clrMapOvr>
  <p:transition spd="slow" advTm="16000">
    <p:random/>
    <p:sndAc>
      <p:stSnd>
        <p:snd r:embed="rId1" name="projctor.wav"/>
      </p:stSnd>
    </p:sndAc>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C6D222-4087-44CB-84D1-29752CF83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BC98FE-0BC5-483C-BBA0-7AFBC709C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F6351F-C552-48D5-9238-425F93FF9B53}"/>
              </a:ext>
            </a:extLst>
          </p:cNvPr>
          <p:cNvSpPr>
            <a:spLocks noGrp="1" noChangeArrowheads="1"/>
          </p:cNvSpPr>
          <p:nvPr>
            <p:ph type="sldNum" sz="quarter" idx="12"/>
          </p:nvPr>
        </p:nvSpPr>
        <p:spPr>
          <a:ln/>
        </p:spPr>
        <p:txBody>
          <a:bodyPr/>
          <a:lstStyle>
            <a:lvl1pPr>
              <a:defRPr/>
            </a:lvl1pPr>
          </a:lstStyle>
          <a:p>
            <a:fld id="{9D0CF27D-5EC2-49B0-A95C-CF9F80F4803D}" type="slidenum">
              <a:rPr lang="en-US" altLang="en-US"/>
              <a:pPr/>
              <a:t>‹#›</a:t>
            </a:fld>
            <a:endParaRPr lang="en-US" altLang="en-US"/>
          </a:p>
        </p:txBody>
      </p:sp>
    </p:spTree>
    <p:extLst>
      <p:ext uri="{BB962C8B-B14F-4D97-AF65-F5344CB8AC3E}">
        <p14:creationId xmlns:p14="http://schemas.microsoft.com/office/powerpoint/2010/main" val="118236575"/>
      </p:ext>
    </p:extLst>
  </p:cSld>
  <p:clrMapOvr>
    <a:masterClrMapping/>
  </p:clrMapOvr>
  <p:transition spd="slow" advTm="16000">
    <p:random/>
    <p:sndAc>
      <p:stSnd>
        <p:snd r:embed="rId1" name="projctor.wav"/>
      </p:stSnd>
    </p:sndAc>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0AD92-DE7D-45D1-8106-17B359CA95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AB5D4-EE9F-46E2-9B79-7B3A9266F5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EB3A1-BC44-40BD-AE7E-D3081D8E57D0}"/>
              </a:ext>
            </a:extLst>
          </p:cNvPr>
          <p:cNvSpPr>
            <a:spLocks noGrp="1" noChangeArrowheads="1"/>
          </p:cNvSpPr>
          <p:nvPr>
            <p:ph type="sldNum" sz="quarter" idx="12"/>
          </p:nvPr>
        </p:nvSpPr>
        <p:spPr>
          <a:ln/>
        </p:spPr>
        <p:txBody>
          <a:bodyPr/>
          <a:lstStyle>
            <a:lvl1pPr>
              <a:defRPr/>
            </a:lvl1pPr>
          </a:lstStyle>
          <a:p>
            <a:fld id="{D6722401-E1B2-4523-81BE-83804CD0D0F4}" type="slidenum">
              <a:rPr lang="en-US" altLang="en-US"/>
              <a:pPr/>
              <a:t>‹#›</a:t>
            </a:fld>
            <a:endParaRPr lang="en-US" altLang="en-US"/>
          </a:p>
        </p:txBody>
      </p:sp>
    </p:spTree>
    <p:extLst>
      <p:ext uri="{BB962C8B-B14F-4D97-AF65-F5344CB8AC3E}">
        <p14:creationId xmlns:p14="http://schemas.microsoft.com/office/powerpoint/2010/main" val="2739099238"/>
      </p:ext>
    </p:extLst>
  </p:cSld>
  <p:clrMapOvr>
    <a:masterClrMapping/>
  </p:clrMapOvr>
  <p:transition spd="slow" advTm="16000">
    <p:random/>
    <p:sndAc>
      <p:stSnd>
        <p:snd r:embed="rId1" name="projctor.wav"/>
      </p:stSnd>
    </p:sndAc>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127A65-D49B-462B-B7DF-4A9215E369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0ED855-18C0-493C-A20C-792C1941CA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D6E525-D3F4-45E8-A0DE-7436DC1EBE50}"/>
              </a:ext>
            </a:extLst>
          </p:cNvPr>
          <p:cNvSpPr>
            <a:spLocks noGrp="1" noChangeArrowheads="1"/>
          </p:cNvSpPr>
          <p:nvPr>
            <p:ph type="sldNum" sz="quarter" idx="12"/>
          </p:nvPr>
        </p:nvSpPr>
        <p:spPr>
          <a:ln/>
        </p:spPr>
        <p:txBody>
          <a:bodyPr/>
          <a:lstStyle>
            <a:lvl1pPr>
              <a:defRPr/>
            </a:lvl1pPr>
          </a:lstStyle>
          <a:p>
            <a:fld id="{7873FDF0-1394-47DD-B71B-6EEE080C06BA}" type="slidenum">
              <a:rPr lang="en-US" altLang="en-US"/>
              <a:pPr/>
              <a:t>‹#›</a:t>
            </a:fld>
            <a:endParaRPr lang="en-US" altLang="en-US"/>
          </a:p>
        </p:txBody>
      </p:sp>
    </p:spTree>
    <p:extLst>
      <p:ext uri="{BB962C8B-B14F-4D97-AF65-F5344CB8AC3E}">
        <p14:creationId xmlns:p14="http://schemas.microsoft.com/office/powerpoint/2010/main" val="3232684207"/>
      </p:ext>
    </p:extLst>
  </p:cSld>
  <p:clrMapOvr>
    <a:masterClrMapping/>
  </p:clrMapOvr>
  <p:transition spd="slow" advTm="16000">
    <p:random/>
    <p:sndAc>
      <p:stSnd>
        <p:snd r:embed="rId1" name="projctor.wav"/>
      </p:stSnd>
    </p:sndAc>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77F1A5E3-50A9-4642-90BA-CCDF1EB6EE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24F3CA-EB83-48B9-AE76-46642B3616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833F70-6354-46D0-AE05-0E67E9C61768}"/>
              </a:ext>
            </a:extLst>
          </p:cNvPr>
          <p:cNvSpPr>
            <a:spLocks noGrp="1" noChangeArrowheads="1"/>
          </p:cNvSpPr>
          <p:nvPr>
            <p:ph type="sldNum" sz="quarter" idx="12"/>
          </p:nvPr>
        </p:nvSpPr>
        <p:spPr>
          <a:ln/>
        </p:spPr>
        <p:txBody>
          <a:bodyPr/>
          <a:lstStyle>
            <a:lvl1pPr>
              <a:defRPr/>
            </a:lvl1pPr>
          </a:lstStyle>
          <a:p>
            <a:fld id="{19B4D2EA-0658-4A72-AB3E-F0116A6BE57B}" type="slidenum">
              <a:rPr lang="en-US" altLang="en-US"/>
              <a:pPr/>
              <a:t>‹#›</a:t>
            </a:fld>
            <a:endParaRPr lang="en-US" altLang="en-US"/>
          </a:p>
        </p:txBody>
      </p:sp>
    </p:spTree>
    <p:extLst>
      <p:ext uri="{BB962C8B-B14F-4D97-AF65-F5344CB8AC3E}">
        <p14:creationId xmlns:p14="http://schemas.microsoft.com/office/powerpoint/2010/main" val="1196425647"/>
      </p:ext>
    </p:extLst>
  </p:cSld>
  <p:clrMapOvr>
    <a:masterClrMapping/>
  </p:clrMapOvr>
  <p:transition spd="slow" advTm="16000">
    <p:random/>
    <p:sndAc>
      <p:stSnd>
        <p:snd r:embed="rId1" name="projctor.wav"/>
      </p:stSnd>
    </p:sndAc>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9CB1A-9C62-44E2-88D8-5FF38EAAF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081AD-9372-45D6-8925-1A07826193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83CEE6-E9D2-4DB7-A71C-14E0CBF6CECD}"/>
              </a:ext>
            </a:extLst>
          </p:cNvPr>
          <p:cNvSpPr>
            <a:spLocks noGrp="1" noChangeArrowheads="1"/>
          </p:cNvSpPr>
          <p:nvPr>
            <p:ph type="sldNum" sz="quarter" idx="12"/>
          </p:nvPr>
        </p:nvSpPr>
        <p:spPr>
          <a:ln/>
        </p:spPr>
        <p:txBody>
          <a:bodyPr/>
          <a:lstStyle>
            <a:lvl1pPr>
              <a:defRPr/>
            </a:lvl1pPr>
          </a:lstStyle>
          <a:p>
            <a:fld id="{4EE8931B-2C33-4879-8EE6-EE7BA0501B70}" type="slidenum">
              <a:rPr lang="en-US" altLang="en-US"/>
              <a:pPr/>
              <a:t>‹#›</a:t>
            </a:fld>
            <a:endParaRPr lang="en-US" altLang="en-US"/>
          </a:p>
        </p:txBody>
      </p:sp>
    </p:spTree>
    <p:extLst>
      <p:ext uri="{BB962C8B-B14F-4D97-AF65-F5344CB8AC3E}">
        <p14:creationId xmlns:p14="http://schemas.microsoft.com/office/powerpoint/2010/main" val="2523227742"/>
      </p:ext>
    </p:extLst>
  </p:cSld>
  <p:clrMapOvr>
    <a:masterClrMapping/>
  </p:clrMapOvr>
  <p:transition spd="slow" advTm="16000">
    <p:random/>
    <p:sndAc>
      <p:stSnd>
        <p:snd r:embed="rId1" name="projctor.wav"/>
      </p:stSnd>
    </p:sndAc>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AAB4E8-2413-4EFF-B52F-62F743DB55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D770C4-C23F-4FDD-96CC-707F0EBA7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EEA443-0FB4-4B8D-B7EC-8174FB059F34}"/>
              </a:ext>
            </a:extLst>
          </p:cNvPr>
          <p:cNvSpPr>
            <a:spLocks noGrp="1" noChangeArrowheads="1"/>
          </p:cNvSpPr>
          <p:nvPr>
            <p:ph type="sldNum" sz="quarter" idx="12"/>
          </p:nvPr>
        </p:nvSpPr>
        <p:spPr>
          <a:ln/>
        </p:spPr>
        <p:txBody>
          <a:bodyPr/>
          <a:lstStyle>
            <a:lvl1pPr>
              <a:defRPr/>
            </a:lvl1pPr>
          </a:lstStyle>
          <a:p>
            <a:fld id="{84235AA1-DC68-4A3E-96F8-4547911F3346}" type="slidenum">
              <a:rPr lang="en-US" altLang="en-US"/>
              <a:pPr/>
              <a:t>‹#›</a:t>
            </a:fld>
            <a:endParaRPr lang="en-US" altLang="en-US"/>
          </a:p>
        </p:txBody>
      </p:sp>
    </p:spTree>
    <p:extLst>
      <p:ext uri="{BB962C8B-B14F-4D97-AF65-F5344CB8AC3E}">
        <p14:creationId xmlns:p14="http://schemas.microsoft.com/office/powerpoint/2010/main" val="2337658363"/>
      </p:ext>
    </p:extLst>
  </p:cSld>
  <p:clrMapOvr>
    <a:masterClrMapping/>
  </p:clrMapOvr>
  <p:transition spd="slow" advTm="16000">
    <p:random/>
    <p:sndAc>
      <p:stSnd>
        <p:snd r:embed="rId1" name="projctor.wav"/>
      </p:stSnd>
    </p:sndAc>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0C1C57-5ED4-47DA-A45D-F62FFB72A0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2B9617-85F0-418B-8296-547C5822A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3E7804-D054-404F-8C09-CDFA52C1E0B5}"/>
              </a:ext>
            </a:extLst>
          </p:cNvPr>
          <p:cNvSpPr>
            <a:spLocks noGrp="1" noChangeArrowheads="1"/>
          </p:cNvSpPr>
          <p:nvPr>
            <p:ph type="sldNum" sz="quarter" idx="12"/>
          </p:nvPr>
        </p:nvSpPr>
        <p:spPr>
          <a:ln/>
        </p:spPr>
        <p:txBody>
          <a:bodyPr/>
          <a:lstStyle>
            <a:lvl1pPr>
              <a:defRPr/>
            </a:lvl1pPr>
          </a:lstStyle>
          <a:p>
            <a:fld id="{DFCED0E5-C78D-478F-9300-30B802EFCCEF}" type="slidenum">
              <a:rPr lang="en-US" altLang="en-US"/>
              <a:pPr/>
              <a:t>‹#›</a:t>
            </a:fld>
            <a:endParaRPr lang="en-US" altLang="en-US"/>
          </a:p>
        </p:txBody>
      </p:sp>
    </p:spTree>
    <p:extLst>
      <p:ext uri="{BB962C8B-B14F-4D97-AF65-F5344CB8AC3E}">
        <p14:creationId xmlns:p14="http://schemas.microsoft.com/office/powerpoint/2010/main" val="1977302083"/>
      </p:ext>
    </p:extLst>
  </p:cSld>
  <p:clrMapOvr>
    <a:masterClrMapping/>
  </p:clrMapOvr>
  <p:transition spd="slow" advTm="16000">
    <p:random/>
    <p:sndAc>
      <p:stSnd>
        <p:snd r:embed="rId1" name="projctor.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466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E001ED-254A-4985-B7F0-F63066BB9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ABA4A4C-2531-46EE-B73E-662DA15F6F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A5C4D74-E5F1-4CDF-B943-7BF118793FFA}"/>
              </a:ext>
            </a:extLst>
          </p:cNvPr>
          <p:cNvSpPr>
            <a:spLocks noGrp="1" noChangeArrowheads="1"/>
          </p:cNvSpPr>
          <p:nvPr>
            <p:ph type="sldNum" sz="quarter" idx="12"/>
          </p:nvPr>
        </p:nvSpPr>
        <p:spPr>
          <a:ln/>
        </p:spPr>
        <p:txBody>
          <a:bodyPr/>
          <a:lstStyle>
            <a:lvl1pPr>
              <a:defRPr/>
            </a:lvl1pPr>
          </a:lstStyle>
          <a:p>
            <a:fld id="{B3FA5FCE-4036-4ABC-BE44-109A51AAA10D}" type="slidenum">
              <a:rPr lang="en-US" altLang="en-US"/>
              <a:pPr/>
              <a:t>‹#›</a:t>
            </a:fld>
            <a:endParaRPr lang="en-US" altLang="en-US"/>
          </a:p>
        </p:txBody>
      </p:sp>
    </p:spTree>
    <p:extLst>
      <p:ext uri="{BB962C8B-B14F-4D97-AF65-F5344CB8AC3E}">
        <p14:creationId xmlns:p14="http://schemas.microsoft.com/office/powerpoint/2010/main" val="3471566923"/>
      </p:ext>
    </p:extLst>
  </p:cSld>
  <p:clrMapOvr>
    <a:masterClrMapping/>
  </p:clrMapOvr>
  <p:transition spd="slow" advTm="16000">
    <p:random/>
    <p:sndAc>
      <p:stSnd>
        <p:snd r:embed="rId1" name="projctor.wav"/>
      </p:stSnd>
    </p:sndAc>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E6BA631-5E67-4BAF-971A-00339D8949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D1CF5B6-2994-4D54-8E5C-23D9533B6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412740-A29E-4B8D-B3D7-1DF1E531A02B}"/>
              </a:ext>
            </a:extLst>
          </p:cNvPr>
          <p:cNvSpPr>
            <a:spLocks noGrp="1" noChangeArrowheads="1"/>
          </p:cNvSpPr>
          <p:nvPr>
            <p:ph type="sldNum" sz="quarter" idx="12"/>
          </p:nvPr>
        </p:nvSpPr>
        <p:spPr>
          <a:ln/>
        </p:spPr>
        <p:txBody>
          <a:bodyPr/>
          <a:lstStyle>
            <a:lvl1pPr>
              <a:defRPr/>
            </a:lvl1pPr>
          </a:lstStyle>
          <a:p>
            <a:fld id="{1361C48B-2BB8-408D-B2D9-6F639C6F60CC}" type="slidenum">
              <a:rPr lang="en-US" altLang="en-US"/>
              <a:pPr/>
              <a:t>‹#›</a:t>
            </a:fld>
            <a:endParaRPr lang="en-US" altLang="en-US"/>
          </a:p>
        </p:txBody>
      </p:sp>
    </p:spTree>
    <p:extLst>
      <p:ext uri="{BB962C8B-B14F-4D97-AF65-F5344CB8AC3E}">
        <p14:creationId xmlns:p14="http://schemas.microsoft.com/office/powerpoint/2010/main" val="40008627"/>
      </p:ext>
    </p:extLst>
  </p:cSld>
  <p:clrMapOvr>
    <a:masterClrMapping/>
  </p:clrMapOvr>
  <p:transition spd="slow" advTm="16000">
    <p:random/>
    <p:sndAc>
      <p:stSnd>
        <p:snd r:embed="rId1" name="projctor.wav"/>
      </p:stSnd>
    </p:sndAc>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89321E-B5F4-47D3-AC41-81F4D85E99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5E0292-0ADA-47A1-9E05-9036B1F3B5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1F592F7-0C96-428C-A589-38692B2EA862}"/>
              </a:ext>
            </a:extLst>
          </p:cNvPr>
          <p:cNvSpPr>
            <a:spLocks noGrp="1" noChangeArrowheads="1"/>
          </p:cNvSpPr>
          <p:nvPr>
            <p:ph type="sldNum" sz="quarter" idx="12"/>
          </p:nvPr>
        </p:nvSpPr>
        <p:spPr>
          <a:ln/>
        </p:spPr>
        <p:txBody>
          <a:bodyPr/>
          <a:lstStyle>
            <a:lvl1pPr>
              <a:defRPr/>
            </a:lvl1pPr>
          </a:lstStyle>
          <a:p>
            <a:fld id="{80C5C653-BD7C-4838-A1C3-AD2DD42BEC32}" type="slidenum">
              <a:rPr lang="en-US" altLang="en-US"/>
              <a:pPr/>
              <a:t>‹#›</a:t>
            </a:fld>
            <a:endParaRPr lang="en-US" altLang="en-US"/>
          </a:p>
        </p:txBody>
      </p:sp>
    </p:spTree>
    <p:extLst>
      <p:ext uri="{BB962C8B-B14F-4D97-AF65-F5344CB8AC3E}">
        <p14:creationId xmlns:p14="http://schemas.microsoft.com/office/powerpoint/2010/main" val="2714939952"/>
      </p:ext>
    </p:extLst>
  </p:cSld>
  <p:clrMapOvr>
    <a:masterClrMapping/>
  </p:clrMapOvr>
  <p:transition spd="slow" advTm="16000">
    <p:random/>
    <p:sndAc>
      <p:stSnd>
        <p:snd r:embed="rId1" name="projctor.wav"/>
      </p:stSnd>
    </p:sndAc>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6FBBB6-B172-449F-9D1F-384B11FB09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6E7C9B-A9F9-457C-88ED-7F6DC1618D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974C80-CF0F-4795-A57D-4B44DFE01CFE}"/>
              </a:ext>
            </a:extLst>
          </p:cNvPr>
          <p:cNvSpPr>
            <a:spLocks noGrp="1" noChangeArrowheads="1"/>
          </p:cNvSpPr>
          <p:nvPr>
            <p:ph type="sldNum" sz="quarter" idx="12"/>
          </p:nvPr>
        </p:nvSpPr>
        <p:spPr>
          <a:ln/>
        </p:spPr>
        <p:txBody>
          <a:bodyPr/>
          <a:lstStyle>
            <a:lvl1pPr>
              <a:defRPr/>
            </a:lvl1pPr>
          </a:lstStyle>
          <a:p>
            <a:fld id="{06E1F3B5-A212-499D-B35D-83DFF2F401A5}" type="slidenum">
              <a:rPr lang="en-US" altLang="en-US"/>
              <a:pPr/>
              <a:t>‹#›</a:t>
            </a:fld>
            <a:endParaRPr lang="en-US" altLang="en-US"/>
          </a:p>
        </p:txBody>
      </p:sp>
    </p:spTree>
    <p:extLst>
      <p:ext uri="{BB962C8B-B14F-4D97-AF65-F5344CB8AC3E}">
        <p14:creationId xmlns:p14="http://schemas.microsoft.com/office/powerpoint/2010/main" val="604349073"/>
      </p:ext>
    </p:extLst>
  </p:cSld>
  <p:clrMapOvr>
    <a:masterClrMapping/>
  </p:clrMapOvr>
  <p:transition spd="slow" advTm="16000">
    <p:random/>
    <p:sndAc>
      <p:stSnd>
        <p:snd r:embed="rId1" name="projctor.wav"/>
      </p:stSnd>
    </p:sndAc>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39347F-E4B3-4E8D-B70D-AF156BA970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ED5DD3-9AB8-4CCF-B11F-06F64F9F15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FEC397-D490-4FC7-9FEC-FB8548B4F624}"/>
              </a:ext>
            </a:extLst>
          </p:cNvPr>
          <p:cNvSpPr>
            <a:spLocks noGrp="1" noChangeArrowheads="1"/>
          </p:cNvSpPr>
          <p:nvPr>
            <p:ph type="sldNum" sz="quarter" idx="12"/>
          </p:nvPr>
        </p:nvSpPr>
        <p:spPr>
          <a:ln/>
        </p:spPr>
        <p:txBody>
          <a:bodyPr/>
          <a:lstStyle>
            <a:lvl1pPr>
              <a:defRPr/>
            </a:lvl1pPr>
          </a:lstStyle>
          <a:p>
            <a:fld id="{E4657E5C-F99D-4550-A754-9C41C9693066}" type="slidenum">
              <a:rPr lang="en-US" altLang="en-US"/>
              <a:pPr/>
              <a:t>‹#›</a:t>
            </a:fld>
            <a:endParaRPr lang="en-US" altLang="en-US"/>
          </a:p>
        </p:txBody>
      </p:sp>
    </p:spTree>
    <p:extLst>
      <p:ext uri="{BB962C8B-B14F-4D97-AF65-F5344CB8AC3E}">
        <p14:creationId xmlns:p14="http://schemas.microsoft.com/office/powerpoint/2010/main" val="3788825953"/>
      </p:ext>
    </p:extLst>
  </p:cSld>
  <p:clrMapOvr>
    <a:masterClrMapping/>
  </p:clrMapOvr>
  <p:transition spd="slow" advTm="16000">
    <p:random/>
    <p:sndAc>
      <p:stSnd>
        <p:snd r:embed="rId1" name="projctor.wav"/>
      </p:stSnd>
    </p:sndAc>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EC232F-1A1A-45A7-9321-09E678DE7D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E4CC79-41AA-410E-8C70-5E43863BEE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818F15-CC01-4F72-BB67-30DDE001EE25}"/>
              </a:ext>
            </a:extLst>
          </p:cNvPr>
          <p:cNvSpPr>
            <a:spLocks noGrp="1" noChangeArrowheads="1"/>
          </p:cNvSpPr>
          <p:nvPr>
            <p:ph type="sldNum" sz="quarter" idx="12"/>
          </p:nvPr>
        </p:nvSpPr>
        <p:spPr>
          <a:ln/>
        </p:spPr>
        <p:txBody>
          <a:bodyPr/>
          <a:lstStyle>
            <a:lvl1pPr>
              <a:defRPr/>
            </a:lvl1pPr>
          </a:lstStyle>
          <a:p>
            <a:fld id="{251BA271-1266-46D9-9073-5F557895D3C8}" type="slidenum">
              <a:rPr lang="en-US" altLang="en-US"/>
              <a:pPr/>
              <a:t>‹#›</a:t>
            </a:fld>
            <a:endParaRPr lang="en-US" altLang="en-US"/>
          </a:p>
        </p:txBody>
      </p:sp>
    </p:spTree>
    <p:extLst>
      <p:ext uri="{BB962C8B-B14F-4D97-AF65-F5344CB8AC3E}">
        <p14:creationId xmlns:p14="http://schemas.microsoft.com/office/powerpoint/2010/main" val="913479240"/>
      </p:ext>
    </p:extLst>
  </p:cSld>
  <p:clrMapOvr>
    <a:masterClrMapping/>
  </p:clrMapOvr>
  <p:transition spd="slow" advTm="16000">
    <p:random/>
    <p:sndAc>
      <p:stSnd>
        <p:snd r:embed="rId1" name="projctor.wav"/>
      </p:stSnd>
    </p:sndAc>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12F087-0AAA-4260-9958-EC707227EC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416DDF-0A8B-4D7B-BF31-BACD3FC958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999D7D-A90B-4E1D-8327-22A191F5B60F}"/>
              </a:ext>
            </a:extLst>
          </p:cNvPr>
          <p:cNvSpPr>
            <a:spLocks noGrp="1" noChangeArrowheads="1"/>
          </p:cNvSpPr>
          <p:nvPr>
            <p:ph type="sldNum" sz="quarter" idx="12"/>
          </p:nvPr>
        </p:nvSpPr>
        <p:spPr>
          <a:ln/>
        </p:spPr>
        <p:txBody>
          <a:bodyPr/>
          <a:lstStyle>
            <a:lvl1pPr>
              <a:defRPr/>
            </a:lvl1pPr>
          </a:lstStyle>
          <a:p>
            <a:fld id="{2082448D-45C5-41D6-B28B-32793C153217}" type="slidenum">
              <a:rPr lang="en-US" altLang="en-US"/>
              <a:pPr/>
              <a:t>‹#›</a:t>
            </a:fld>
            <a:endParaRPr lang="en-US" altLang="en-US"/>
          </a:p>
        </p:txBody>
      </p:sp>
    </p:spTree>
    <p:extLst>
      <p:ext uri="{BB962C8B-B14F-4D97-AF65-F5344CB8AC3E}">
        <p14:creationId xmlns:p14="http://schemas.microsoft.com/office/powerpoint/2010/main" val="1301433319"/>
      </p:ext>
    </p:extLst>
  </p:cSld>
  <p:clrMapOvr>
    <a:masterClrMapping/>
  </p:clrMapOvr>
  <p:transition spd="slow" advTm="16000">
    <p:random/>
    <p:sndAc>
      <p:stSnd>
        <p:snd r:embed="rId1" name="projctor.wav"/>
      </p:stSnd>
    </p:sndAc>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D39D9C4-5958-4626-A9FE-F499A7125B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CB2027-8960-4FAB-9F18-87A552CDDB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E2723A-3217-45CD-983B-66FE9D251893}"/>
              </a:ext>
            </a:extLst>
          </p:cNvPr>
          <p:cNvSpPr>
            <a:spLocks noGrp="1" noChangeArrowheads="1"/>
          </p:cNvSpPr>
          <p:nvPr>
            <p:ph type="sldNum" sz="quarter" idx="12"/>
          </p:nvPr>
        </p:nvSpPr>
        <p:spPr>
          <a:ln/>
        </p:spPr>
        <p:txBody>
          <a:bodyPr/>
          <a:lstStyle>
            <a:lvl1pPr>
              <a:defRPr/>
            </a:lvl1pPr>
          </a:lstStyle>
          <a:p>
            <a:fld id="{FCA5E7CB-5DD3-4ABF-9148-B3600D51FF1A}" type="slidenum">
              <a:rPr lang="en-US" altLang="en-US"/>
              <a:pPr/>
              <a:t>‹#›</a:t>
            </a:fld>
            <a:endParaRPr lang="en-US" altLang="en-US"/>
          </a:p>
        </p:txBody>
      </p:sp>
    </p:spTree>
    <p:extLst>
      <p:ext uri="{BB962C8B-B14F-4D97-AF65-F5344CB8AC3E}">
        <p14:creationId xmlns:p14="http://schemas.microsoft.com/office/powerpoint/2010/main" val="2517172822"/>
      </p:ext>
    </p:extLst>
  </p:cSld>
  <p:clrMapOvr>
    <a:masterClrMapping/>
  </p:clrMapOvr>
  <p:transition spd="slow" advTm="16000">
    <p:random/>
    <p:sndAc>
      <p:stSnd>
        <p:snd r:embed="rId1" name="projctor.wav"/>
      </p:stSnd>
    </p:sndAc>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2E79EA8-4473-4598-97B4-6069C4F008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82A069-9785-4E4B-A9D0-1A26262C1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0CE9B30-C2FD-4291-9827-2E0DE49C4727}"/>
              </a:ext>
            </a:extLst>
          </p:cNvPr>
          <p:cNvSpPr>
            <a:spLocks noGrp="1" noChangeArrowheads="1"/>
          </p:cNvSpPr>
          <p:nvPr>
            <p:ph type="sldNum" sz="quarter" idx="12"/>
          </p:nvPr>
        </p:nvSpPr>
        <p:spPr>
          <a:ln/>
        </p:spPr>
        <p:txBody>
          <a:bodyPr/>
          <a:lstStyle>
            <a:lvl1pPr>
              <a:defRPr/>
            </a:lvl1pPr>
          </a:lstStyle>
          <a:p>
            <a:fld id="{DBDC453A-A3EA-46CC-8772-40AB00C19209}" type="slidenum">
              <a:rPr lang="en-US" altLang="en-US"/>
              <a:pPr/>
              <a:t>‹#›</a:t>
            </a:fld>
            <a:endParaRPr lang="en-US" altLang="en-US"/>
          </a:p>
        </p:txBody>
      </p:sp>
    </p:spTree>
    <p:extLst>
      <p:ext uri="{BB962C8B-B14F-4D97-AF65-F5344CB8AC3E}">
        <p14:creationId xmlns:p14="http://schemas.microsoft.com/office/powerpoint/2010/main" val="3662562892"/>
      </p:ext>
    </p:extLst>
  </p:cSld>
  <p:clrMapOvr>
    <a:masterClrMapping/>
  </p:clrMapOvr>
  <p:transition spd="slow" advTm="16000">
    <p:random/>
    <p:sndAc>
      <p:stSnd>
        <p:snd r:embed="rId1" name="projctor.wav"/>
      </p:stSnd>
    </p:sndAc>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6F151C19-BAB0-4E9B-8237-683C455FBE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5146AA-0C0F-43AB-BDAD-EDE7A40655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B6A386-51BF-4006-9893-8FA640FF096C}"/>
              </a:ext>
            </a:extLst>
          </p:cNvPr>
          <p:cNvSpPr>
            <a:spLocks noGrp="1" noChangeArrowheads="1"/>
          </p:cNvSpPr>
          <p:nvPr>
            <p:ph type="sldNum" sz="quarter" idx="12"/>
          </p:nvPr>
        </p:nvSpPr>
        <p:spPr>
          <a:ln/>
        </p:spPr>
        <p:txBody>
          <a:bodyPr/>
          <a:lstStyle>
            <a:lvl1pPr>
              <a:defRPr/>
            </a:lvl1pPr>
          </a:lstStyle>
          <a:p>
            <a:fld id="{0F033E7F-3C0D-4AE2-98E2-B8966AB00CFC}" type="slidenum">
              <a:rPr lang="en-US" altLang="en-US"/>
              <a:pPr/>
              <a:t>‹#›</a:t>
            </a:fld>
            <a:endParaRPr lang="en-US" altLang="en-US"/>
          </a:p>
        </p:txBody>
      </p:sp>
    </p:spTree>
    <p:extLst>
      <p:ext uri="{BB962C8B-B14F-4D97-AF65-F5344CB8AC3E}">
        <p14:creationId xmlns:p14="http://schemas.microsoft.com/office/powerpoint/2010/main" val="2203895292"/>
      </p:ext>
    </p:extLst>
  </p:cSld>
  <p:clrMapOvr>
    <a:masterClrMapping/>
  </p:clrMapOvr>
  <p:transition spd="slow" advTm="16000">
    <p:random/>
    <p:sndAc>
      <p:stSnd>
        <p:snd r:embed="rId1" name="projcto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7/2/2020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7585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AD54A2-64E9-4D0A-9A7F-673B9B6ABA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E0C3F7C-7428-400D-8644-E335400C2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9518E8E-7094-4AB8-A520-0979DEEB446E}"/>
              </a:ext>
            </a:extLst>
          </p:cNvPr>
          <p:cNvSpPr>
            <a:spLocks noGrp="1" noChangeArrowheads="1"/>
          </p:cNvSpPr>
          <p:nvPr>
            <p:ph type="sldNum" sz="quarter" idx="12"/>
          </p:nvPr>
        </p:nvSpPr>
        <p:spPr>
          <a:ln/>
        </p:spPr>
        <p:txBody>
          <a:bodyPr/>
          <a:lstStyle>
            <a:lvl1pPr>
              <a:defRPr/>
            </a:lvl1pPr>
          </a:lstStyle>
          <a:p>
            <a:fld id="{97EBB29F-1D3E-4EAA-A63A-EAA0AC21500D}" type="slidenum">
              <a:rPr lang="en-US" altLang="en-US"/>
              <a:pPr/>
              <a:t>‹#›</a:t>
            </a:fld>
            <a:endParaRPr lang="en-US" altLang="en-US"/>
          </a:p>
        </p:txBody>
      </p:sp>
    </p:spTree>
    <p:extLst>
      <p:ext uri="{BB962C8B-B14F-4D97-AF65-F5344CB8AC3E}">
        <p14:creationId xmlns:p14="http://schemas.microsoft.com/office/powerpoint/2010/main" val="3472483679"/>
      </p:ext>
    </p:extLst>
  </p:cSld>
  <p:clrMapOvr>
    <a:masterClrMapping/>
  </p:clrMapOvr>
  <p:transition spd="slow" advTm="16000">
    <p:random/>
    <p:sndAc>
      <p:stSnd>
        <p:snd r:embed="rId1" name="projctor.wav"/>
      </p:stSnd>
    </p:sndAc>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B9975CF-30AB-4533-8C48-1F67667BC0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59B64D-19FA-47A1-A9D7-D05285EB4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A944A0-8CD6-4F39-81BE-E6A445ED744B}"/>
              </a:ext>
            </a:extLst>
          </p:cNvPr>
          <p:cNvSpPr>
            <a:spLocks noGrp="1" noChangeArrowheads="1"/>
          </p:cNvSpPr>
          <p:nvPr>
            <p:ph type="sldNum" sz="quarter" idx="12"/>
          </p:nvPr>
        </p:nvSpPr>
        <p:spPr>
          <a:ln/>
        </p:spPr>
        <p:txBody>
          <a:bodyPr/>
          <a:lstStyle>
            <a:lvl1pPr>
              <a:defRPr/>
            </a:lvl1pPr>
          </a:lstStyle>
          <a:p>
            <a:fld id="{23AF400A-C7DC-4945-9374-A181C0158B48}" type="slidenum">
              <a:rPr lang="en-US" altLang="en-US"/>
              <a:pPr/>
              <a:t>‹#›</a:t>
            </a:fld>
            <a:endParaRPr lang="en-US" altLang="en-US"/>
          </a:p>
        </p:txBody>
      </p:sp>
    </p:spTree>
    <p:extLst>
      <p:ext uri="{BB962C8B-B14F-4D97-AF65-F5344CB8AC3E}">
        <p14:creationId xmlns:p14="http://schemas.microsoft.com/office/powerpoint/2010/main" val="2587740019"/>
      </p:ext>
    </p:extLst>
  </p:cSld>
  <p:clrMapOvr>
    <a:masterClrMapping/>
  </p:clrMapOvr>
  <p:transition spd="slow" advTm="16000">
    <p:random/>
    <p:sndAc>
      <p:stSnd>
        <p:snd r:embed="rId1" name="projctor.wav"/>
      </p:stSnd>
    </p:sndAc>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253F60-B0DD-4E1A-885B-24CD55F623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CC9A47-A7E6-44BC-8122-3B41A29B5B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1513EF-6E59-415F-8A49-6D8CC6E8919D}"/>
              </a:ext>
            </a:extLst>
          </p:cNvPr>
          <p:cNvSpPr>
            <a:spLocks noGrp="1" noChangeArrowheads="1"/>
          </p:cNvSpPr>
          <p:nvPr>
            <p:ph type="sldNum" sz="quarter" idx="12"/>
          </p:nvPr>
        </p:nvSpPr>
        <p:spPr>
          <a:ln/>
        </p:spPr>
        <p:txBody>
          <a:bodyPr/>
          <a:lstStyle>
            <a:lvl1pPr>
              <a:defRPr/>
            </a:lvl1pPr>
          </a:lstStyle>
          <a:p>
            <a:fld id="{517651FF-007F-4604-AC6A-DF662255A53A}" type="slidenum">
              <a:rPr lang="en-US" altLang="en-US"/>
              <a:pPr/>
              <a:t>‹#›</a:t>
            </a:fld>
            <a:endParaRPr lang="en-US" altLang="en-US"/>
          </a:p>
        </p:txBody>
      </p:sp>
    </p:spTree>
    <p:extLst>
      <p:ext uri="{BB962C8B-B14F-4D97-AF65-F5344CB8AC3E}">
        <p14:creationId xmlns:p14="http://schemas.microsoft.com/office/powerpoint/2010/main" val="3162163601"/>
      </p:ext>
    </p:extLst>
  </p:cSld>
  <p:clrMapOvr>
    <a:masterClrMapping/>
  </p:clrMapOvr>
  <p:transition spd="slow" advTm="16000">
    <p:random/>
    <p:sndAc>
      <p:stSnd>
        <p:snd r:embed="rId1" name="projctor.wav"/>
      </p:stSnd>
    </p:sndAc>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CBD07C7B-C01A-46D8-AB20-CF81ECFD40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F6182F-9FB1-46FF-86DF-024F71B6A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CD356B-5C8F-4EAE-ADA9-A6C26CD9255C}"/>
              </a:ext>
            </a:extLst>
          </p:cNvPr>
          <p:cNvSpPr>
            <a:spLocks noGrp="1" noChangeArrowheads="1"/>
          </p:cNvSpPr>
          <p:nvPr>
            <p:ph type="sldNum" sz="quarter" idx="12"/>
          </p:nvPr>
        </p:nvSpPr>
        <p:spPr>
          <a:ln/>
        </p:spPr>
        <p:txBody>
          <a:bodyPr/>
          <a:lstStyle>
            <a:lvl1pPr>
              <a:defRPr/>
            </a:lvl1pPr>
          </a:lstStyle>
          <a:p>
            <a:fld id="{0E54E53F-B398-43E4-9E89-28A46E34EDC0}" type="slidenum">
              <a:rPr lang="en-US" altLang="en-US"/>
              <a:pPr/>
              <a:t>‹#›</a:t>
            </a:fld>
            <a:endParaRPr lang="en-US" altLang="en-US"/>
          </a:p>
        </p:txBody>
      </p:sp>
    </p:spTree>
    <p:extLst>
      <p:ext uri="{BB962C8B-B14F-4D97-AF65-F5344CB8AC3E}">
        <p14:creationId xmlns:p14="http://schemas.microsoft.com/office/powerpoint/2010/main" val="1598111976"/>
      </p:ext>
    </p:extLst>
  </p:cSld>
  <p:clrMapOvr>
    <a:masterClrMapping/>
  </p:clrMapOvr>
  <p:transition spd="slow" advTm="16000">
    <p:random/>
    <p:sndAc>
      <p:stSnd>
        <p:snd r:embed="rId1" name="projctor.wav"/>
      </p:stSnd>
    </p:sndAc>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4B7121-A897-40E3-AFF3-D9447E5FE6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C2B934-A4D6-4CE6-BB77-34B84E4FEC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3C1BA2-0916-43DB-AB28-7C7917245D3E}"/>
              </a:ext>
            </a:extLst>
          </p:cNvPr>
          <p:cNvSpPr>
            <a:spLocks noGrp="1" noChangeArrowheads="1"/>
          </p:cNvSpPr>
          <p:nvPr>
            <p:ph type="sldNum" sz="quarter" idx="12"/>
          </p:nvPr>
        </p:nvSpPr>
        <p:spPr>
          <a:ln/>
        </p:spPr>
        <p:txBody>
          <a:bodyPr/>
          <a:lstStyle>
            <a:lvl1pPr>
              <a:defRPr/>
            </a:lvl1pPr>
          </a:lstStyle>
          <a:p>
            <a:fld id="{2444D41B-B480-4895-BECD-36CFA57045E0}" type="slidenum">
              <a:rPr lang="en-US" altLang="en-US"/>
              <a:pPr/>
              <a:t>‹#›</a:t>
            </a:fld>
            <a:endParaRPr lang="en-US" altLang="en-US"/>
          </a:p>
        </p:txBody>
      </p:sp>
    </p:spTree>
    <p:extLst>
      <p:ext uri="{BB962C8B-B14F-4D97-AF65-F5344CB8AC3E}">
        <p14:creationId xmlns:p14="http://schemas.microsoft.com/office/powerpoint/2010/main" val="1460978620"/>
      </p:ext>
    </p:extLst>
  </p:cSld>
  <p:clrMapOvr>
    <a:masterClrMapping/>
  </p:clrMapOvr>
  <p:transition spd="slow" advTm="16000">
    <p:random/>
    <p:sndAc>
      <p:stSnd>
        <p:snd r:embed="rId1" name="projctor.wav"/>
      </p:stSnd>
    </p:sndAc>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AF432618-26CC-4D98-8381-B9F9DCF9FF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E97654-7689-4650-AB38-A48C198C51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F3936D4-4E1F-40E7-8DDB-90AB4FDFDA95}"/>
              </a:ext>
            </a:extLst>
          </p:cNvPr>
          <p:cNvSpPr>
            <a:spLocks noGrp="1" noChangeArrowheads="1"/>
          </p:cNvSpPr>
          <p:nvPr>
            <p:ph type="sldNum" sz="quarter" idx="12"/>
          </p:nvPr>
        </p:nvSpPr>
        <p:spPr>
          <a:ln/>
        </p:spPr>
        <p:txBody>
          <a:bodyPr/>
          <a:lstStyle>
            <a:lvl1pPr>
              <a:defRPr/>
            </a:lvl1pPr>
          </a:lstStyle>
          <a:p>
            <a:fld id="{8C98F3B6-AC2A-459F-846A-3CBB4B406707}" type="slidenum">
              <a:rPr lang="en-US" altLang="en-US"/>
              <a:pPr/>
              <a:t>‹#›</a:t>
            </a:fld>
            <a:endParaRPr lang="en-US" altLang="en-US"/>
          </a:p>
        </p:txBody>
      </p:sp>
    </p:spTree>
    <p:extLst>
      <p:ext uri="{BB962C8B-B14F-4D97-AF65-F5344CB8AC3E}">
        <p14:creationId xmlns:p14="http://schemas.microsoft.com/office/powerpoint/2010/main" val="379240902"/>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FE0F471-28D2-4021-A546-522344CEBF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896CD9A-A92B-4852-96D4-4687AEB021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FC31A7A-1CFF-43D4-B3A0-4653A29FAA47}"/>
              </a:ext>
            </a:extLst>
          </p:cNvPr>
          <p:cNvSpPr>
            <a:spLocks noGrp="1" noChangeArrowheads="1"/>
          </p:cNvSpPr>
          <p:nvPr>
            <p:ph type="sldNum" sz="quarter" idx="12"/>
          </p:nvPr>
        </p:nvSpPr>
        <p:spPr>
          <a:ln/>
        </p:spPr>
        <p:txBody>
          <a:bodyPr/>
          <a:lstStyle>
            <a:lvl1pPr>
              <a:defRPr/>
            </a:lvl1pPr>
          </a:lstStyle>
          <a:p>
            <a:fld id="{F91A3EE2-34CE-4433-AE64-944389BD97D1}" type="slidenum">
              <a:rPr lang="en-US" altLang="en-US"/>
              <a:pPr/>
              <a:t>‹#›</a:t>
            </a:fld>
            <a:endParaRPr lang="en-US" altLang="en-US"/>
          </a:p>
        </p:txBody>
      </p:sp>
    </p:spTree>
    <p:extLst>
      <p:ext uri="{BB962C8B-B14F-4D97-AF65-F5344CB8AC3E}">
        <p14:creationId xmlns:p14="http://schemas.microsoft.com/office/powerpoint/2010/main" val="3676448647"/>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5699853-373A-4662-8C7C-4D8F1A9C94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FAA81F8-6D80-4E1A-A426-0DBE782DBA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DCC568A-BB6A-4C64-B784-6BCF9454F7D1}"/>
              </a:ext>
            </a:extLst>
          </p:cNvPr>
          <p:cNvSpPr>
            <a:spLocks noGrp="1" noChangeArrowheads="1"/>
          </p:cNvSpPr>
          <p:nvPr>
            <p:ph type="sldNum" sz="quarter" idx="12"/>
          </p:nvPr>
        </p:nvSpPr>
        <p:spPr>
          <a:ln/>
        </p:spPr>
        <p:txBody>
          <a:bodyPr/>
          <a:lstStyle>
            <a:lvl1pPr>
              <a:defRPr/>
            </a:lvl1pPr>
          </a:lstStyle>
          <a:p>
            <a:fld id="{E5F9F8E9-27A6-40A9-8CF9-369652D8A791}" type="slidenum">
              <a:rPr lang="en-US" altLang="en-US"/>
              <a:pPr/>
              <a:t>‹#›</a:t>
            </a:fld>
            <a:endParaRPr lang="en-US" altLang="en-US"/>
          </a:p>
        </p:txBody>
      </p:sp>
    </p:spTree>
    <p:extLst>
      <p:ext uri="{BB962C8B-B14F-4D97-AF65-F5344CB8AC3E}">
        <p14:creationId xmlns:p14="http://schemas.microsoft.com/office/powerpoint/2010/main" val="3219944526"/>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B9087BC-3402-49D6-8BF4-A70036FD0F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79E3AA-1B35-4159-BF3D-18BE0BFB84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C6F84A8-5104-4AE4-9E2C-3F5459848963}"/>
              </a:ext>
            </a:extLst>
          </p:cNvPr>
          <p:cNvSpPr>
            <a:spLocks noGrp="1" noChangeArrowheads="1"/>
          </p:cNvSpPr>
          <p:nvPr>
            <p:ph type="sldNum" sz="quarter" idx="12"/>
          </p:nvPr>
        </p:nvSpPr>
        <p:spPr>
          <a:ln/>
        </p:spPr>
        <p:txBody>
          <a:bodyPr/>
          <a:lstStyle>
            <a:lvl1pPr>
              <a:defRPr/>
            </a:lvl1pPr>
          </a:lstStyle>
          <a:p>
            <a:fld id="{FDCA617B-E19D-4019-87DC-ACBA3DCE6C8C}" type="slidenum">
              <a:rPr lang="en-US" altLang="en-US"/>
              <a:pPr/>
              <a:t>‹#›</a:t>
            </a:fld>
            <a:endParaRPr lang="en-US" altLang="en-US"/>
          </a:p>
        </p:txBody>
      </p:sp>
    </p:spTree>
    <p:extLst>
      <p:ext uri="{BB962C8B-B14F-4D97-AF65-F5344CB8AC3E}">
        <p14:creationId xmlns:p14="http://schemas.microsoft.com/office/powerpoint/2010/main" val="4285945715"/>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822627F-9CBC-4D01-A22E-9D146C4A0A8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16BEECB-A0D1-4860-B144-7AAD42982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9B644FA5-F603-49BF-AF81-E9A351DBAF17}"/>
              </a:ext>
            </a:extLst>
          </p:cNvPr>
          <p:cNvSpPr>
            <a:spLocks noGrp="1" noChangeArrowheads="1"/>
          </p:cNvSpPr>
          <p:nvPr>
            <p:ph type="sldNum" sz="quarter" idx="12"/>
          </p:nvPr>
        </p:nvSpPr>
        <p:spPr>
          <a:ln/>
        </p:spPr>
        <p:txBody>
          <a:bodyPr/>
          <a:lstStyle>
            <a:lvl1pPr>
              <a:defRPr/>
            </a:lvl1pPr>
          </a:lstStyle>
          <a:p>
            <a:fld id="{E180CBE5-05E7-476F-979C-53EAFBAB4823}" type="slidenum">
              <a:rPr lang="en-US" altLang="en-US"/>
              <a:pPr/>
              <a:t>‹#›</a:t>
            </a:fld>
            <a:endParaRPr lang="en-US" altLang="en-US"/>
          </a:p>
        </p:txBody>
      </p:sp>
    </p:spTree>
    <p:extLst>
      <p:ext uri="{BB962C8B-B14F-4D97-AF65-F5344CB8AC3E}">
        <p14:creationId xmlns:p14="http://schemas.microsoft.com/office/powerpoint/2010/main" val="195159787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177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6B06F68E-1143-40BA-A9DA-7943FA0BC2D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838837C-1C3B-4978-81E0-06A4BF5747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CA34BE49-FBCD-4A36-BBAE-0EA27ADAD80D}"/>
              </a:ext>
            </a:extLst>
          </p:cNvPr>
          <p:cNvSpPr>
            <a:spLocks noGrp="1" noChangeArrowheads="1"/>
          </p:cNvSpPr>
          <p:nvPr>
            <p:ph type="sldNum" sz="quarter" idx="12"/>
          </p:nvPr>
        </p:nvSpPr>
        <p:spPr>
          <a:ln/>
        </p:spPr>
        <p:txBody>
          <a:bodyPr/>
          <a:lstStyle>
            <a:lvl1pPr>
              <a:defRPr/>
            </a:lvl1pPr>
          </a:lstStyle>
          <a:p>
            <a:fld id="{69161AA8-CDEB-4019-A9AA-9C14E97DA447}" type="slidenum">
              <a:rPr lang="en-US" altLang="en-US"/>
              <a:pPr/>
              <a:t>‹#›</a:t>
            </a:fld>
            <a:endParaRPr lang="en-US" altLang="en-US"/>
          </a:p>
        </p:txBody>
      </p:sp>
    </p:spTree>
    <p:extLst>
      <p:ext uri="{BB962C8B-B14F-4D97-AF65-F5344CB8AC3E}">
        <p14:creationId xmlns:p14="http://schemas.microsoft.com/office/powerpoint/2010/main" val="3046835690"/>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9FA0735-B039-482C-BEAC-B586CFBEC58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C978FED0-27C9-4973-A1D7-C1A8E9EAA9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74BBDA1A-9B7E-459A-867E-0D1A702479A6}"/>
              </a:ext>
            </a:extLst>
          </p:cNvPr>
          <p:cNvSpPr>
            <a:spLocks noGrp="1" noChangeArrowheads="1"/>
          </p:cNvSpPr>
          <p:nvPr>
            <p:ph type="sldNum" sz="quarter" idx="12"/>
          </p:nvPr>
        </p:nvSpPr>
        <p:spPr>
          <a:ln/>
        </p:spPr>
        <p:txBody>
          <a:bodyPr/>
          <a:lstStyle>
            <a:lvl1pPr>
              <a:defRPr/>
            </a:lvl1pPr>
          </a:lstStyle>
          <a:p>
            <a:fld id="{6101329A-5F95-403A-B635-5E56FFD5BC5B}" type="slidenum">
              <a:rPr lang="en-US" altLang="en-US"/>
              <a:pPr/>
              <a:t>‹#›</a:t>
            </a:fld>
            <a:endParaRPr lang="en-US" altLang="en-US"/>
          </a:p>
        </p:txBody>
      </p:sp>
    </p:spTree>
    <p:extLst>
      <p:ext uri="{BB962C8B-B14F-4D97-AF65-F5344CB8AC3E}">
        <p14:creationId xmlns:p14="http://schemas.microsoft.com/office/powerpoint/2010/main" val="2238284453"/>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B2C9203-3A40-4E15-9D6E-F2BEF4AB22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FE4BE0-AFAA-422E-8F9D-09365CA46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5410CBE-A7C1-40C2-8E8E-5B558F43BDAE}"/>
              </a:ext>
            </a:extLst>
          </p:cNvPr>
          <p:cNvSpPr>
            <a:spLocks noGrp="1" noChangeArrowheads="1"/>
          </p:cNvSpPr>
          <p:nvPr>
            <p:ph type="sldNum" sz="quarter" idx="12"/>
          </p:nvPr>
        </p:nvSpPr>
        <p:spPr>
          <a:ln/>
        </p:spPr>
        <p:txBody>
          <a:bodyPr/>
          <a:lstStyle>
            <a:lvl1pPr>
              <a:defRPr/>
            </a:lvl1pPr>
          </a:lstStyle>
          <a:p>
            <a:fld id="{13062CD9-42CD-42B6-829B-DCED3A982954}" type="slidenum">
              <a:rPr lang="en-US" altLang="en-US"/>
              <a:pPr/>
              <a:t>‹#›</a:t>
            </a:fld>
            <a:endParaRPr lang="en-US" altLang="en-US"/>
          </a:p>
        </p:txBody>
      </p:sp>
    </p:spTree>
    <p:extLst>
      <p:ext uri="{BB962C8B-B14F-4D97-AF65-F5344CB8AC3E}">
        <p14:creationId xmlns:p14="http://schemas.microsoft.com/office/powerpoint/2010/main" val="2067912312"/>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8EAEAF9-1A56-4E33-A262-6CF1F9BFD5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1408BF-014A-4A3F-B0F4-55AA817D44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FC2F5EE-6788-40D7-8223-08A8460EC976}"/>
              </a:ext>
            </a:extLst>
          </p:cNvPr>
          <p:cNvSpPr>
            <a:spLocks noGrp="1" noChangeArrowheads="1"/>
          </p:cNvSpPr>
          <p:nvPr>
            <p:ph type="sldNum" sz="quarter" idx="12"/>
          </p:nvPr>
        </p:nvSpPr>
        <p:spPr>
          <a:ln/>
        </p:spPr>
        <p:txBody>
          <a:bodyPr/>
          <a:lstStyle>
            <a:lvl1pPr>
              <a:defRPr/>
            </a:lvl1pPr>
          </a:lstStyle>
          <a:p>
            <a:fld id="{64EA1C09-F0B4-4A01-AD45-C07A92BB341A}" type="slidenum">
              <a:rPr lang="en-US" altLang="en-US"/>
              <a:pPr/>
              <a:t>‹#›</a:t>
            </a:fld>
            <a:endParaRPr lang="en-US" altLang="en-US"/>
          </a:p>
        </p:txBody>
      </p:sp>
    </p:spTree>
    <p:extLst>
      <p:ext uri="{BB962C8B-B14F-4D97-AF65-F5344CB8AC3E}">
        <p14:creationId xmlns:p14="http://schemas.microsoft.com/office/powerpoint/2010/main" val="1305743288"/>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5CFB29-BAC8-49E0-B136-9AA70D2752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C51B1C-BDFF-46AE-A63C-0FC2BE151A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590459C-9221-450D-B2F4-CFF36B94A32E}"/>
              </a:ext>
            </a:extLst>
          </p:cNvPr>
          <p:cNvSpPr>
            <a:spLocks noGrp="1" noChangeArrowheads="1"/>
          </p:cNvSpPr>
          <p:nvPr>
            <p:ph type="sldNum" sz="quarter" idx="12"/>
          </p:nvPr>
        </p:nvSpPr>
        <p:spPr>
          <a:ln/>
        </p:spPr>
        <p:txBody>
          <a:bodyPr/>
          <a:lstStyle>
            <a:lvl1pPr>
              <a:defRPr/>
            </a:lvl1pPr>
          </a:lstStyle>
          <a:p>
            <a:fld id="{437F983F-B182-49A0-A685-E923215D0F46}" type="slidenum">
              <a:rPr lang="en-US" altLang="en-US"/>
              <a:pPr/>
              <a:t>‹#›</a:t>
            </a:fld>
            <a:endParaRPr lang="en-US" altLang="en-US"/>
          </a:p>
        </p:txBody>
      </p:sp>
    </p:spTree>
    <p:extLst>
      <p:ext uri="{BB962C8B-B14F-4D97-AF65-F5344CB8AC3E}">
        <p14:creationId xmlns:p14="http://schemas.microsoft.com/office/powerpoint/2010/main" val="2320892465"/>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0B277F7-73B1-4162-864A-0B05BA5F39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DC28F3-12CD-4853-9F76-C3EB4F977A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0CC767-120F-4421-9FCA-C6C5316FE673}"/>
              </a:ext>
            </a:extLst>
          </p:cNvPr>
          <p:cNvSpPr>
            <a:spLocks noGrp="1" noChangeArrowheads="1"/>
          </p:cNvSpPr>
          <p:nvPr>
            <p:ph type="sldNum" sz="quarter" idx="12"/>
          </p:nvPr>
        </p:nvSpPr>
        <p:spPr>
          <a:ln/>
        </p:spPr>
        <p:txBody>
          <a:bodyPr/>
          <a:lstStyle>
            <a:lvl1pPr>
              <a:defRPr/>
            </a:lvl1pPr>
          </a:lstStyle>
          <a:p>
            <a:fld id="{8FCDF73E-8368-4399-858C-B5ACBF0883F6}" type="slidenum">
              <a:rPr lang="en-US" altLang="en-US"/>
              <a:pPr/>
              <a:t>‹#›</a:t>
            </a:fld>
            <a:endParaRPr lang="en-US" altLang="en-US"/>
          </a:p>
        </p:txBody>
      </p:sp>
    </p:spTree>
    <p:extLst>
      <p:ext uri="{BB962C8B-B14F-4D97-AF65-F5344CB8AC3E}">
        <p14:creationId xmlns:p14="http://schemas.microsoft.com/office/powerpoint/2010/main" val="4184573408"/>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BDA6ED9-5FCF-44B3-B87C-83F12A2696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376C00-917B-4901-A2D0-778987ECD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746BF9CA-AE83-42AE-AE70-393B21D7AA96}"/>
              </a:ext>
            </a:extLst>
          </p:cNvPr>
          <p:cNvSpPr>
            <a:spLocks noGrp="1" noChangeArrowheads="1"/>
          </p:cNvSpPr>
          <p:nvPr>
            <p:ph type="sldNum" sz="quarter" idx="12"/>
          </p:nvPr>
        </p:nvSpPr>
        <p:spPr>
          <a:ln/>
        </p:spPr>
        <p:txBody>
          <a:bodyPr/>
          <a:lstStyle>
            <a:lvl1pPr>
              <a:defRPr/>
            </a:lvl1pPr>
          </a:lstStyle>
          <a:p>
            <a:fld id="{526D9453-C7C9-4AF2-9362-19CDCE1A712A}" type="slidenum">
              <a:rPr lang="en-US" altLang="en-US"/>
              <a:pPr/>
              <a:t>‹#›</a:t>
            </a:fld>
            <a:endParaRPr lang="en-US" altLang="en-US"/>
          </a:p>
        </p:txBody>
      </p:sp>
    </p:spTree>
    <p:extLst>
      <p:ext uri="{BB962C8B-B14F-4D97-AF65-F5344CB8AC3E}">
        <p14:creationId xmlns:p14="http://schemas.microsoft.com/office/powerpoint/2010/main" val="4057350409"/>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D76DF15F-9F3E-4874-9845-B937E03F2A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284552-07DA-468A-B11B-6AB56849F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BA88542-3D11-48AC-9433-1A9AAFD323CF}"/>
              </a:ext>
            </a:extLst>
          </p:cNvPr>
          <p:cNvSpPr>
            <a:spLocks noGrp="1" noChangeArrowheads="1"/>
          </p:cNvSpPr>
          <p:nvPr>
            <p:ph type="sldNum" sz="quarter" idx="12"/>
          </p:nvPr>
        </p:nvSpPr>
        <p:spPr>
          <a:ln/>
        </p:spPr>
        <p:txBody>
          <a:bodyPr/>
          <a:lstStyle>
            <a:lvl1pPr>
              <a:defRPr/>
            </a:lvl1pPr>
          </a:lstStyle>
          <a:p>
            <a:fld id="{BE0FC395-2311-4C62-BE45-D6C7FF28B844}" type="slidenum">
              <a:rPr lang="en-US" altLang="en-US"/>
              <a:pPr/>
              <a:t>‹#›</a:t>
            </a:fld>
            <a:endParaRPr lang="en-US" altLang="en-US"/>
          </a:p>
        </p:txBody>
      </p:sp>
    </p:spTree>
    <p:extLst>
      <p:ext uri="{BB962C8B-B14F-4D97-AF65-F5344CB8AC3E}">
        <p14:creationId xmlns:p14="http://schemas.microsoft.com/office/powerpoint/2010/main" val="3909351157"/>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59F983A-F6C5-41FF-A131-4D2293E72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F5A5ED-C6AD-4685-BCCA-3B49E558D1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3F85DF0-CC2C-45EA-B2C1-14FCCD5550E5}"/>
              </a:ext>
            </a:extLst>
          </p:cNvPr>
          <p:cNvSpPr>
            <a:spLocks noGrp="1" noChangeArrowheads="1"/>
          </p:cNvSpPr>
          <p:nvPr>
            <p:ph type="sldNum" sz="quarter" idx="12"/>
          </p:nvPr>
        </p:nvSpPr>
        <p:spPr>
          <a:ln/>
        </p:spPr>
        <p:txBody>
          <a:bodyPr/>
          <a:lstStyle>
            <a:lvl1pPr>
              <a:defRPr/>
            </a:lvl1pPr>
          </a:lstStyle>
          <a:p>
            <a:fld id="{CA0E0032-DBE5-4276-BFF0-28C09963888F}" type="slidenum">
              <a:rPr lang="en-US" altLang="en-US"/>
              <a:pPr/>
              <a:t>‹#›</a:t>
            </a:fld>
            <a:endParaRPr lang="en-US" altLang="en-US"/>
          </a:p>
        </p:txBody>
      </p:sp>
    </p:spTree>
    <p:extLst>
      <p:ext uri="{BB962C8B-B14F-4D97-AF65-F5344CB8AC3E}">
        <p14:creationId xmlns:p14="http://schemas.microsoft.com/office/powerpoint/2010/main" val="2761836469"/>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CFD1497E-D320-439B-83A7-0E5BC0360E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2C32C2-BD62-4F7C-93A8-73644AB7A8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9AEE9B6-CB0E-4678-8F34-00CE90AC49F2}"/>
              </a:ext>
            </a:extLst>
          </p:cNvPr>
          <p:cNvSpPr>
            <a:spLocks noGrp="1" noChangeArrowheads="1"/>
          </p:cNvSpPr>
          <p:nvPr>
            <p:ph type="sldNum" sz="quarter" idx="12"/>
          </p:nvPr>
        </p:nvSpPr>
        <p:spPr>
          <a:ln/>
        </p:spPr>
        <p:txBody>
          <a:bodyPr/>
          <a:lstStyle>
            <a:lvl1pPr>
              <a:defRPr/>
            </a:lvl1pPr>
          </a:lstStyle>
          <a:p>
            <a:fld id="{3790E787-B382-47F8-B40C-A66381DB0C7C}" type="slidenum">
              <a:rPr lang="en-US" altLang="en-US"/>
              <a:pPr/>
              <a:t>‹#›</a:t>
            </a:fld>
            <a:endParaRPr lang="en-US" altLang="en-US"/>
          </a:p>
        </p:txBody>
      </p:sp>
    </p:spTree>
    <p:extLst>
      <p:ext uri="{BB962C8B-B14F-4D97-AF65-F5344CB8AC3E}">
        <p14:creationId xmlns:p14="http://schemas.microsoft.com/office/powerpoint/2010/main" val="2381468454"/>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5234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BB6A0EFB-EE13-47D7-B398-41DD1164C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143EF1-2A35-46DB-94E1-C0D1D35C1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E51F537-9201-4F59-9043-BBDD11D74CBA}"/>
              </a:ext>
            </a:extLst>
          </p:cNvPr>
          <p:cNvSpPr>
            <a:spLocks noGrp="1" noChangeArrowheads="1"/>
          </p:cNvSpPr>
          <p:nvPr>
            <p:ph type="sldNum" sz="quarter" idx="12"/>
          </p:nvPr>
        </p:nvSpPr>
        <p:spPr>
          <a:ln/>
        </p:spPr>
        <p:txBody>
          <a:bodyPr/>
          <a:lstStyle>
            <a:lvl1pPr>
              <a:defRPr/>
            </a:lvl1pPr>
          </a:lstStyle>
          <a:p>
            <a:fld id="{A5DFBB50-A149-42EC-81B6-C46B03CDAF4F}" type="slidenum">
              <a:rPr lang="en-US" altLang="en-US"/>
              <a:pPr/>
              <a:t>‹#›</a:t>
            </a:fld>
            <a:endParaRPr lang="en-US" altLang="en-US"/>
          </a:p>
        </p:txBody>
      </p:sp>
    </p:spTree>
    <p:extLst>
      <p:ext uri="{BB962C8B-B14F-4D97-AF65-F5344CB8AC3E}">
        <p14:creationId xmlns:p14="http://schemas.microsoft.com/office/powerpoint/2010/main" val="2332133933"/>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D0093B7E-AC7D-478C-9C33-A16660D6D1E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A5462E-15EB-4BE2-B7C4-DC839B7C8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3DC51C2-6C4E-425C-B6B3-B1AB9681B901}"/>
              </a:ext>
            </a:extLst>
          </p:cNvPr>
          <p:cNvSpPr>
            <a:spLocks noGrp="1" noChangeArrowheads="1"/>
          </p:cNvSpPr>
          <p:nvPr>
            <p:ph type="sldNum" sz="quarter" idx="12"/>
          </p:nvPr>
        </p:nvSpPr>
        <p:spPr>
          <a:ln/>
        </p:spPr>
        <p:txBody>
          <a:bodyPr/>
          <a:lstStyle>
            <a:lvl1pPr>
              <a:defRPr/>
            </a:lvl1pPr>
          </a:lstStyle>
          <a:p>
            <a:fld id="{94FCA77B-F791-4F08-AB4E-1928D9B87E34}" type="slidenum">
              <a:rPr lang="en-US" altLang="en-US"/>
              <a:pPr/>
              <a:t>‹#›</a:t>
            </a:fld>
            <a:endParaRPr lang="en-US" altLang="en-US"/>
          </a:p>
        </p:txBody>
      </p:sp>
    </p:spTree>
    <p:extLst>
      <p:ext uri="{BB962C8B-B14F-4D97-AF65-F5344CB8AC3E}">
        <p14:creationId xmlns:p14="http://schemas.microsoft.com/office/powerpoint/2010/main" val="1415466322"/>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5D8FF59D-A8F2-4F39-8AAC-434EC90F6611}" type="datetime1">
              <a:rPr lang="en-US" smtClean="0"/>
              <a:t>7/2/2020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901D7E2-E52A-4E3E-97A4-114CBF20DD4E}" type="slidenum">
              <a:rPr lang="en-US" smtClean="0"/>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342279173"/>
      </p:ext>
    </p:extLst>
  </p:cSld>
  <p:clrMapOvr>
    <a:overrideClrMapping bg1="lt1" tx1="dk1" bg2="lt2" tx2="dk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26D6DFC8-60DB-443C-801A-20DBCA68892A}" type="datetime1">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1D7E2-E52A-4E3E-97A4-114CBF20DD4E}" type="slidenum">
              <a:rPr lang="en-US" smtClean="0"/>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046027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13985F9-E031-4DC4-9A21-F151817F27E7}" type="datetime1">
              <a:rPr lang="en-US" smtClean="0"/>
              <a:t>7/2/2020</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195072" y="6208776"/>
            <a:ext cx="609600" cy="457200"/>
          </a:xfrm>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144763675"/>
      </p:ext>
    </p:extLst>
  </p:cSld>
  <p:clrMapOvr>
    <a:overrideClrMapping bg1="lt1" tx1="dk1" bg2="lt2" tx2="dk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7EA78412-96DA-483B-9E4D-649A423106A2}" type="datetime1">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1D7E2-E52A-4E3E-97A4-114CBF20DD4E}" type="slidenum">
              <a:rPr lang="en-US" smtClean="0"/>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256789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CBD9E0B-32CC-4BCD-96B7-ECCE53ADD510}" type="datetime1">
              <a:rPr lang="en-US" smtClean="0"/>
              <a:t>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01D7E2-E52A-4E3E-97A4-114CBF20DD4E}" type="slidenum">
              <a:rPr lang="en-US" smtClean="0"/>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963869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97B868F-49D8-4A5A-80B6-874A8231B16B}" type="datetime1">
              <a:rPr lang="en-US" smtClean="0"/>
              <a:t>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8907436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86EB0-5191-41DE-BEB1-992DEF65453C}" type="datetime1">
              <a:rPr lang="en-US" smtClean="0"/>
              <a:t>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207756578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8FDC0D7-4356-4F55-820B-D41EDC24C74E}" type="datetime1">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1D7E2-E52A-4E3E-97A4-114CBF20DD4E}" type="slidenum">
              <a:rPr lang="en-US" smtClean="0"/>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98830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30126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4B85289-A37D-4FB6-842A-29132CBE63B7}" type="datetime1">
              <a:rPr lang="en-US" smtClean="0"/>
              <a:t>7/2/2020</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A901D7E2-E52A-4E3E-97A4-114CBF20DD4E}" type="slidenum">
              <a:rPr lang="en-US" smtClean="0"/>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3621394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658AF4-EC1A-4F71-B1CF-30BEAA3C478C}" type="datetime1">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29134019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1F2A13A-BCD6-4193-A4EB-333D84157225}" type="datetime1">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1D7E2-E52A-4E3E-97A4-114CBF20DD4E}" type="slidenum">
              <a:rPr lang="en-US" smtClean="0"/>
              <a:t>‹#›</a:t>
            </a:fld>
            <a:endParaRPr lang="en-US"/>
          </a:p>
        </p:txBody>
      </p:sp>
    </p:spTree>
    <p:extLst>
      <p:ext uri="{BB962C8B-B14F-4D97-AF65-F5344CB8AC3E}">
        <p14:creationId xmlns:p14="http://schemas.microsoft.com/office/powerpoint/2010/main" val="6522462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DD8F279-E3CC-407E-9316-49453AF074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686CE20-4AA0-481E-8883-34B7D97016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41C4DEB-EE2B-4A0B-B550-E33C4CF8798B}"/>
              </a:ext>
            </a:extLst>
          </p:cNvPr>
          <p:cNvSpPr>
            <a:spLocks noGrp="1" noChangeArrowheads="1"/>
          </p:cNvSpPr>
          <p:nvPr>
            <p:ph type="sldNum" sz="quarter" idx="12"/>
          </p:nvPr>
        </p:nvSpPr>
        <p:spPr>
          <a:ln/>
        </p:spPr>
        <p:txBody>
          <a:bodyPr/>
          <a:lstStyle>
            <a:lvl1pPr>
              <a:defRPr/>
            </a:lvl1pPr>
          </a:lstStyle>
          <a:p>
            <a:pPr>
              <a:defRPr/>
            </a:pPr>
            <a:fld id="{88F8EFDB-0E1B-4C66-8BE7-7CBD2278A410}" type="slidenum">
              <a:rPr lang="en-US" altLang="en-US"/>
              <a:pPr>
                <a:defRPr/>
              </a:pPr>
              <a:t>‹#›</a:t>
            </a:fld>
            <a:endParaRPr lang="en-US" altLang="en-US"/>
          </a:p>
        </p:txBody>
      </p:sp>
    </p:spTree>
    <p:extLst>
      <p:ext uri="{BB962C8B-B14F-4D97-AF65-F5344CB8AC3E}">
        <p14:creationId xmlns:p14="http://schemas.microsoft.com/office/powerpoint/2010/main" val="3114733366"/>
      </p:ext>
    </p:extLst>
  </p:cSld>
  <p:clrMapOvr>
    <a:masterClrMapping/>
  </p:clrMapOvr>
  <p:transition spd="med">
    <p:rand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71950A-73F4-425D-A768-0C19105A21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83AF715-7053-4A49-BC1D-1BEAC24A1D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BA5E1A-D961-461A-B0F5-AE9552378FDF}"/>
              </a:ext>
            </a:extLst>
          </p:cNvPr>
          <p:cNvSpPr>
            <a:spLocks noGrp="1" noChangeArrowheads="1"/>
          </p:cNvSpPr>
          <p:nvPr>
            <p:ph type="sldNum" sz="quarter" idx="12"/>
          </p:nvPr>
        </p:nvSpPr>
        <p:spPr>
          <a:ln/>
        </p:spPr>
        <p:txBody>
          <a:bodyPr/>
          <a:lstStyle>
            <a:lvl1pPr>
              <a:defRPr/>
            </a:lvl1pPr>
          </a:lstStyle>
          <a:p>
            <a:pPr>
              <a:defRPr/>
            </a:pPr>
            <a:fld id="{AAD5AA45-70BF-48CA-9BF8-05E831752068}" type="slidenum">
              <a:rPr lang="en-US" altLang="en-US"/>
              <a:pPr>
                <a:defRPr/>
              </a:pPr>
              <a:t>‹#›</a:t>
            </a:fld>
            <a:endParaRPr lang="en-US" altLang="en-US"/>
          </a:p>
        </p:txBody>
      </p:sp>
    </p:spTree>
    <p:extLst>
      <p:ext uri="{BB962C8B-B14F-4D97-AF65-F5344CB8AC3E}">
        <p14:creationId xmlns:p14="http://schemas.microsoft.com/office/powerpoint/2010/main" val="519119308"/>
      </p:ext>
    </p:extLst>
  </p:cSld>
  <p:clrMapOvr>
    <a:masterClrMapping/>
  </p:clrMapOvr>
  <p:transition spd="med">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D3A50C3-034B-418B-BECC-3C92890B85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2817E36-C25C-4325-B05B-38F50509F5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9D369E5-0A50-4EB4-B4CA-A11ACA61F657}"/>
              </a:ext>
            </a:extLst>
          </p:cNvPr>
          <p:cNvSpPr>
            <a:spLocks noGrp="1" noChangeArrowheads="1"/>
          </p:cNvSpPr>
          <p:nvPr>
            <p:ph type="sldNum" sz="quarter" idx="12"/>
          </p:nvPr>
        </p:nvSpPr>
        <p:spPr>
          <a:ln/>
        </p:spPr>
        <p:txBody>
          <a:bodyPr/>
          <a:lstStyle>
            <a:lvl1pPr>
              <a:defRPr/>
            </a:lvl1pPr>
          </a:lstStyle>
          <a:p>
            <a:pPr>
              <a:defRPr/>
            </a:pPr>
            <a:fld id="{F5C84AA5-7515-4BE0-9CE3-1D326489F769}" type="slidenum">
              <a:rPr lang="en-US" altLang="en-US"/>
              <a:pPr>
                <a:defRPr/>
              </a:pPr>
              <a:t>‹#›</a:t>
            </a:fld>
            <a:endParaRPr lang="en-US" altLang="en-US"/>
          </a:p>
        </p:txBody>
      </p:sp>
    </p:spTree>
    <p:extLst>
      <p:ext uri="{BB962C8B-B14F-4D97-AF65-F5344CB8AC3E}">
        <p14:creationId xmlns:p14="http://schemas.microsoft.com/office/powerpoint/2010/main" val="3389424439"/>
      </p:ext>
    </p:extLst>
  </p:cSld>
  <p:clrMapOvr>
    <a:masterClrMapping/>
  </p:clrMapOvr>
  <p:transition spd="med">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D439618-56E1-4C71-8332-3071C3EC69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35F60A-5432-416E-80DC-CF70BDF65D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D71783A-608B-49C9-9C3B-7F72B6DF3D7F}"/>
              </a:ext>
            </a:extLst>
          </p:cNvPr>
          <p:cNvSpPr>
            <a:spLocks noGrp="1" noChangeArrowheads="1"/>
          </p:cNvSpPr>
          <p:nvPr>
            <p:ph type="sldNum" sz="quarter" idx="12"/>
          </p:nvPr>
        </p:nvSpPr>
        <p:spPr>
          <a:ln/>
        </p:spPr>
        <p:txBody>
          <a:bodyPr/>
          <a:lstStyle>
            <a:lvl1pPr>
              <a:defRPr/>
            </a:lvl1pPr>
          </a:lstStyle>
          <a:p>
            <a:pPr>
              <a:defRPr/>
            </a:pPr>
            <a:fld id="{D9DF506D-371B-40D7-888E-0F2C40DB0DB7}" type="slidenum">
              <a:rPr lang="en-US" altLang="en-US"/>
              <a:pPr>
                <a:defRPr/>
              </a:pPr>
              <a:t>‹#›</a:t>
            </a:fld>
            <a:endParaRPr lang="en-US" altLang="en-US"/>
          </a:p>
        </p:txBody>
      </p:sp>
    </p:spTree>
    <p:extLst>
      <p:ext uri="{BB962C8B-B14F-4D97-AF65-F5344CB8AC3E}">
        <p14:creationId xmlns:p14="http://schemas.microsoft.com/office/powerpoint/2010/main" val="1992093593"/>
      </p:ext>
    </p:extLst>
  </p:cSld>
  <p:clrMapOvr>
    <a:masterClrMapping/>
  </p:clrMapOvr>
  <p:transition spd="med">
    <p:rand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ABBFF-3E31-40A3-9C5C-3FC92F065C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AC383DF-49A0-43FB-913C-7FD58C247D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B198101-1D22-408C-BD2A-5D6A2796A8F9}"/>
              </a:ext>
            </a:extLst>
          </p:cNvPr>
          <p:cNvSpPr>
            <a:spLocks noGrp="1" noChangeArrowheads="1"/>
          </p:cNvSpPr>
          <p:nvPr>
            <p:ph type="sldNum" sz="quarter" idx="12"/>
          </p:nvPr>
        </p:nvSpPr>
        <p:spPr>
          <a:ln/>
        </p:spPr>
        <p:txBody>
          <a:bodyPr/>
          <a:lstStyle>
            <a:lvl1pPr>
              <a:defRPr/>
            </a:lvl1pPr>
          </a:lstStyle>
          <a:p>
            <a:pPr>
              <a:defRPr/>
            </a:pPr>
            <a:fld id="{A92E2726-F72A-43F1-8A46-F2725B1EEF46}" type="slidenum">
              <a:rPr lang="en-US" altLang="en-US"/>
              <a:pPr>
                <a:defRPr/>
              </a:pPr>
              <a:t>‹#›</a:t>
            </a:fld>
            <a:endParaRPr lang="en-US" altLang="en-US"/>
          </a:p>
        </p:txBody>
      </p:sp>
    </p:spTree>
    <p:extLst>
      <p:ext uri="{BB962C8B-B14F-4D97-AF65-F5344CB8AC3E}">
        <p14:creationId xmlns:p14="http://schemas.microsoft.com/office/powerpoint/2010/main" val="948984642"/>
      </p:ext>
    </p:extLst>
  </p:cSld>
  <p:clrMapOvr>
    <a:masterClrMapping/>
  </p:clrMapOvr>
  <p:transition spd="med">
    <p:rand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85E9B5-5B80-4BC0-9DC0-161CACBB0F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B66717E-482F-4D02-8B06-A28EC4B187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FEC545F-62AD-4BBD-83F9-02326608953E}"/>
              </a:ext>
            </a:extLst>
          </p:cNvPr>
          <p:cNvSpPr>
            <a:spLocks noGrp="1" noChangeArrowheads="1"/>
          </p:cNvSpPr>
          <p:nvPr>
            <p:ph type="sldNum" sz="quarter" idx="12"/>
          </p:nvPr>
        </p:nvSpPr>
        <p:spPr>
          <a:ln/>
        </p:spPr>
        <p:txBody>
          <a:bodyPr/>
          <a:lstStyle>
            <a:lvl1pPr>
              <a:defRPr/>
            </a:lvl1pPr>
          </a:lstStyle>
          <a:p>
            <a:pPr>
              <a:defRPr/>
            </a:pPr>
            <a:fld id="{1B2CC62E-BA67-4F36-81BE-CF2932411322}" type="slidenum">
              <a:rPr lang="en-US" altLang="en-US"/>
              <a:pPr>
                <a:defRPr/>
              </a:pPr>
              <a:t>‹#›</a:t>
            </a:fld>
            <a:endParaRPr lang="en-US" altLang="en-US"/>
          </a:p>
        </p:txBody>
      </p:sp>
    </p:spTree>
    <p:extLst>
      <p:ext uri="{BB962C8B-B14F-4D97-AF65-F5344CB8AC3E}">
        <p14:creationId xmlns:p14="http://schemas.microsoft.com/office/powerpoint/2010/main" val="2511440356"/>
      </p:ext>
    </p:extLst>
  </p:cSld>
  <p:clrMapOvr>
    <a:masterClrMapping/>
  </p:clrMapOvr>
  <p:transition spd="med">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663FEB-E100-49CA-89FD-30F2F60F01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7768ED-9FC4-462D-A614-1C24CA3E01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BBE0F9D-F44E-4ACA-A359-4F3F9B1CABAE}"/>
              </a:ext>
            </a:extLst>
          </p:cNvPr>
          <p:cNvSpPr>
            <a:spLocks noGrp="1" noChangeArrowheads="1"/>
          </p:cNvSpPr>
          <p:nvPr>
            <p:ph type="sldNum" sz="quarter" idx="12"/>
          </p:nvPr>
        </p:nvSpPr>
        <p:spPr>
          <a:ln/>
        </p:spPr>
        <p:txBody>
          <a:bodyPr/>
          <a:lstStyle>
            <a:lvl1pPr>
              <a:defRPr/>
            </a:lvl1pPr>
          </a:lstStyle>
          <a:p>
            <a:pPr>
              <a:defRPr/>
            </a:pPr>
            <a:fld id="{94504C44-4CFA-4D8F-BE87-AE2B76DACD4E}" type="slidenum">
              <a:rPr lang="en-US" altLang="en-US"/>
              <a:pPr>
                <a:defRPr/>
              </a:pPr>
              <a:t>‹#›</a:t>
            </a:fld>
            <a:endParaRPr lang="en-US" altLang="en-US"/>
          </a:p>
        </p:txBody>
      </p:sp>
    </p:spTree>
    <p:extLst>
      <p:ext uri="{BB962C8B-B14F-4D97-AF65-F5344CB8AC3E}">
        <p14:creationId xmlns:p14="http://schemas.microsoft.com/office/powerpoint/2010/main" val="1100632896"/>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84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8E31C57-DB02-4669-ADE8-9368EAB6B2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F2D7A32-DAF9-4FBA-86D2-94D3DFF970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233AA6-1DD4-44E7-9A39-45D2ECD42620}"/>
              </a:ext>
            </a:extLst>
          </p:cNvPr>
          <p:cNvSpPr>
            <a:spLocks noGrp="1" noChangeArrowheads="1"/>
          </p:cNvSpPr>
          <p:nvPr>
            <p:ph type="sldNum" sz="quarter" idx="12"/>
          </p:nvPr>
        </p:nvSpPr>
        <p:spPr>
          <a:ln/>
        </p:spPr>
        <p:txBody>
          <a:bodyPr/>
          <a:lstStyle>
            <a:lvl1pPr>
              <a:defRPr/>
            </a:lvl1pPr>
          </a:lstStyle>
          <a:p>
            <a:pPr>
              <a:defRPr/>
            </a:pPr>
            <a:fld id="{C03A53BD-9E0C-435A-904B-0F6F4243C556}" type="slidenum">
              <a:rPr lang="en-US" altLang="en-US"/>
              <a:pPr>
                <a:defRPr/>
              </a:pPr>
              <a:t>‹#›</a:t>
            </a:fld>
            <a:endParaRPr lang="en-US" altLang="en-US"/>
          </a:p>
        </p:txBody>
      </p:sp>
    </p:spTree>
    <p:extLst>
      <p:ext uri="{BB962C8B-B14F-4D97-AF65-F5344CB8AC3E}">
        <p14:creationId xmlns:p14="http://schemas.microsoft.com/office/powerpoint/2010/main" val="2233401074"/>
      </p:ext>
    </p:extLst>
  </p:cSld>
  <p:clrMapOvr>
    <a:masterClrMapping/>
  </p:clrMapOvr>
  <p:transition spd="med">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2B15985-ABC2-41F3-A21F-3EDD4AED1C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4F129D-A418-4DF1-A73C-24A590A6EB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FAEB906-A231-4129-9E85-27284B532A6A}"/>
              </a:ext>
            </a:extLst>
          </p:cNvPr>
          <p:cNvSpPr>
            <a:spLocks noGrp="1" noChangeArrowheads="1"/>
          </p:cNvSpPr>
          <p:nvPr>
            <p:ph type="sldNum" sz="quarter" idx="12"/>
          </p:nvPr>
        </p:nvSpPr>
        <p:spPr>
          <a:ln/>
        </p:spPr>
        <p:txBody>
          <a:bodyPr/>
          <a:lstStyle>
            <a:lvl1pPr>
              <a:defRPr/>
            </a:lvl1pPr>
          </a:lstStyle>
          <a:p>
            <a:pPr>
              <a:defRPr/>
            </a:pPr>
            <a:fld id="{A3E823DE-32E2-4D52-B4F8-EF97D960DC12}" type="slidenum">
              <a:rPr lang="en-US" altLang="en-US"/>
              <a:pPr>
                <a:defRPr/>
              </a:pPr>
              <a:t>‹#›</a:t>
            </a:fld>
            <a:endParaRPr lang="en-US" altLang="en-US"/>
          </a:p>
        </p:txBody>
      </p:sp>
    </p:spTree>
    <p:extLst>
      <p:ext uri="{BB962C8B-B14F-4D97-AF65-F5344CB8AC3E}">
        <p14:creationId xmlns:p14="http://schemas.microsoft.com/office/powerpoint/2010/main" val="1904621315"/>
      </p:ext>
    </p:extLst>
  </p:cSld>
  <p:clrMapOvr>
    <a:masterClrMapping/>
  </p:clrMapOvr>
  <p:transition spd="med">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D9E17E-90FF-426E-98AD-363D470D97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9D6355-0116-42DE-AD72-3B5944CE7C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366E590-B7CA-47F2-A943-E860C9CC3759}"/>
              </a:ext>
            </a:extLst>
          </p:cNvPr>
          <p:cNvSpPr>
            <a:spLocks noGrp="1" noChangeArrowheads="1"/>
          </p:cNvSpPr>
          <p:nvPr>
            <p:ph type="sldNum" sz="quarter" idx="12"/>
          </p:nvPr>
        </p:nvSpPr>
        <p:spPr>
          <a:ln/>
        </p:spPr>
        <p:txBody>
          <a:bodyPr/>
          <a:lstStyle>
            <a:lvl1pPr>
              <a:defRPr/>
            </a:lvl1pPr>
          </a:lstStyle>
          <a:p>
            <a:pPr>
              <a:defRPr/>
            </a:pPr>
            <a:fld id="{BCD4EA0F-3535-48D1-AD93-373CAB2ACC7E}" type="slidenum">
              <a:rPr lang="en-US" altLang="en-US"/>
              <a:pPr>
                <a:defRPr/>
              </a:pPr>
              <a:t>‹#›</a:t>
            </a:fld>
            <a:endParaRPr lang="en-US" altLang="en-US"/>
          </a:p>
        </p:txBody>
      </p:sp>
    </p:spTree>
    <p:extLst>
      <p:ext uri="{BB962C8B-B14F-4D97-AF65-F5344CB8AC3E}">
        <p14:creationId xmlns:p14="http://schemas.microsoft.com/office/powerpoint/2010/main" val="4051421245"/>
      </p:ext>
    </p:extLst>
  </p:cSld>
  <p:clrMapOvr>
    <a:masterClrMapping/>
  </p:clrMapOvr>
  <p:transition spd="med">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765E81-8E96-4756-95CA-D92E76F248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8E832B0-1E8A-4CA9-B085-EB258E9826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29BF9E4-A6CD-4FD2-8CC7-800392D1716B}"/>
              </a:ext>
            </a:extLst>
          </p:cNvPr>
          <p:cNvSpPr>
            <a:spLocks noGrp="1" noChangeArrowheads="1"/>
          </p:cNvSpPr>
          <p:nvPr>
            <p:ph type="sldNum" sz="quarter" idx="12"/>
          </p:nvPr>
        </p:nvSpPr>
        <p:spPr>
          <a:ln/>
        </p:spPr>
        <p:txBody>
          <a:bodyPr/>
          <a:lstStyle>
            <a:lvl1pPr>
              <a:defRPr/>
            </a:lvl1pPr>
          </a:lstStyle>
          <a:p>
            <a:pPr>
              <a:defRPr/>
            </a:pPr>
            <a:fld id="{089010FE-9068-40A9-B5DF-DFB4898862F3}" type="slidenum">
              <a:rPr lang="en-US" altLang="en-US"/>
              <a:pPr>
                <a:defRPr/>
              </a:pPr>
              <a:t>‹#›</a:t>
            </a:fld>
            <a:endParaRPr lang="en-US" altLang="en-US"/>
          </a:p>
        </p:txBody>
      </p:sp>
    </p:spTree>
    <p:extLst>
      <p:ext uri="{BB962C8B-B14F-4D97-AF65-F5344CB8AC3E}">
        <p14:creationId xmlns:p14="http://schemas.microsoft.com/office/powerpoint/2010/main" val="4001609524"/>
      </p:ext>
    </p:extLst>
  </p:cSld>
  <p:clrMapOvr>
    <a:masterClrMapping/>
  </p:clrMapOvr>
  <p:transition spd="med">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0190029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94997318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5967404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21664517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5771057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728995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1904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4407190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79958793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418216099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5178511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169296667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2851993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75595192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11783892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6828827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383159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686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33713253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13303204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92600760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86138805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785AFD-61D5-48A5-A776-E613C26381B3}" type="slidenum">
              <a:rPr lang="en-US"/>
              <a:pPr>
                <a:defRPr/>
              </a:pPr>
              <a:t>‹#›</a:t>
            </a:fld>
            <a:endParaRPr lang="en-US"/>
          </a:p>
        </p:txBody>
      </p:sp>
    </p:spTree>
    <p:extLst>
      <p:ext uri="{BB962C8B-B14F-4D97-AF65-F5344CB8AC3E}">
        <p14:creationId xmlns:p14="http://schemas.microsoft.com/office/powerpoint/2010/main" val="30163620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B3C5F-09E0-47DB-A201-11225091EE55}" type="slidenum">
              <a:rPr lang="en-US"/>
              <a:pPr>
                <a:defRPr/>
              </a:pPr>
              <a:t>‹#›</a:t>
            </a:fld>
            <a:endParaRPr lang="en-US"/>
          </a:p>
        </p:txBody>
      </p:sp>
    </p:spTree>
    <p:extLst>
      <p:ext uri="{BB962C8B-B14F-4D97-AF65-F5344CB8AC3E}">
        <p14:creationId xmlns:p14="http://schemas.microsoft.com/office/powerpoint/2010/main" val="407413831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AA78F5-9D4F-4B33-AECC-0A0EB12A6AB9}" type="slidenum">
              <a:rPr lang="en-US"/>
              <a:pPr>
                <a:defRPr/>
              </a:pPr>
              <a:t>‹#›</a:t>
            </a:fld>
            <a:endParaRPr lang="en-US"/>
          </a:p>
        </p:txBody>
      </p:sp>
    </p:spTree>
    <p:extLst>
      <p:ext uri="{BB962C8B-B14F-4D97-AF65-F5344CB8AC3E}">
        <p14:creationId xmlns:p14="http://schemas.microsoft.com/office/powerpoint/2010/main" val="19156966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063AA-7C97-477A-B20E-2EDD6103AC54}" type="slidenum">
              <a:rPr lang="en-US"/>
              <a:pPr>
                <a:defRPr/>
              </a:pPr>
              <a:t>‹#›</a:t>
            </a:fld>
            <a:endParaRPr lang="en-US"/>
          </a:p>
        </p:txBody>
      </p:sp>
    </p:spTree>
    <p:extLst>
      <p:ext uri="{BB962C8B-B14F-4D97-AF65-F5344CB8AC3E}">
        <p14:creationId xmlns:p14="http://schemas.microsoft.com/office/powerpoint/2010/main" val="36797545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295928-3D8F-49D3-B37B-398A200E8A29}" type="slidenum">
              <a:rPr lang="en-US"/>
              <a:pPr>
                <a:defRPr/>
              </a:pPr>
              <a:t>‹#›</a:t>
            </a:fld>
            <a:endParaRPr lang="en-US"/>
          </a:p>
        </p:txBody>
      </p:sp>
    </p:spTree>
    <p:extLst>
      <p:ext uri="{BB962C8B-B14F-4D97-AF65-F5344CB8AC3E}">
        <p14:creationId xmlns:p14="http://schemas.microsoft.com/office/powerpoint/2010/main" val="19273840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AE4ADD-3DF8-41D4-88BC-001E467E70E6}" type="slidenum">
              <a:rPr lang="en-US"/>
              <a:pPr>
                <a:defRPr/>
              </a:pPr>
              <a:t>‹#›</a:t>
            </a:fld>
            <a:endParaRPr lang="en-US"/>
          </a:p>
        </p:txBody>
      </p:sp>
    </p:spTree>
    <p:extLst>
      <p:ext uri="{BB962C8B-B14F-4D97-AF65-F5344CB8AC3E}">
        <p14:creationId xmlns:p14="http://schemas.microsoft.com/office/powerpoint/2010/main" val="1109912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33416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2B862F-1A9F-4A69-90AD-0A7513552130}" type="slidenum">
              <a:rPr lang="en-US"/>
              <a:pPr>
                <a:defRPr/>
              </a:pPr>
              <a:t>‹#›</a:t>
            </a:fld>
            <a:endParaRPr lang="en-US"/>
          </a:p>
        </p:txBody>
      </p:sp>
    </p:spTree>
    <p:extLst>
      <p:ext uri="{BB962C8B-B14F-4D97-AF65-F5344CB8AC3E}">
        <p14:creationId xmlns:p14="http://schemas.microsoft.com/office/powerpoint/2010/main" val="247748335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603EAA-91D3-4BDF-9086-0C6760BC8514}" type="slidenum">
              <a:rPr lang="en-US"/>
              <a:pPr>
                <a:defRPr/>
              </a:pPr>
              <a:t>‹#›</a:t>
            </a:fld>
            <a:endParaRPr lang="en-US"/>
          </a:p>
        </p:txBody>
      </p:sp>
    </p:spTree>
    <p:extLst>
      <p:ext uri="{BB962C8B-B14F-4D97-AF65-F5344CB8AC3E}">
        <p14:creationId xmlns:p14="http://schemas.microsoft.com/office/powerpoint/2010/main" val="19714932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0D40CE-FFA0-49B2-8258-792408196C00}" type="slidenum">
              <a:rPr lang="en-US"/>
              <a:pPr>
                <a:defRPr/>
              </a:pPr>
              <a:t>‹#›</a:t>
            </a:fld>
            <a:endParaRPr lang="en-US"/>
          </a:p>
        </p:txBody>
      </p:sp>
    </p:spTree>
    <p:extLst>
      <p:ext uri="{BB962C8B-B14F-4D97-AF65-F5344CB8AC3E}">
        <p14:creationId xmlns:p14="http://schemas.microsoft.com/office/powerpoint/2010/main" val="224207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C1F852-6D87-41CC-89BC-F5CBA5DF45D8}" type="slidenum">
              <a:rPr lang="en-US"/>
              <a:pPr>
                <a:defRPr/>
              </a:pPr>
              <a:t>‹#›</a:t>
            </a:fld>
            <a:endParaRPr lang="en-US"/>
          </a:p>
        </p:txBody>
      </p:sp>
    </p:spTree>
    <p:extLst>
      <p:ext uri="{BB962C8B-B14F-4D97-AF65-F5344CB8AC3E}">
        <p14:creationId xmlns:p14="http://schemas.microsoft.com/office/powerpoint/2010/main" val="42455482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2E4B7-3960-435D-A603-975FD9315D58}" type="slidenum">
              <a:rPr lang="en-US"/>
              <a:pPr>
                <a:defRPr/>
              </a:pPr>
              <a:t>‹#›</a:t>
            </a:fld>
            <a:endParaRPr lang="en-US"/>
          </a:p>
        </p:txBody>
      </p:sp>
    </p:spTree>
    <p:extLst>
      <p:ext uri="{BB962C8B-B14F-4D97-AF65-F5344CB8AC3E}">
        <p14:creationId xmlns:p14="http://schemas.microsoft.com/office/powerpoint/2010/main" val="67780110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C41C8A-BB30-478C-AAE5-E8D94777DBA6}" type="slidenum">
              <a:rPr lang="en-US"/>
              <a:pPr>
                <a:defRPr/>
              </a:pPr>
              <a:t>‹#›</a:t>
            </a:fld>
            <a:endParaRPr lang="en-US"/>
          </a:p>
        </p:txBody>
      </p:sp>
    </p:spTree>
    <p:extLst>
      <p:ext uri="{BB962C8B-B14F-4D97-AF65-F5344CB8AC3E}">
        <p14:creationId xmlns:p14="http://schemas.microsoft.com/office/powerpoint/2010/main" val="156872236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65C178-0810-4D0E-A3E2-ADFD1CCAECF8}" type="slidenum">
              <a:rPr lang="en-US"/>
              <a:pPr>
                <a:defRPr/>
              </a:pPr>
              <a:t>‹#›</a:t>
            </a:fld>
            <a:endParaRPr lang="en-US"/>
          </a:p>
        </p:txBody>
      </p:sp>
    </p:spTree>
    <p:extLst>
      <p:ext uri="{BB962C8B-B14F-4D97-AF65-F5344CB8AC3E}">
        <p14:creationId xmlns:p14="http://schemas.microsoft.com/office/powerpoint/2010/main" val="37574459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1AC54FB4-8D62-4D6F-9A4D-DB23B467FF63}" type="slidenum">
              <a:rPr lang="en-US"/>
              <a:pPr>
                <a:defRPr/>
              </a:pPr>
              <a:t>‹#›</a:t>
            </a:fld>
            <a:endParaRPr lang="en-US"/>
          </a:p>
        </p:txBody>
      </p:sp>
    </p:spTree>
    <p:extLst>
      <p:ext uri="{BB962C8B-B14F-4D97-AF65-F5344CB8AC3E}">
        <p14:creationId xmlns:p14="http://schemas.microsoft.com/office/powerpoint/2010/main" val="390890325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6DC581A-4C87-4433-B8D2-011F25DDC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61666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1F41B-3788-46CB-B52D-9A6B5F9DC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079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36730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877F2-BC62-416A-B474-F35C0A5DC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5161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534447-86C8-4821-9947-8207C23DDA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29734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1D5BEF-2A6B-4C22-AAF1-A26A34483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33003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58B828-B14F-497C-A8CF-2CFD31D31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5299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319B26-8EA6-415C-984D-8DAFD58176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24935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8933D-B44A-4F73-B605-ABD0B554F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88267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618D87-5285-4D2D-9CAD-3264D5394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2037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08616F-49E7-480A-AE34-53BF36E31A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52244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958C78-6325-42A8-BF26-3FA9DEBC7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3413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C33CA2-F26F-40A1-984A-33FBE8C41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32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75973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551814-F614-4454-BABD-5604FEAD0E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8940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15153-D2CB-43FE-8DCB-D61AADA29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6506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FE324D-D138-4BA4-B530-5CBB861586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31643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AB323-248D-4143-81A0-4BE3CB451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9255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969E693-E821-4AA1-8320-9CDF4A625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5800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462ED-D9D3-4F3A-8F1D-89F7EAA74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79505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EBFD6-A698-4460-AA75-4F7F69E52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5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B0A378-1155-4ABE-BAFC-13C9F6CFD0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1724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D852DA-350C-42D0-B899-5FD294BA0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7039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516C73-E93A-464A-B44F-B618F1F20C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7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76908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82D2F39-E896-4614-8B44-9555737D6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6685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DA212-CE9D-447F-BB44-1CE8922F33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39659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1C8F1-2B6E-4E9A-86F6-992D18B783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16571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3BA11-C7F0-4D73-9D17-201821822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5465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854918-703E-4D5F-9E65-A2D4454033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43432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1D306C-40C9-4CA6-A733-1F06791BB6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05029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78B37A-1D2D-413A-8357-A59243CD8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177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3419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523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012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663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5469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5413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545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504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86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7599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8779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895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1256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901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384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408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581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258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13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550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354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49521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0615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965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7829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4261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5243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308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101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t>7/2/2020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994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288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04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35157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458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6514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8007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653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370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00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7/2/2020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301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0110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7601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2551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703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2380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0013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867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2708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07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7/2/2020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3631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3292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D66F7BCF-3ED0-4357-9F32-0BBE85A617B6}"/>
              </a:ext>
            </a:extLst>
          </p:cNvPr>
          <p:cNvGrpSpPr>
            <a:grpSpLocks/>
          </p:cNvGrpSpPr>
          <p:nvPr/>
        </p:nvGrpSpPr>
        <p:grpSpPr bwMode="auto">
          <a:xfrm>
            <a:off x="5067300" y="1789114"/>
            <a:ext cx="7120467" cy="5056187"/>
            <a:chOff x="2394" y="1127"/>
            <a:chExt cx="3364" cy="3185"/>
          </a:xfrm>
        </p:grpSpPr>
        <p:sp>
          <p:nvSpPr>
            <p:cNvPr id="29699" name="Rectangle 3">
              <a:extLst>
                <a:ext uri="{FF2B5EF4-FFF2-40B4-BE49-F238E27FC236}">
                  <a16:creationId xmlns:a16="http://schemas.microsoft.com/office/drawing/2014/main" id="{5BEE3922-F882-4EFE-8520-C3B57CCD236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0" name="Oval 4">
              <a:extLst>
                <a:ext uri="{FF2B5EF4-FFF2-40B4-BE49-F238E27FC236}">
                  <a16:creationId xmlns:a16="http://schemas.microsoft.com/office/drawing/2014/main" id="{AD4F2B73-9CFC-47EF-B348-5E493EA28A3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1" name="Rectangle 5">
              <a:extLst>
                <a:ext uri="{FF2B5EF4-FFF2-40B4-BE49-F238E27FC236}">
                  <a16:creationId xmlns:a16="http://schemas.microsoft.com/office/drawing/2014/main" id="{B9325D36-B66D-4177-A15D-131EF7216477}"/>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2" name="Freeform 6">
              <a:extLst>
                <a:ext uri="{FF2B5EF4-FFF2-40B4-BE49-F238E27FC236}">
                  <a16:creationId xmlns:a16="http://schemas.microsoft.com/office/drawing/2014/main" id="{055101B9-8B79-4E07-9664-69D0F88FB656}"/>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3" name="Rectangle 7">
              <a:extLst>
                <a:ext uri="{FF2B5EF4-FFF2-40B4-BE49-F238E27FC236}">
                  <a16:creationId xmlns:a16="http://schemas.microsoft.com/office/drawing/2014/main" id="{1B5DD226-678A-42FF-ADAD-D6436962BF11}"/>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4" name="Rectangle 8">
              <a:extLst>
                <a:ext uri="{FF2B5EF4-FFF2-40B4-BE49-F238E27FC236}">
                  <a16:creationId xmlns:a16="http://schemas.microsoft.com/office/drawing/2014/main" id="{36B63C00-9042-43DF-A7E0-43898169190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5" name="Rectangle 9">
              <a:extLst>
                <a:ext uri="{FF2B5EF4-FFF2-40B4-BE49-F238E27FC236}">
                  <a16:creationId xmlns:a16="http://schemas.microsoft.com/office/drawing/2014/main" id="{9244826B-D029-48B5-8F1F-A9D306E29E0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6" name="Rectangle 10">
              <a:extLst>
                <a:ext uri="{FF2B5EF4-FFF2-40B4-BE49-F238E27FC236}">
                  <a16:creationId xmlns:a16="http://schemas.microsoft.com/office/drawing/2014/main" id="{E8883275-515A-41D3-A650-1AFD8355EE7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7" name="Rectangle 11">
              <a:extLst>
                <a:ext uri="{FF2B5EF4-FFF2-40B4-BE49-F238E27FC236}">
                  <a16:creationId xmlns:a16="http://schemas.microsoft.com/office/drawing/2014/main" id="{921FC939-6978-48A5-86F9-0E84AFB2A3F9}"/>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8" name="Freeform 12">
              <a:extLst>
                <a:ext uri="{FF2B5EF4-FFF2-40B4-BE49-F238E27FC236}">
                  <a16:creationId xmlns:a16="http://schemas.microsoft.com/office/drawing/2014/main" id="{05547D3F-3617-4D94-9F50-D7428172662A}"/>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9" name="Freeform 13">
              <a:extLst>
                <a:ext uri="{FF2B5EF4-FFF2-40B4-BE49-F238E27FC236}">
                  <a16:creationId xmlns:a16="http://schemas.microsoft.com/office/drawing/2014/main" id="{D70CCB14-E0FF-41AC-A9E8-2001E29555E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0" name="Freeform 14">
              <a:extLst>
                <a:ext uri="{FF2B5EF4-FFF2-40B4-BE49-F238E27FC236}">
                  <a16:creationId xmlns:a16="http://schemas.microsoft.com/office/drawing/2014/main" id="{08EE9C5E-AE22-407F-BEB0-3D5BF5A59A8D}"/>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1" name="Freeform 15">
              <a:extLst>
                <a:ext uri="{FF2B5EF4-FFF2-40B4-BE49-F238E27FC236}">
                  <a16:creationId xmlns:a16="http://schemas.microsoft.com/office/drawing/2014/main" id="{6F64F986-1522-47B3-9123-1FC4E918418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2" name="Freeform 16">
              <a:extLst>
                <a:ext uri="{FF2B5EF4-FFF2-40B4-BE49-F238E27FC236}">
                  <a16:creationId xmlns:a16="http://schemas.microsoft.com/office/drawing/2014/main" id="{95D9A1B2-5C40-46E0-9B46-E490B1CBCAC5}"/>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3" name="Freeform 17">
              <a:extLst>
                <a:ext uri="{FF2B5EF4-FFF2-40B4-BE49-F238E27FC236}">
                  <a16:creationId xmlns:a16="http://schemas.microsoft.com/office/drawing/2014/main" id="{5E7261EA-5145-4668-B53F-436A2EF62AB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4" name="Freeform 18">
              <a:extLst>
                <a:ext uri="{FF2B5EF4-FFF2-40B4-BE49-F238E27FC236}">
                  <a16:creationId xmlns:a16="http://schemas.microsoft.com/office/drawing/2014/main" id="{B9B3B120-316E-4601-B2D8-56D31B2D856F}"/>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5" name="Freeform 19">
              <a:extLst>
                <a:ext uri="{FF2B5EF4-FFF2-40B4-BE49-F238E27FC236}">
                  <a16:creationId xmlns:a16="http://schemas.microsoft.com/office/drawing/2014/main" id="{2ED27982-4990-410C-B548-D57E8888B2A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6" name="Freeform 20">
              <a:extLst>
                <a:ext uri="{FF2B5EF4-FFF2-40B4-BE49-F238E27FC236}">
                  <a16:creationId xmlns:a16="http://schemas.microsoft.com/office/drawing/2014/main" id="{B5DBDEE7-E9B7-45A8-9AD6-8FB48941E901}"/>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7" name="Freeform 21">
              <a:extLst>
                <a:ext uri="{FF2B5EF4-FFF2-40B4-BE49-F238E27FC236}">
                  <a16:creationId xmlns:a16="http://schemas.microsoft.com/office/drawing/2014/main" id="{5F9259B8-3261-4BC8-A10E-CFA6CA82C385}"/>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8" name="Freeform 22">
              <a:extLst>
                <a:ext uri="{FF2B5EF4-FFF2-40B4-BE49-F238E27FC236}">
                  <a16:creationId xmlns:a16="http://schemas.microsoft.com/office/drawing/2014/main" id="{F5EBA5D3-B47A-4D5C-AEAE-39E2C1231A12}"/>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9" name="Freeform 23">
              <a:extLst>
                <a:ext uri="{FF2B5EF4-FFF2-40B4-BE49-F238E27FC236}">
                  <a16:creationId xmlns:a16="http://schemas.microsoft.com/office/drawing/2014/main" id="{3E592257-C040-4C6D-A2F2-20E738A83B83}"/>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0" name="Freeform 24">
              <a:extLst>
                <a:ext uri="{FF2B5EF4-FFF2-40B4-BE49-F238E27FC236}">
                  <a16:creationId xmlns:a16="http://schemas.microsoft.com/office/drawing/2014/main" id="{77CFBCA7-B466-42CF-8819-0E1E1733708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1" name="Freeform 25">
              <a:extLst>
                <a:ext uri="{FF2B5EF4-FFF2-40B4-BE49-F238E27FC236}">
                  <a16:creationId xmlns:a16="http://schemas.microsoft.com/office/drawing/2014/main" id="{0EF8B173-492B-4341-BC98-5023DC4AD9F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2" name="Freeform 26">
              <a:extLst>
                <a:ext uri="{FF2B5EF4-FFF2-40B4-BE49-F238E27FC236}">
                  <a16:creationId xmlns:a16="http://schemas.microsoft.com/office/drawing/2014/main" id="{17CA3300-93B0-4445-AAC7-248FA97C1A5A}"/>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3" name="Oval 27">
              <a:extLst>
                <a:ext uri="{FF2B5EF4-FFF2-40B4-BE49-F238E27FC236}">
                  <a16:creationId xmlns:a16="http://schemas.microsoft.com/office/drawing/2014/main" id="{BF453431-5892-4882-846E-6567F266D9F7}"/>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4" name="Oval 28">
              <a:extLst>
                <a:ext uri="{FF2B5EF4-FFF2-40B4-BE49-F238E27FC236}">
                  <a16:creationId xmlns:a16="http://schemas.microsoft.com/office/drawing/2014/main" id="{A6465684-66D4-4C23-B3FC-A0C5D0899C7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5" name="Oval 29">
              <a:extLst>
                <a:ext uri="{FF2B5EF4-FFF2-40B4-BE49-F238E27FC236}">
                  <a16:creationId xmlns:a16="http://schemas.microsoft.com/office/drawing/2014/main" id="{1E396750-ED16-4A84-B481-C453C9384B6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6" name="Freeform 30">
              <a:extLst>
                <a:ext uri="{FF2B5EF4-FFF2-40B4-BE49-F238E27FC236}">
                  <a16:creationId xmlns:a16="http://schemas.microsoft.com/office/drawing/2014/main" id="{F10C57B2-9542-478B-8DAD-E68F40A38FA1}"/>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7" name="Freeform 31">
              <a:extLst>
                <a:ext uri="{FF2B5EF4-FFF2-40B4-BE49-F238E27FC236}">
                  <a16:creationId xmlns:a16="http://schemas.microsoft.com/office/drawing/2014/main" id="{4BC72C3F-C115-4954-BE45-AA009937C302}"/>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8" name="Rectangle 32">
              <a:extLst>
                <a:ext uri="{FF2B5EF4-FFF2-40B4-BE49-F238E27FC236}">
                  <a16:creationId xmlns:a16="http://schemas.microsoft.com/office/drawing/2014/main" id="{5F4837C6-6228-4EDA-955C-DB0F79C644B9}"/>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9" name="Rectangle 33">
              <a:extLst>
                <a:ext uri="{FF2B5EF4-FFF2-40B4-BE49-F238E27FC236}">
                  <a16:creationId xmlns:a16="http://schemas.microsoft.com/office/drawing/2014/main" id="{20C2D6C6-AF1B-4D05-AD42-C22F4E58DD2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0" name="AutoShape 34">
              <a:extLst>
                <a:ext uri="{FF2B5EF4-FFF2-40B4-BE49-F238E27FC236}">
                  <a16:creationId xmlns:a16="http://schemas.microsoft.com/office/drawing/2014/main" id="{56BF9BC0-439F-43A9-8F88-1CE41A0D6435}"/>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1" name="Freeform 35">
              <a:extLst>
                <a:ext uri="{FF2B5EF4-FFF2-40B4-BE49-F238E27FC236}">
                  <a16:creationId xmlns:a16="http://schemas.microsoft.com/office/drawing/2014/main" id="{B1F6C12E-FB7C-4B47-9394-DF68F50230BC}"/>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32" name="Freeform 36">
              <a:extLst>
                <a:ext uri="{FF2B5EF4-FFF2-40B4-BE49-F238E27FC236}">
                  <a16:creationId xmlns:a16="http://schemas.microsoft.com/office/drawing/2014/main" id="{93892EFF-C8D4-46C0-B4BA-D061A97BB39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9733" name="Rectangle 37">
            <a:extLst>
              <a:ext uri="{FF2B5EF4-FFF2-40B4-BE49-F238E27FC236}">
                <a16:creationId xmlns:a16="http://schemas.microsoft.com/office/drawing/2014/main" id="{0836AA17-8677-4C72-8FF4-84CEFEE1C276}"/>
              </a:ext>
            </a:extLst>
          </p:cNvPr>
          <p:cNvSpPr>
            <a:spLocks noGrp="1" noChangeArrowheads="1"/>
          </p:cNvSpPr>
          <p:nvPr>
            <p:ph type="dt" sz="half" idx="2"/>
          </p:nvPr>
        </p:nvSpPr>
        <p:spPr/>
        <p:txBody>
          <a:bodyPr/>
          <a:lstStyle>
            <a:lvl1pPr>
              <a:defRPr/>
            </a:lvl1pPr>
          </a:lstStyle>
          <a:p>
            <a:endParaRPr lang="en-US" altLang="en-US"/>
          </a:p>
        </p:txBody>
      </p:sp>
      <p:sp>
        <p:nvSpPr>
          <p:cNvPr id="29734" name="Rectangle 38">
            <a:extLst>
              <a:ext uri="{FF2B5EF4-FFF2-40B4-BE49-F238E27FC236}">
                <a16:creationId xmlns:a16="http://schemas.microsoft.com/office/drawing/2014/main" id="{EBEEEFBB-B7E9-4ED8-A39B-469F97908E7E}"/>
              </a:ext>
            </a:extLst>
          </p:cNvPr>
          <p:cNvSpPr>
            <a:spLocks noGrp="1" noChangeArrowheads="1"/>
          </p:cNvSpPr>
          <p:nvPr>
            <p:ph type="ftr" sz="quarter" idx="3"/>
          </p:nvPr>
        </p:nvSpPr>
        <p:spPr/>
        <p:txBody>
          <a:bodyPr/>
          <a:lstStyle>
            <a:lvl1pPr>
              <a:defRPr/>
            </a:lvl1pPr>
          </a:lstStyle>
          <a:p>
            <a:endParaRPr lang="en-US" altLang="en-US"/>
          </a:p>
        </p:txBody>
      </p:sp>
      <p:sp>
        <p:nvSpPr>
          <p:cNvPr id="29735" name="Rectangle 39">
            <a:extLst>
              <a:ext uri="{FF2B5EF4-FFF2-40B4-BE49-F238E27FC236}">
                <a16:creationId xmlns:a16="http://schemas.microsoft.com/office/drawing/2014/main" id="{C12CE781-3F0F-425D-A58B-8335DE157764}"/>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9736" name="Rectangle 40">
            <a:extLst>
              <a:ext uri="{FF2B5EF4-FFF2-40B4-BE49-F238E27FC236}">
                <a16:creationId xmlns:a16="http://schemas.microsoft.com/office/drawing/2014/main" id="{AB5407E5-5C68-4023-AC8D-8EAADDAE8325}"/>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29737" name="Rectangle 41">
            <a:extLst>
              <a:ext uri="{FF2B5EF4-FFF2-40B4-BE49-F238E27FC236}">
                <a16:creationId xmlns:a16="http://schemas.microsoft.com/office/drawing/2014/main" id="{CCAF0F53-D30D-479A-8BFE-F5C18BA17D64}"/>
              </a:ext>
            </a:extLst>
          </p:cNvPr>
          <p:cNvSpPr>
            <a:spLocks noGrp="1" noChangeArrowheads="1"/>
          </p:cNvSpPr>
          <p:nvPr>
            <p:ph type="sldNum" sz="quarter" idx="4"/>
          </p:nvPr>
        </p:nvSpPr>
        <p:spPr/>
        <p:txBody>
          <a:bodyPr/>
          <a:lstStyle>
            <a:lvl1pPr>
              <a:defRPr/>
            </a:lvl1pPr>
          </a:lstStyle>
          <a:p>
            <a:fld id="{0C2D5FCB-9A9C-4697-8B08-9FF3DCCB3CB2}" type="slidenum">
              <a:rPr lang="en-US" altLang="en-US"/>
              <a:pPr/>
              <a:t>‹#›</a:t>
            </a:fld>
            <a:endParaRPr lang="en-US" altLang="en-US"/>
          </a:p>
        </p:txBody>
      </p:sp>
    </p:spTree>
    <p:extLst>
      <p:ext uri="{BB962C8B-B14F-4D97-AF65-F5344CB8AC3E}">
        <p14:creationId xmlns:p14="http://schemas.microsoft.com/office/powerpoint/2010/main" val="41541767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CDA-621A-4FEE-9BB8-2EBC4D56D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CF9AD-EFB7-4D13-8739-64E0DBF36C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CABBA-6634-4FEA-9392-82DC2449A7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60DB50-55FF-489E-A7A8-FC7CD8EFD0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8CDA68-2B3E-4243-A814-B3DFA45A7E6B}"/>
              </a:ext>
            </a:extLst>
          </p:cNvPr>
          <p:cNvSpPr>
            <a:spLocks noGrp="1"/>
          </p:cNvSpPr>
          <p:nvPr>
            <p:ph type="sldNum" sz="quarter" idx="12"/>
          </p:nvPr>
        </p:nvSpPr>
        <p:spPr/>
        <p:txBody>
          <a:bodyPr/>
          <a:lstStyle>
            <a:lvl1pPr>
              <a:defRPr/>
            </a:lvl1pPr>
          </a:lstStyle>
          <a:p>
            <a:fld id="{F05CEADA-284E-4867-B186-B31AD4965195}" type="slidenum">
              <a:rPr lang="en-US" altLang="en-US"/>
              <a:pPr/>
              <a:t>‹#›</a:t>
            </a:fld>
            <a:endParaRPr lang="en-US" altLang="en-US"/>
          </a:p>
        </p:txBody>
      </p:sp>
    </p:spTree>
    <p:extLst>
      <p:ext uri="{BB962C8B-B14F-4D97-AF65-F5344CB8AC3E}">
        <p14:creationId xmlns:p14="http://schemas.microsoft.com/office/powerpoint/2010/main" val="1566242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4935-10EB-4B77-87A4-04FDA8BA0A3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FE223-37CE-4D1B-A2BE-CE643B32E2C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5665C4F-0381-462A-A2CD-515A49E753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F0022B-9AB9-41F3-AA78-DD569D9608D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C8CDF0-2A81-4956-A0A9-E3D45830C6D4}"/>
              </a:ext>
            </a:extLst>
          </p:cNvPr>
          <p:cNvSpPr>
            <a:spLocks noGrp="1"/>
          </p:cNvSpPr>
          <p:nvPr>
            <p:ph type="sldNum" sz="quarter" idx="12"/>
          </p:nvPr>
        </p:nvSpPr>
        <p:spPr/>
        <p:txBody>
          <a:bodyPr/>
          <a:lstStyle>
            <a:lvl1pPr>
              <a:defRPr/>
            </a:lvl1pPr>
          </a:lstStyle>
          <a:p>
            <a:fld id="{5668673E-759B-4C73-A9D0-6302419A04D3}" type="slidenum">
              <a:rPr lang="en-US" altLang="en-US"/>
              <a:pPr/>
              <a:t>‹#›</a:t>
            </a:fld>
            <a:endParaRPr lang="en-US" altLang="en-US"/>
          </a:p>
        </p:txBody>
      </p:sp>
    </p:spTree>
    <p:extLst>
      <p:ext uri="{BB962C8B-B14F-4D97-AF65-F5344CB8AC3E}">
        <p14:creationId xmlns:p14="http://schemas.microsoft.com/office/powerpoint/2010/main" val="4113527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CB79-12D9-4E6E-9415-57C304CD2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02AB1-A76E-4CCA-9BC3-50B91B2E3A4C}"/>
              </a:ext>
            </a:extLst>
          </p:cNvPr>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0478A8-9385-4602-B2ED-904F6F320749}"/>
              </a:ext>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256A10-3576-470E-88F5-D7826016EF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CBFFF7-DFFA-4367-A095-C0049185A1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385AC5-E9D2-4DD6-BD8E-E3AA8D1E7088}"/>
              </a:ext>
            </a:extLst>
          </p:cNvPr>
          <p:cNvSpPr>
            <a:spLocks noGrp="1"/>
          </p:cNvSpPr>
          <p:nvPr>
            <p:ph type="sldNum" sz="quarter" idx="12"/>
          </p:nvPr>
        </p:nvSpPr>
        <p:spPr/>
        <p:txBody>
          <a:bodyPr/>
          <a:lstStyle>
            <a:lvl1pPr>
              <a:defRPr/>
            </a:lvl1pPr>
          </a:lstStyle>
          <a:p>
            <a:fld id="{B99F3321-6EB6-4E8D-A9D2-11CE8E1E0F2F}" type="slidenum">
              <a:rPr lang="en-US" altLang="en-US"/>
              <a:pPr/>
              <a:t>‹#›</a:t>
            </a:fld>
            <a:endParaRPr lang="en-US" altLang="en-US"/>
          </a:p>
        </p:txBody>
      </p:sp>
    </p:spTree>
    <p:extLst>
      <p:ext uri="{BB962C8B-B14F-4D97-AF65-F5344CB8AC3E}">
        <p14:creationId xmlns:p14="http://schemas.microsoft.com/office/powerpoint/2010/main" val="3077019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6A94-219B-4849-973F-F0B4797AC5C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E56A5-DF39-47C0-A8AA-17A05BF95FF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FD7826-0CB1-4B32-8D13-4592B061822D}"/>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572060-DC9D-42E5-8E01-AA161ECAC82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E7C3BA-4A64-4437-B478-709F63771BA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50B1B-0E25-4CD3-BAF3-BBFC7B72CE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75F96F1-D777-4AFC-861D-17F0B967E19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E960A11-3B38-40FB-949D-E7CA1AD34E07}"/>
              </a:ext>
            </a:extLst>
          </p:cNvPr>
          <p:cNvSpPr>
            <a:spLocks noGrp="1"/>
          </p:cNvSpPr>
          <p:nvPr>
            <p:ph type="sldNum" sz="quarter" idx="12"/>
          </p:nvPr>
        </p:nvSpPr>
        <p:spPr/>
        <p:txBody>
          <a:bodyPr/>
          <a:lstStyle>
            <a:lvl1pPr>
              <a:defRPr/>
            </a:lvl1pPr>
          </a:lstStyle>
          <a:p>
            <a:fld id="{CAED6773-6D3B-4C2C-8F97-DDCFB32595B9}" type="slidenum">
              <a:rPr lang="en-US" altLang="en-US"/>
              <a:pPr/>
              <a:t>‹#›</a:t>
            </a:fld>
            <a:endParaRPr lang="en-US" altLang="en-US"/>
          </a:p>
        </p:txBody>
      </p:sp>
    </p:spTree>
    <p:extLst>
      <p:ext uri="{BB962C8B-B14F-4D97-AF65-F5344CB8AC3E}">
        <p14:creationId xmlns:p14="http://schemas.microsoft.com/office/powerpoint/2010/main" val="4252026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5A76-49A4-4F17-A00F-9880DA26E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E14822-DEDB-4F9D-9732-3F3885AAF6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A3852B2-19D7-4D4D-BE2B-550982DB71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8EA9D4-2599-44D3-9276-B19E550B351E}"/>
              </a:ext>
            </a:extLst>
          </p:cNvPr>
          <p:cNvSpPr>
            <a:spLocks noGrp="1"/>
          </p:cNvSpPr>
          <p:nvPr>
            <p:ph type="sldNum" sz="quarter" idx="12"/>
          </p:nvPr>
        </p:nvSpPr>
        <p:spPr/>
        <p:txBody>
          <a:bodyPr/>
          <a:lstStyle>
            <a:lvl1pPr>
              <a:defRPr/>
            </a:lvl1pPr>
          </a:lstStyle>
          <a:p>
            <a:fld id="{C1DD8D84-B96C-4936-ABBA-85FE44800F10}" type="slidenum">
              <a:rPr lang="en-US" altLang="en-US"/>
              <a:pPr/>
              <a:t>‹#›</a:t>
            </a:fld>
            <a:endParaRPr lang="en-US" altLang="en-US"/>
          </a:p>
        </p:txBody>
      </p:sp>
    </p:spTree>
    <p:extLst>
      <p:ext uri="{BB962C8B-B14F-4D97-AF65-F5344CB8AC3E}">
        <p14:creationId xmlns:p14="http://schemas.microsoft.com/office/powerpoint/2010/main" val="5169524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8FB6B-F960-42E6-9168-B8BEE1376E7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D67371A-61D4-4BE1-8496-B8412909914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116559-8263-4231-BFF5-93DD07BDDB3A}"/>
              </a:ext>
            </a:extLst>
          </p:cNvPr>
          <p:cNvSpPr>
            <a:spLocks noGrp="1"/>
          </p:cNvSpPr>
          <p:nvPr>
            <p:ph type="sldNum" sz="quarter" idx="12"/>
          </p:nvPr>
        </p:nvSpPr>
        <p:spPr/>
        <p:txBody>
          <a:bodyPr/>
          <a:lstStyle>
            <a:lvl1pPr>
              <a:defRPr/>
            </a:lvl1pPr>
          </a:lstStyle>
          <a:p>
            <a:fld id="{C14DD101-5B49-48D3-917F-1A3D13C08AA2}" type="slidenum">
              <a:rPr lang="en-US" altLang="en-US"/>
              <a:pPr/>
              <a:t>‹#›</a:t>
            </a:fld>
            <a:endParaRPr lang="en-US" altLang="en-US"/>
          </a:p>
        </p:txBody>
      </p:sp>
    </p:spTree>
    <p:extLst>
      <p:ext uri="{BB962C8B-B14F-4D97-AF65-F5344CB8AC3E}">
        <p14:creationId xmlns:p14="http://schemas.microsoft.com/office/powerpoint/2010/main" val="11154570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94C3-F485-42A2-9921-9AA446540B4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C3C18A-39AA-435F-A8EB-EBA575C1A12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A2EDBF-847F-48FC-9FF8-ADF97EC7024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F38D3F-1DD4-438C-9E1E-02A470A3CE9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3013C55-FD66-43E8-A923-A1AB11C47FC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DE7F17-23E7-4890-BDC1-64C74943E828}"/>
              </a:ext>
            </a:extLst>
          </p:cNvPr>
          <p:cNvSpPr>
            <a:spLocks noGrp="1"/>
          </p:cNvSpPr>
          <p:nvPr>
            <p:ph type="sldNum" sz="quarter" idx="12"/>
          </p:nvPr>
        </p:nvSpPr>
        <p:spPr/>
        <p:txBody>
          <a:bodyPr/>
          <a:lstStyle>
            <a:lvl1pPr>
              <a:defRPr/>
            </a:lvl1pPr>
          </a:lstStyle>
          <a:p>
            <a:fld id="{4399BC2E-86F2-4700-9E9E-B9A88DF2BFD5}" type="slidenum">
              <a:rPr lang="en-US" altLang="en-US"/>
              <a:pPr/>
              <a:t>‹#›</a:t>
            </a:fld>
            <a:endParaRPr lang="en-US" altLang="en-US"/>
          </a:p>
        </p:txBody>
      </p:sp>
    </p:spTree>
    <p:extLst>
      <p:ext uri="{BB962C8B-B14F-4D97-AF65-F5344CB8AC3E}">
        <p14:creationId xmlns:p14="http://schemas.microsoft.com/office/powerpoint/2010/main" val="321038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heme" Target="../theme/theme10.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image" Target="../media/image11.jpe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1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image" Target="../media/image11.jpeg"/><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12.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audio" Target="../media/audio1.wav"/><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13.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audio" Target="../media/audio1.wav"/><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theme" Target="../theme/theme14.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image" Target="../media/image15.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audio" Target="../media/audio1.wav"/><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theme" Target="../theme/theme1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image" Target="../media/image15.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21" Type="http://schemas.openxmlformats.org/officeDocument/2006/relationships/audio" Target="../media/audio1.wav"/><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theme" Target="../theme/theme16.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image" Target="../media/image15.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1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image" Target="../media/image16.jpeg"/><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audio" Target="../media/audio1.wav"/></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 Type="http://schemas.openxmlformats.org/officeDocument/2006/relationships/slideLayout" Target="../slideLayouts/slideLayout269.xml"/><Relationship Id="rId21" Type="http://schemas.openxmlformats.org/officeDocument/2006/relationships/audio" Target="../media/audio1.wav"/><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theme" Target="../theme/theme1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image" Target="../media/image15.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3" Type="http://schemas.openxmlformats.org/officeDocument/2006/relationships/slideLayout" Target="../slideLayouts/slideLayout288.xml"/><Relationship Id="rId21" Type="http://schemas.openxmlformats.org/officeDocument/2006/relationships/audio" Target="../media/audio1.wav"/><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0" Type="http://schemas.openxmlformats.org/officeDocument/2006/relationships/theme" Target="../theme/theme19.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image" Target="../media/image1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theme" Target="../theme/theme20.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10" Type="http://schemas.openxmlformats.org/officeDocument/2006/relationships/slideLayout" Target="../slideLayouts/slideLayout314.xml"/><Relationship Id="rId19" Type="http://schemas.openxmlformats.org/officeDocument/2006/relationships/image" Target="../media/image11.jpeg"/><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2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8.jpe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2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18" Type="http://schemas.openxmlformats.org/officeDocument/2006/relationships/slideLayout" Target="../slideLayouts/slideLayout361.xml"/><Relationship Id="rId3" Type="http://schemas.openxmlformats.org/officeDocument/2006/relationships/slideLayout" Target="../slideLayouts/slideLayout346.xml"/><Relationship Id="rId21" Type="http://schemas.openxmlformats.org/officeDocument/2006/relationships/theme" Target="../theme/theme23.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17" Type="http://schemas.openxmlformats.org/officeDocument/2006/relationships/slideLayout" Target="../slideLayouts/slideLayout360.xml"/><Relationship Id="rId2" Type="http://schemas.openxmlformats.org/officeDocument/2006/relationships/slideLayout" Target="../slideLayouts/slideLayout345.xml"/><Relationship Id="rId16" Type="http://schemas.openxmlformats.org/officeDocument/2006/relationships/slideLayout" Target="../slideLayouts/slideLayout359.xml"/><Relationship Id="rId20" Type="http://schemas.openxmlformats.org/officeDocument/2006/relationships/slideLayout" Target="../slideLayouts/slideLayout363.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slideLayout" Target="../slideLayouts/slideLayout358.xml"/><Relationship Id="rId10" Type="http://schemas.openxmlformats.org/officeDocument/2006/relationships/slideLayout" Target="../slideLayouts/slideLayout353.xml"/><Relationship Id="rId19" Type="http://schemas.openxmlformats.org/officeDocument/2006/relationships/slideLayout" Target="../slideLayouts/slideLayout362.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6" Type="http://schemas.openxmlformats.org/officeDocument/2006/relationships/image" Target="../media/image19.jpe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theme" Target="../theme/theme24.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18" Type="http://schemas.openxmlformats.org/officeDocument/2006/relationships/image" Target="../media/image19.jpe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17" Type="http://schemas.openxmlformats.org/officeDocument/2006/relationships/theme" Target="../theme/theme25.xml"/><Relationship Id="rId2" Type="http://schemas.openxmlformats.org/officeDocument/2006/relationships/slideLayout" Target="../slideLayouts/slideLayout379.xml"/><Relationship Id="rId16" Type="http://schemas.openxmlformats.org/officeDocument/2006/relationships/slideLayout" Target="../slideLayouts/slideLayout393.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slideLayout" Target="../slideLayouts/slideLayout39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image" Target="../media/image19.jpeg"/><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theme" Target="../theme/theme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3.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9.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image" Target="../media/image11.jpe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7/2/2020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54117179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289802366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unsetcross">
            <a:extLst>
              <a:ext uri="{FF2B5EF4-FFF2-40B4-BE49-F238E27FC236}">
                <a16:creationId xmlns:a16="http://schemas.microsoft.com/office/drawing/2014/main" id="{5A53148E-CDC5-4BA2-B9DB-5656F96D69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0D6DA9AE-A011-445D-8115-F546B5A1203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5659E2B3-41DE-4011-8998-A63AC1986FE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885C3EF8-FB82-4886-B896-2F7CDCD8326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48134" name="Rectangle 6">
            <a:extLst>
              <a:ext uri="{FF2B5EF4-FFF2-40B4-BE49-F238E27FC236}">
                <a16:creationId xmlns:a16="http://schemas.microsoft.com/office/drawing/2014/main" id="{A570DCA3-6C74-4182-8E67-4BF25009C2F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4BFC686A-34C8-4841-8D41-3194F9E80FB9}" type="slidenum">
              <a:rPr lang="en-US" altLang="en-US"/>
              <a:pPr/>
              <a:t>‹#›</a:t>
            </a:fld>
            <a:endParaRPr lang="en-US" altLang="en-US"/>
          </a:p>
        </p:txBody>
      </p:sp>
    </p:spTree>
    <p:extLst>
      <p:ext uri="{BB962C8B-B14F-4D97-AF65-F5344CB8AC3E}">
        <p14:creationId xmlns:p14="http://schemas.microsoft.com/office/powerpoint/2010/main" val="297305201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89604C2A-40B2-4C57-9F01-61935CB3FF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a:extLst>
              <a:ext uri="{FF2B5EF4-FFF2-40B4-BE49-F238E27FC236}">
                <a16:creationId xmlns:a16="http://schemas.microsoft.com/office/drawing/2014/main" id="{8EA9D00F-0C4A-4F3A-9A81-B300231C452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0" name="Rectangle 4">
            <a:extLst>
              <a:ext uri="{FF2B5EF4-FFF2-40B4-BE49-F238E27FC236}">
                <a16:creationId xmlns:a16="http://schemas.microsoft.com/office/drawing/2014/main" id="{C672C01C-183D-457C-82CB-7931289D44E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49" name="Rectangle 5">
            <a:extLst>
              <a:ext uri="{FF2B5EF4-FFF2-40B4-BE49-F238E27FC236}">
                <a16:creationId xmlns:a16="http://schemas.microsoft.com/office/drawing/2014/main" id="{7FC4A101-4689-4326-B30A-B2924F6A801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a:solidFill>
                  <a:srgbClr val="FFFFFF"/>
                </a:solidFill>
                <a:effectLst/>
                <a:latin typeface="+mn-lt"/>
                <a:ea typeface="ＭＳ Ｐゴシック" pitchFamily="34" charset="-128"/>
              </a:defRPr>
            </a:lvl1pPr>
          </a:lstStyle>
          <a:p>
            <a:pPr>
              <a:defRPr/>
            </a:pPr>
            <a:endParaRPr lang="en-US"/>
          </a:p>
        </p:txBody>
      </p:sp>
      <p:sp>
        <p:nvSpPr>
          <p:cNvPr id="57350" name="Rectangle 6">
            <a:extLst>
              <a:ext uri="{FF2B5EF4-FFF2-40B4-BE49-F238E27FC236}">
                <a16:creationId xmlns:a16="http://schemas.microsoft.com/office/drawing/2014/main" id="{762B78E1-092C-4EC5-AD22-3544ED2C8D6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a:defRPr/>
            </a:pPr>
            <a:endParaRPr lang="en-US"/>
          </a:p>
        </p:txBody>
      </p:sp>
      <p:sp>
        <p:nvSpPr>
          <p:cNvPr id="57351" name="Rectangle 7">
            <a:extLst>
              <a:ext uri="{FF2B5EF4-FFF2-40B4-BE49-F238E27FC236}">
                <a16:creationId xmlns:a16="http://schemas.microsoft.com/office/drawing/2014/main" id="{C93CB744-482B-4A06-920D-D9E7040E604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a:solidFill>
                  <a:srgbClr val="FFFFFF"/>
                </a:solidFill>
                <a:effectLst/>
                <a:latin typeface="Arial" panose="020B0604020202020204" pitchFamily="34" charset="0"/>
              </a:defRPr>
            </a:lvl1pPr>
          </a:lstStyle>
          <a:p>
            <a:fld id="{E9EF333D-BBC8-43EA-835A-62470FC6755D}" type="slidenum">
              <a:rPr lang="en-US" altLang="en-US"/>
              <a:pPr/>
              <a:t>‹#›</a:t>
            </a:fld>
            <a:endParaRPr lang="en-US" altLang="en-US"/>
          </a:p>
        </p:txBody>
      </p:sp>
    </p:spTree>
    <p:extLst>
      <p:ext uri="{BB962C8B-B14F-4D97-AF65-F5344CB8AC3E}">
        <p14:creationId xmlns:p14="http://schemas.microsoft.com/office/powerpoint/2010/main" val="207381035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ransition spd="slow" advTm="16000">
    <p:random/>
    <p:sndAc>
      <p:stSnd>
        <p:snd r:embed="rId13" name="projctor.wav"/>
      </p:stSnd>
    </p:sndAc>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343A1B"/>
        </a:buClr>
        <a:buSzPct val="90000"/>
        <a:buFont typeface="Wingdings" panose="05000000000000000000" pitchFamily="2" charset="2"/>
        <a:buChar char="u"/>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343A1B"/>
        </a:buClr>
        <a:buFont typeface="Wingdings" panose="05000000000000000000" pitchFamily="2" charset="2"/>
        <a:buChar char="v"/>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343A1B"/>
        </a:buClr>
        <a:buFont typeface="Wingdings" panose="05000000000000000000" pitchFamily="2" charset="2"/>
        <a:buChar char="w"/>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343A1B"/>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343A1B"/>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343A1B"/>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F95C52C-FC69-40B0-B72B-F4DD93047425}"/>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EEB4E16-0CC6-4EFE-A817-BD533208F630}"/>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87AE809F-CB03-4A7E-9C41-0B7A5CEC931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DE0A67E-A65D-4E41-A7D2-11104B183A8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E16AC2CB-64A4-4A6B-8F9A-FAB423F66EC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7C95853C-0865-4A8F-A077-F9B55789DEB0}" type="slidenum">
              <a:rPr lang="en-US" altLang="en-US"/>
              <a:pPr/>
              <a:t>‹#›</a:t>
            </a:fld>
            <a:endParaRPr lang="en-US" altLang="en-US"/>
          </a:p>
        </p:txBody>
      </p:sp>
    </p:spTree>
    <p:extLst>
      <p:ext uri="{BB962C8B-B14F-4D97-AF65-F5344CB8AC3E}">
        <p14:creationId xmlns:p14="http://schemas.microsoft.com/office/powerpoint/2010/main" val="2585018915"/>
      </p:ext>
    </p:extLst>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F54174A-FB98-4D9A-968F-5EC5B05104F5}"/>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614B9FAF-5D3A-4D93-9853-B3DC9A76C272}"/>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770607F6-E8E6-4C33-8FAC-FBBF46A6753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5CA00668-4504-4810-9B24-BDB2B960ED6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D63DBD5-9F95-436B-9D04-B0F7E6209FD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solidFill>
                  <a:srgbClr val="FFFFFF"/>
                </a:solidFill>
                <a:effectLst/>
                <a:latin typeface="Tahoma" panose="020B0604030504040204" pitchFamily="34" charset="0"/>
              </a:defRPr>
            </a:lvl1pPr>
          </a:lstStyle>
          <a:p>
            <a:fld id="{5D3005BB-B98C-4021-9F7F-A3FFA84CCEDD}" type="slidenum">
              <a:rPr lang="en-US" altLang="en-US"/>
              <a:pPr/>
              <a:t>‹#›</a:t>
            </a:fld>
            <a:endParaRPr lang="en-US" altLang="en-US"/>
          </a:p>
        </p:txBody>
      </p:sp>
    </p:spTree>
    <p:extLst>
      <p:ext uri="{BB962C8B-B14F-4D97-AF65-F5344CB8AC3E}">
        <p14:creationId xmlns:p14="http://schemas.microsoft.com/office/powerpoint/2010/main" val="2356202478"/>
      </p:ext>
    </p:extLst>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F95C52C-FC69-40B0-B72B-F4DD93047425}"/>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EEB4E16-0CC6-4EFE-A817-BD533208F630}"/>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87AE809F-CB03-4A7E-9C41-0B7A5CEC931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DE0A67E-A65D-4E41-A7D2-11104B183A8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E16AC2CB-64A4-4A6B-8F9A-FAB423F66EC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7C95853C-0865-4A8F-A077-F9B55789DEB0}" type="slidenum">
              <a:rPr lang="en-US" altLang="en-US"/>
              <a:pPr/>
              <a:t>‹#›</a:t>
            </a:fld>
            <a:endParaRPr lang="en-US" altLang="en-US"/>
          </a:p>
        </p:txBody>
      </p:sp>
    </p:spTree>
    <p:extLst>
      <p:ext uri="{BB962C8B-B14F-4D97-AF65-F5344CB8AC3E}">
        <p14:creationId xmlns:p14="http://schemas.microsoft.com/office/powerpoint/2010/main" val="1186783758"/>
      </p:ext>
    </p:extLst>
  </p:cSld>
  <p:clrMap bg1="dk2" tx1="lt1" bg2="dk1"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5403C1E-5C6D-474A-A10D-59EE07706B95}"/>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13106329-DC7E-4BE7-8D78-74E5EAEB33A4}"/>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132BD972-265E-46CA-A00C-233B66F0153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99F78C2B-8520-4AF9-86DD-ED2CF9331630}"/>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8807137B-0B07-4831-B40F-2A6E5573BD75}"/>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B6905A81-0D49-4E12-90D5-29B6C6502F42}" type="slidenum">
              <a:rPr lang="en-US" altLang="en-US"/>
              <a:pPr/>
              <a:t>‹#›</a:t>
            </a:fld>
            <a:endParaRPr lang="en-US" altLang="en-US"/>
          </a:p>
        </p:txBody>
      </p:sp>
    </p:spTree>
    <p:extLst>
      <p:ext uri="{BB962C8B-B14F-4D97-AF65-F5344CB8AC3E}">
        <p14:creationId xmlns:p14="http://schemas.microsoft.com/office/powerpoint/2010/main" val="1410321813"/>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A296F06-F04B-4743-A054-21F2FDBA6EDC}"/>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84F663F-E0B3-45DB-B3DC-E1307A5A6F8A}"/>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F6091E5-DC58-45EE-9EC1-9B3C39E74C4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B3F896D-BD7D-469E-A06F-138A926AB9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12F70F47-31B8-40DC-9B92-BD5FFAA17D5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CA392981-6855-48EF-BF5F-86E630E3A5EF}" type="slidenum">
              <a:rPr lang="en-US" altLang="en-US"/>
              <a:pPr/>
              <a:t>‹#›</a:t>
            </a:fld>
            <a:endParaRPr lang="en-US" altLang="en-US"/>
          </a:p>
        </p:txBody>
      </p:sp>
    </p:spTree>
    <p:extLst>
      <p:ext uri="{BB962C8B-B14F-4D97-AF65-F5344CB8AC3E}">
        <p14:creationId xmlns:p14="http://schemas.microsoft.com/office/powerpoint/2010/main" val="767019598"/>
      </p:ext>
    </p:extLst>
  </p:cSld>
  <p:clrMap bg1="dk2" tx1="lt1" bg2="dk1" tx2="lt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0446AC0-1392-4EBD-B4D0-909E7628C5C6}"/>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5A199E90-675C-4FD1-B6B0-9B7C1BA7CAFF}"/>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C703C28D-3F94-4D1F-A188-D73E69A5C45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BE483E6E-7BF2-4D4A-9C67-8C5657FFD39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70922021-3849-467A-AF04-E4A41B33341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solidFill>
                  <a:srgbClr val="FFFFFF"/>
                </a:solidFill>
                <a:effectLst/>
                <a:latin typeface="Tahoma" panose="020B0604030504040204" pitchFamily="34" charset="0"/>
              </a:defRPr>
            </a:lvl1pPr>
          </a:lstStyle>
          <a:p>
            <a:fld id="{6C111DC3-5B10-4134-AD7D-04D27CF22874}" type="slidenum">
              <a:rPr lang="en-US" altLang="en-US"/>
              <a:pPr/>
              <a:t>‹#›</a:t>
            </a:fld>
            <a:endParaRPr lang="en-US" altLang="en-US"/>
          </a:p>
        </p:txBody>
      </p:sp>
    </p:spTree>
    <p:extLst>
      <p:ext uri="{BB962C8B-B14F-4D97-AF65-F5344CB8AC3E}">
        <p14:creationId xmlns:p14="http://schemas.microsoft.com/office/powerpoint/2010/main" val="2729998041"/>
      </p:ext>
    </p:extLst>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687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a:extLst>
              <a:ext uri="{FF2B5EF4-FFF2-40B4-BE49-F238E27FC236}">
                <a16:creationId xmlns:a16="http://schemas.microsoft.com/office/drawing/2014/main" id="{161EEAED-9895-4E70-AA8B-7EEC14D091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F2DB0A8C-E207-4863-A8BB-3AC385393DA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1F5FB433-5038-4861-B435-24D3BADD6BA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FC2EB6FB-11FF-464D-831D-D5DFE5992FC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09574" name="Rectangle 6">
            <a:extLst>
              <a:ext uri="{FF2B5EF4-FFF2-40B4-BE49-F238E27FC236}">
                <a16:creationId xmlns:a16="http://schemas.microsoft.com/office/drawing/2014/main" id="{E1387FAC-AA0D-4B8D-AC48-DA337D3D473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09575" name="Rectangle 7">
            <a:extLst>
              <a:ext uri="{FF2B5EF4-FFF2-40B4-BE49-F238E27FC236}">
                <a16:creationId xmlns:a16="http://schemas.microsoft.com/office/drawing/2014/main" id="{7B211529-FC34-46B0-920B-603FD99B10E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826BDBCC-B52F-4E19-B265-F1A864BFDD9D}" type="slidenum">
              <a:rPr lang="en-US" altLang="en-US"/>
              <a:pPr/>
              <a:t>‹#›</a:t>
            </a:fld>
            <a:endParaRPr lang="en-US" altLang="en-US"/>
          </a:p>
        </p:txBody>
      </p:sp>
    </p:spTree>
    <p:extLst>
      <p:ext uri="{BB962C8B-B14F-4D97-AF65-F5344CB8AC3E}">
        <p14:creationId xmlns:p14="http://schemas.microsoft.com/office/powerpoint/2010/main" val="1300960004"/>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 id="2147484128"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80FEAAF5-3A8F-4C37-8CC6-5C01E30BB791}" type="datetime1">
              <a:rPr lang="en-US" smtClean="0"/>
              <a:t>7/2/2020</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901D7E2-E52A-4E3E-97A4-114CBF20DD4E}" type="slidenum">
              <a:rPr lang="en-US" smtClean="0"/>
              <a:t>‹#›</a:t>
            </a:fld>
            <a:endParaRPr lang="en-US"/>
          </a:p>
        </p:txBody>
      </p:sp>
    </p:spTree>
    <p:extLst>
      <p:ext uri="{BB962C8B-B14F-4D97-AF65-F5344CB8AC3E}">
        <p14:creationId xmlns:p14="http://schemas.microsoft.com/office/powerpoint/2010/main" val="227589930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9E3A95-8E3D-46C9-930A-3CB1F5E1824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FBDF53-B86B-40D4-998D-709DEDBE20E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39A11A-A304-4168-8A0C-BC1E9CE9B893}"/>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a:extLst>
              <a:ext uri="{FF2B5EF4-FFF2-40B4-BE49-F238E27FC236}">
                <a16:creationId xmlns:a16="http://schemas.microsoft.com/office/drawing/2014/main" id="{C94B3F63-2764-472C-9CE0-DE2EC4B2C06C}"/>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a:extLst>
              <a:ext uri="{FF2B5EF4-FFF2-40B4-BE49-F238E27FC236}">
                <a16:creationId xmlns:a16="http://schemas.microsoft.com/office/drawing/2014/main" id="{2B99C717-0A92-42C1-A308-2320AFB0FE41}"/>
              </a:ext>
            </a:extLst>
          </p:cNvPr>
          <p:cNvSpPr>
            <a:spLocks noGrp="1" noChangeArrowheads="1"/>
          </p:cNvSpPr>
          <p:nvPr>
            <p:ph type="sldNum" sz="quarter" idx="4"/>
          </p:nvPr>
        </p:nvSpPr>
        <p:spPr bwMode="auto">
          <a:xfrm>
            <a:off x="8737600" y="6096000"/>
            <a:ext cx="34544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3200" b="1">
                <a:solidFill>
                  <a:schemeClr val="bg2"/>
                </a:solidFill>
              </a:defRPr>
            </a:lvl1pPr>
          </a:lstStyle>
          <a:p>
            <a:pPr>
              <a:defRPr/>
            </a:pPr>
            <a:fld id="{5DBF3A4B-BE18-408A-9CBD-701A173D2A18}" type="slidenum">
              <a:rPr lang="en-US" altLang="en-US"/>
              <a:pPr>
                <a:defRPr/>
              </a:pPr>
              <a:t>‹#›</a:t>
            </a:fld>
            <a:endParaRPr lang="en-US" altLang="en-US"/>
          </a:p>
        </p:txBody>
      </p:sp>
    </p:spTree>
    <p:extLst>
      <p:ext uri="{BB962C8B-B14F-4D97-AF65-F5344CB8AC3E}">
        <p14:creationId xmlns:p14="http://schemas.microsoft.com/office/powerpoint/2010/main" val="3161137215"/>
      </p:ext>
    </p:extLst>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ransition spd="med">
    <p:random/>
  </p:transition>
  <p:hf hdr="0" ftr="0" dt="0"/>
  <p:txStyles>
    <p:titleStyle>
      <a:lvl1pPr algn="ctr" rtl="0" eaLnBrk="0" fontAlgn="base" hangingPunct="0">
        <a:spcBef>
          <a:spcPct val="0"/>
        </a:spcBef>
        <a:spcAft>
          <a:spcPct val="0"/>
        </a:spcAft>
        <a:defRPr sz="4400" b="1" kern="1200">
          <a:solidFill>
            <a:schemeClr val="accent1"/>
          </a:solidFill>
          <a:latin typeface="+mj-lt"/>
          <a:ea typeface="+mj-ea"/>
          <a:cs typeface="+mj-cs"/>
        </a:defRPr>
      </a:lvl1pPr>
      <a:lvl2pPr algn="ctr" rtl="0" eaLnBrk="0" fontAlgn="base" hangingPunct="0">
        <a:spcBef>
          <a:spcPct val="0"/>
        </a:spcBef>
        <a:spcAft>
          <a:spcPct val="0"/>
        </a:spcAft>
        <a:defRPr sz="4400" b="1">
          <a:solidFill>
            <a:schemeClr val="accent1"/>
          </a:solidFill>
          <a:latin typeface="Times" panose="02020603050405020304" pitchFamily="18" charset="0"/>
        </a:defRPr>
      </a:lvl2pPr>
      <a:lvl3pPr algn="ctr" rtl="0" eaLnBrk="0" fontAlgn="base" hangingPunct="0">
        <a:spcBef>
          <a:spcPct val="0"/>
        </a:spcBef>
        <a:spcAft>
          <a:spcPct val="0"/>
        </a:spcAft>
        <a:defRPr sz="4400" b="1">
          <a:solidFill>
            <a:schemeClr val="accent1"/>
          </a:solidFill>
          <a:latin typeface="Times" panose="02020603050405020304" pitchFamily="18" charset="0"/>
        </a:defRPr>
      </a:lvl3pPr>
      <a:lvl4pPr algn="ctr" rtl="0" eaLnBrk="0" fontAlgn="base" hangingPunct="0">
        <a:spcBef>
          <a:spcPct val="0"/>
        </a:spcBef>
        <a:spcAft>
          <a:spcPct val="0"/>
        </a:spcAft>
        <a:defRPr sz="4400" b="1">
          <a:solidFill>
            <a:schemeClr val="accent1"/>
          </a:solidFill>
          <a:latin typeface="Times" panose="02020603050405020304" pitchFamily="18" charset="0"/>
        </a:defRPr>
      </a:lvl4pPr>
      <a:lvl5pPr algn="ctr" rtl="0" eaLnBrk="0" fontAlgn="base" hangingPunct="0">
        <a:spcBef>
          <a:spcPct val="0"/>
        </a:spcBef>
        <a:spcAft>
          <a:spcPct val="0"/>
        </a:spcAft>
        <a:defRPr sz="4400" b="1">
          <a:solidFill>
            <a:schemeClr val="accent1"/>
          </a:solidFill>
          <a:latin typeface="Times" panose="02020603050405020304" pitchFamily="18" charset="0"/>
        </a:defRPr>
      </a:lvl5pPr>
      <a:lvl6pPr marL="457200" algn="ctr" rtl="0" eaLnBrk="0" fontAlgn="base" hangingPunct="0">
        <a:spcBef>
          <a:spcPct val="0"/>
        </a:spcBef>
        <a:spcAft>
          <a:spcPct val="0"/>
        </a:spcAft>
        <a:defRPr sz="4400" b="1">
          <a:solidFill>
            <a:schemeClr val="accent1"/>
          </a:solidFill>
          <a:latin typeface="Times" panose="02020603050405020304" pitchFamily="18" charset="0"/>
        </a:defRPr>
      </a:lvl6pPr>
      <a:lvl7pPr marL="914400" algn="ctr" rtl="0" eaLnBrk="0" fontAlgn="base" hangingPunct="0">
        <a:spcBef>
          <a:spcPct val="0"/>
        </a:spcBef>
        <a:spcAft>
          <a:spcPct val="0"/>
        </a:spcAft>
        <a:defRPr sz="4400" b="1">
          <a:solidFill>
            <a:schemeClr val="accent1"/>
          </a:solidFill>
          <a:latin typeface="Times" panose="02020603050405020304" pitchFamily="18" charset="0"/>
        </a:defRPr>
      </a:lvl7pPr>
      <a:lvl8pPr marL="1371600" algn="ctr" rtl="0" eaLnBrk="0" fontAlgn="base" hangingPunct="0">
        <a:spcBef>
          <a:spcPct val="0"/>
        </a:spcBef>
        <a:spcAft>
          <a:spcPct val="0"/>
        </a:spcAft>
        <a:defRPr sz="4400" b="1">
          <a:solidFill>
            <a:schemeClr val="accent1"/>
          </a:solidFill>
          <a:latin typeface="Times" panose="02020603050405020304" pitchFamily="18" charset="0"/>
        </a:defRPr>
      </a:lvl8pPr>
      <a:lvl9pPr marL="1828800" algn="ctr" rtl="0" eaLnBrk="0" fontAlgn="base" hangingPunct="0">
        <a:spcBef>
          <a:spcPct val="0"/>
        </a:spcBef>
        <a:spcAft>
          <a:spcPct val="0"/>
        </a:spcAft>
        <a:defRPr sz="4400" b="1">
          <a:solidFill>
            <a:schemeClr val="accent1"/>
          </a:solidFill>
          <a:latin typeface="Times" panose="02020603050405020304" pitchFamily="18" charset="0"/>
        </a:defRPr>
      </a:lvl9pPr>
    </p:titleStyle>
    <p:bodyStyle>
      <a:lvl1pPr marL="342900" indent="-342900" algn="l" rtl="0" eaLnBrk="0" fontAlgn="base" hangingPunct="0">
        <a:spcBef>
          <a:spcPct val="20000"/>
        </a:spcBef>
        <a:spcAft>
          <a:spcPct val="0"/>
        </a:spcAft>
        <a:buClr>
          <a:schemeClr val="accent1"/>
        </a:buClr>
        <a:buFont typeface="Times" panose="02020603050405020304" pitchFamily="18" charset="0"/>
        <a:buChar char="»"/>
        <a:defRPr sz="3200" b="1" kern="1200">
          <a:solidFill>
            <a:srgbClr val="FFCE43"/>
          </a:solidFill>
          <a:latin typeface="+mn-lt"/>
          <a:ea typeface="+mn-ea"/>
          <a:cs typeface="+mn-cs"/>
        </a:defRPr>
      </a:lvl1pPr>
      <a:lvl2pPr marL="742950" indent="-285750" algn="l" rtl="0" eaLnBrk="0" fontAlgn="base" hangingPunct="0">
        <a:spcBef>
          <a:spcPct val="20000"/>
        </a:spcBef>
        <a:spcAft>
          <a:spcPct val="0"/>
        </a:spcAft>
        <a:buClr>
          <a:schemeClr val="accent1"/>
        </a:buClr>
        <a:buFont typeface="Times" panose="02020603050405020304" pitchFamily="18"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Times" panose="02020603050405020304" pitchFamily="18"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Times"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Times"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952035054"/>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l">
              <a:defRPr/>
            </a:pPr>
            <a:endParaRPr lang="en-US">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5DF543A-825A-4F40-8354-375B4DFC13FC}" type="slidenum">
              <a:rPr lang="en-US">
                <a:effectLst/>
              </a:rPr>
              <a:pPr>
                <a:defRPr/>
              </a:pPr>
              <a:t>‹#›</a:t>
            </a:fld>
            <a:endParaRPr lang="en-US">
              <a:effectLst/>
            </a:endParaRPr>
          </a:p>
        </p:txBody>
      </p:sp>
    </p:spTree>
    <p:extLst>
      <p:ext uri="{BB962C8B-B14F-4D97-AF65-F5344CB8AC3E}">
        <p14:creationId xmlns:p14="http://schemas.microsoft.com/office/powerpoint/2010/main" val="1817440229"/>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C1BAF630-F6B6-43FC-A747-C3BE38400601}"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330713387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DB636AA-53A0-46CD-ABAF-1D9D3827D8D5}"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157016163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307896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7352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4215784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3D8DA445-1DF4-403A-8B2E-007258831569}"/>
              </a:ext>
            </a:extLst>
          </p:cNvPr>
          <p:cNvGrpSpPr>
            <a:grpSpLocks/>
          </p:cNvGrpSpPr>
          <p:nvPr/>
        </p:nvGrpSpPr>
        <p:grpSpPr bwMode="auto">
          <a:xfrm>
            <a:off x="5067300" y="1789114"/>
            <a:ext cx="7120467" cy="5056187"/>
            <a:chOff x="2394" y="1127"/>
            <a:chExt cx="3364" cy="3185"/>
          </a:xfrm>
        </p:grpSpPr>
        <p:sp>
          <p:nvSpPr>
            <p:cNvPr id="28675" name="Rectangle 3">
              <a:extLst>
                <a:ext uri="{FF2B5EF4-FFF2-40B4-BE49-F238E27FC236}">
                  <a16:creationId xmlns:a16="http://schemas.microsoft.com/office/drawing/2014/main" id="{4FA5F631-D871-43F2-BF71-A8D8FEDCBEDF}"/>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6" name="Oval 4">
              <a:extLst>
                <a:ext uri="{FF2B5EF4-FFF2-40B4-BE49-F238E27FC236}">
                  <a16:creationId xmlns:a16="http://schemas.microsoft.com/office/drawing/2014/main" id="{2877BDF5-39C5-4D65-BBE0-292F0608CED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7" name="Rectangle 5">
              <a:extLst>
                <a:ext uri="{FF2B5EF4-FFF2-40B4-BE49-F238E27FC236}">
                  <a16:creationId xmlns:a16="http://schemas.microsoft.com/office/drawing/2014/main" id="{270E6108-5DC6-4DAE-A606-3784F85B604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8" name="Freeform 6">
              <a:extLst>
                <a:ext uri="{FF2B5EF4-FFF2-40B4-BE49-F238E27FC236}">
                  <a16:creationId xmlns:a16="http://schemas.microsoft.com/office/drawing/2014/main" id="{5B07217A-64C0-4FA2-8455-0996CE847B7C}"/>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79" name="Rectangle 7">
              <a:extLst>
                <a:ext uri="{FF2B5EF4-FFF2-40B4-BE49-F238E27FC236}">
                  <a16:creationId xmlns:a16="http://schemas.microsoft.com/office/drawing/2014/main" id="{F9D0913E-5C9C-4EC0-9704-CA0EE2FE169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0" name="Rectangle 8">
              <a:extLst>
                <a:ext uri="{FF2B5EF4-FFF2-40B4-BE49-F238E27FC236}">
                  <a16:creationId xmlns:a16="http://schemas.microsoft.com/office/drawing/2014/main" id="{BD5DCD4D-2DDF-4B2A-B4A9-7873BA3F31C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1" name="Rectangle 9">
              <a:extLst>
                <a:ext uri="{FF2B5EF4-FFF2-40B4-BE49-F238E27FC236}">
                  <a16:creationId xmlns:a16="http://schemas.microsoft.com/office/drawing/2014/main" id="{B0BE894F-A07F-4FF7-841C-E6A36D1BC1D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2" name="Rectangle 10">
              <a:extLst>
                <a:ext uri="{FF2B5EF4-FFF2-40B4-BE49-F238E27FC236}">
                  <a16:creationId xmlns:a16="http://schemas.microsoft.com/office/drawing/2014/main" id="{1EB3BA32-5150-4FDA-AACE-C7D812C3E72E}"/>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3" name="Rectangle 11">
              <a:extLst>
                <a:ext uri="{FF2B5EF4-FFF2-40B4-BE49-F238E27FC236}">
                  <a16:creationId xmlns:a16="http://schemas.microsoft.com/office/drawing/2014/main" id="{01DC2C2F-A672-4983-B5C9-E59895B2CA89}"/>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4" name="Freeform 12">
              <a:extLst>
                <a:ext uri="{FF2B5EF4-FFF2-40B4-BE49-F238E27FC236}">
                  <a16:creationId xmlns:a16="http://schemas.microsoft.com/office/drawing/2014/main" id="{83331FB2-613E-443F-AD61-A0F31630526E}"/>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5" name="Freeform 13">
              <a:extLst>
                <a:ext uri="{FF2B5EF4-FFF2-40B4-BE49-F238E27FC236}">
                  <a16:creationId xmlns:a16="http://schemas.microsoft.com/office/drawing/2014/main" id="{D8DFB291-E180-42D5-B021-DC6AD38DF40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6" name="Freeform 14">
              <a:extLst>
                <a:ext uri="{FF2B5EF4-FFF2-40B4-BE49-F238E27FC236}">
                  <a16:creationId xmlns:a16="http://schemas.microsoft.com/office/drawing/2014/main" id="{0ABF1C9A-57C6-4EDC-A426-FDBFF3C2921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7" name="Freeform 15">
              <a:extLst>
                <a:ext uri="{FF2B5EF4-FFF2-40B4-BE49-F238E27FC236}">
                  <a16:creationId xmlns:a16="http://schemas.microsoft.com/office/drawing/2014/main" id="{EDF40750-F770-43BF-A9A7-129E9D2622C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8" name="Freeform 16">
              <a:extLst>
                <a:ext uri="{FF2B5EF4-FFF2-40B4-BE49-F238E27FC236}">
                  <a16:creationId xmlns:a16="http://schemas.microsoft.com/office/drawing/2014/main" id="{08112DA3-4A3D-47D2-A380-9AA40BE5D1B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9" name="Freeform 17">
              <a:extLst>
                <a:ext uri="{FF2B5EF4-FFF2-40B4-BE49-F238E27FC236}">
                  <a16:creationId xmlns:a16="http://schemas.microsoft.com/office/drawing/2014/main" id="{54C2F0D7-E095-4DB6-A1A6-F5B01BE97E2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0" name="Freeform 18">
              <a:extLst>
                <a:ext uri="{FF2B5EF4-FFF2-40B4-BE49-F238E27FC236}">
                  <a16:creationId xmlns:a16="http://schemas.microsoft.com/office/drawing/2014/main" id="{AAA9EAB4-6798-4BE2-BEED-E993F65C80B9}"/>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1" name="Freeform 19">
              <a:extLst>
                <a:ext uri="{FF2B5EF4-FFF2-40B4-BE49-F238E27FC236}">
                  <a16:creationId xmlns:a16="http://schemas.microsoft.com/office/drawing/2014/main" id="{E7F5C677-40AE-4568-A762-D6280E4BF7F5}"/>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2" name="Freeform 20">
              <a:extLst>
                <a:ext uri="{FF2B5EF4-FFF2-40B4-BE49-F238E27FC236}">
                  <a16:creationId xmlns:a16="http://schemas.microsoft.com/office/drawing/2014/main" id="{6FED684A-7DF2-4DCF-821E-F50BB0A2089B}"/>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3" name="Freeform 21">
              <a:extLst>
                <a:ext uri="{FF2B5EF4-FFF2-40B4-BE49-F238E27FC236}">
                  <a16:creationId xmlns:a16="http://schemas.microsoft.com/office/drawing/2014/main" id="{E4B6CA59-75C2-45F5-91EA-86734BFEE5C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4" name="Freeform 22">
              <a:extLst>
                <a:ext uri="{FF2B5EF4-FFF2-40B4-BE49-F238E27FC236}">
                  <a16:creationId xmlns:a16="http://schemas.microsoft.com/office/drawing/2014/main" id="{CFFCFB6A-341E-4211-AE1B-FCBF0B5006B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5" name="Freeform 23">
              <a:extLst>
                <a:ext uri="{FF2B5EF4-FFF2-40B4-BE49-F238E27FC236}">
                  <a16:creationId xmlns:a16="http://schemas.microsoft.com/office/drawing/2014/main" id="{88708F8E-8484-4357-9A89-C8051F943F99}"/>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6" name="Freeform 24">
              <a:extLst>
                <a:ext uri="{FF2B5EF4-FFF2-40B4-BE49-F238E27FC236}">
                  <a16:creationId xmlns:a16="http://schemas.microsoft.com/office/drawing/2014/main" id="{2E4F50B7-E73B-4A92-88B1-0DDDEEB2143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7" name="Freeform 25">
              <a:extLst>
                <a:ext uri="{FF2B5EF4-FFF2-40B4-BE49-F238E27FC236}">
                  <a16:creationId xmlns:a16="http://schemas.microsoft.com/office/drawing/2014/main" id="{7046C2C6-7BB2-4E8C-A9EE-46F185254C64}"/>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8" name="Freeform 26">
              <a:extLst>
                <a:ext uri="{FF2B5EF4-FFF2-40B4-BE49-F238E27FC236}">
                  <a16:creationId xmlns:a16="http://schemas.microsoft.com/office/drawing/2014/main" id="{6AF77C65-29AC-4A98-8475-798991A8A80E}"/>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9" name="Oval 27">
              <a:extLst>
                <a:ext uri="{FF2B5EF4-FFF2-40B4-BE49-F238E27FC236}">
                  <a16:creationId xmlns:a16="http://schemas.microsoft.com/office/drawing/2014/main" id="{638113EB-EAE4-4057-A527-CF6A0B112E3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0" name="Oval 28">
              <a:extLst>
                <a:ext uri="{FF2B5EF4-FFF2-40B4-BE49-F238E27FC236}">
                  <a16:creationId xmlns:a16="http://schemas.microsoft.com/office/drawing/2014/main" id="{1E035BBF-A55E-405F-A22C-AE5ECDC43BF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1" name="Oval 29">
              <a:extLst>
                <a:ext uri="{FF2B5EF4-FFF2-40B4-BE49-F238E27FC236}">
                  <a16:creationId xmlns:a16="http://schemas.microsoft.com/office/drawing/2014/main" id="{F6E23DC8-7336-40EE-9600-912280A75A8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2" name="Freeform 30">
              <a:extLst>
                <a:ext uri="{FF2B5EF4-FFF2-40B4-BE49-F238E27FC236}">
                  <a16:creationId xmlns:a16="http://schemas.microsoft.com/office/drawing/2014/main" id="{498640D0-231A-4731-8B23-8CDACB1C6A54}"/>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3" name="Freeform 31">
              <a:extLst>
                <a:ext uri="{FF2B5EF4-FFF2-40B4-BE49-F238E27FC236}">
                  <a16:creationId xmlns:a16="http://schemas.microsoft.com/office/drawing/2014/main" id="{7DFE31AB-E233-4D73-B016-68DEE17B9856}"/>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4" name="Rectangle 32">
              <a:extLst>
                <a:ext uri="{FF2B5EF4-FFF2-40B4-BE49-F238E27FC236}">
                  <a16:creationId xmlns:a16="http://schemas.microsoft.com/office/drawing/2014/main" id="{0ECFB85C-B900-4C12-AC74-810A58FD02AA}"/>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5" name="Rectangle 33">
              <a:extLst>
                <a:ext uri="{FF2B5EF4-FFF2-40B4-BE49-F238E27FC236}">
                  <a16:creationId xmlns:a16="http://schemas.microsoft.com/office/drawing/2014/main" id="{08FB6D7B-07B7-4D56-BB04-3C6C517E63D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6" name="AutoShape 34">
              <a:extLst>
                <a:ext uri="{FF2B5EF4-FFF2-40B4-BE49-F238E27FC236}">
                  <a16:creationId xmlns:a16="http://schemas.microsoft.com/office/drawing/2014/main" id="{C95D47B0-A4EB-411C-9BC9-F6FC26F3082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7" name="Freeform 35">
              <a:extLst>
                <a:ext uri="{FF2B5EF4-FFF2-40B4-BE49-F238E27FC236}">
                  <a16:creationId xmlns:a16="http://schemas.microsoft.com/office/drawing/2014/main" id="{8574DAD8-F0BD-4E19-9931-DBE2E4DD7E9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8" name="Freeform 36">
              <a:extLst>
                <a:ext uri="{FF2B5EF4-FFF2-40B4-BE49-F238E27FC236}">
                  <a16:creationId xmlns:a16="http://schemas.microsoft.com/office/drawing/2014/main" id="{82D16C38-D4F3-4481-8B46-07964EC15A4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8709" name="Rectangle 37">
            <a:extLst>
              <a:ext uri="{FF2B5EF4-FFF2-40B4-BE49-F238E27FC236}">
                <a16:creationId xmlns:a16="http://schemas.microsoft.com/office/drawing/2014/main" id="{3F050BD0-87A9-4237-B049-AD167303F791}"/>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710" name="Rectangle 38">
            <a:extLst>
              <a:ext uri="{FF2B5EF4-FFF2-40B4-BE49-F238E27FC236}">
                <a16:creationId xmlns:a16="http://schemas.microsoft.com/office/drawing/2014/main" id="{0E82F861-D5A4-4132-8971-B943206F2622}"/>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711" name="Rectangle 39">
            <a:extLst>
              <a:ext uri="{FF2B5EF4-FFF2-40B4-BE49-F238E27FC236}">
                <a16:creationId xmlns:a16="http://schemas.microsoft.com/office/drawing/2014/main" id="{D0CE2952-B40E-4342-8B8B-79161F7FD246}"/>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8712" name="Rectangle 40">
            <a:extLst>
              <a:ext uri="{FF2B5EF4-FFF2-40B4-BE49-F238E27FC236}">
                <a16:creationId xmlns:a16="http://schemas.microsoft.com/office/drawing/2014/main" id="{9DB0E4D6-9015-47A8-BE23-F474CA26CEAE}"/>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28713" name="Rectangle 41">
            <a:extLst>
              <a:ext uri="{FF2B5EF4-FFF2-40B4-BE49-F238E27FC236}">
                <a16:creationId xmlns:a16="http://schemas.microsoft.com/office/drawing/2014/main" id="{E63EFDBD-BF66-4E2E-862A-00C0C166FC46}"/>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3A8944B-8A27-4132-AFCC-1663F2265B84}" type="slidenum">
              <a:rPr lang="en-US" altLang="en-US"/>
              <a:pPr/>
              <a:t>‹#›</a:t>
            </a:fld>
            <a:endParaRPr lang="en-US" altLang="en-US"/>
          </a:p>
        </p:txBody>
      </p:sp>
    </p:spTree>
    <p:extLst>
      <p:ext uri="{BB962C8B-B14F-4D97-AF65-F5344CB8AC3E}">
        <p14:creationId xmlns:p14="http://schemas.microsoft.com/office/powerpoint/2010/main" val="3459456754"/>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7/2/2020</a:t>
            </a:fld>
            <a:endParaRPr lang="en-US" dirty="0"/>
          </a:p>
        </p:txBody>
      </p:sp>
      <p:sp>
        <p:nvSpPr>
          <p:cNvPr id="5" name="Footer Placeholder 4"/>
          <p:cNvSpPr>
            <a:spLocks noGrp="1"/>
          </p:cNvSpPr>
          <p:nvPr>
            <p:ph type="ftr" sz="quarter" idx="3"/>
          </p:nvPr>
        </p:nvSpPr>
        <p:spPr>
          <a:xfrm>
            <a:off x="4165600" y="61488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8612160" y="61488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191817684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7/2/2020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11336991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05.xml"/></Relationships>
</file>

<file path=ppt/slides/_rels/slide10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3.xml"/><Relationship Id="rId1" Type="http://schemas.openxmlformats.org/officeDocument/2006/relationships/slideLayout" Target="../slideLayouts/slideLayout237.xml"/><Relationship Id="rId4" Type="http://schemas.openxmlformats.org/officeDocument/2006/relationships/image" Target="../media/image66.jpeg"/></Relationships>
</file>

<file path=ppt/slides/_rels/slide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4.xml"/><Relationship Id="rId1" Type="http://schemas.openxmlformats.org/officeDocument/2006/relationships/slideLayout" Target="../slideLayouts/slideLayout241.xml"/></Relationships>
</file>

<file path=ppt/slides/_rels/slide10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9.gif"/><Relationship Id="rId2" Type="http://schemas.openxmlformats.org/officeDocument/2006/relationships/notesSlide" Target="../notesSlides/notesSlide75.xml"/><Relationship Id="rId1" Type="http://schemas.openxmlformats.org/officeDocument/2006/relationships/slideLayout" Target="../slideLayouts/slideLayout267.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jpeg"/></Relationships>
</file>

<file path=ppt/slides/_rels/slide10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6.xml"/><Relationship Id="rId1" Type="http://schemas.openxmlformats.org/officeDocument/2006/relationships/slideLayout" Target="../slideLayouts/slideLayout253.xml"/><Relationship Id="rId4" Type="http://schemas.openxmlformats.org/officeDocument/2006/relationships/image" Target="../media/image80.emf"/></Relationships>
</file>

<file path=ppt/slides/_rels/slide10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268.xml"/></Relationships>
</file>

<file path=ppt/slides/_rels/slide10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8.xml"/><Relationship Id="rId1" Type="http://schemas.openxmlformats.org/officeDocument/2006/relationships/slideLayout" Target="../slideLayouts/slideLayout26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53.xml"/><Relationship Id="rId1" Type="http://schemas.openxmlformats.org/officeDocument/2006/relationships/vmlDrawing" Target="../drawings/vmlDrawing4.vml"/><Relationship Id="rId6" Type="http://schemas.openxmlformats.org/officeDocument/2006/relationships/image" Target="../media/image81.wmf"/><Relationship Id="rId5" Type="http://schemas.openxmlformats.org/officeDocument/2006/relationships/oleObject" Target="../embeddings/oleObject2.bin"/><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1.wav"/><Relationship Id="rId1" Type="http://schemas.openxmlformats.org/officeDocument/2006/relationships/slideLayout" Target="../slideLayouts/slideLayout26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53.xml"/><Relationship Id="rId1" Type="http://schemas.openxmlformats.org/officeDocument/2006/relationships/vmlDrawing" Target="../drawings/vmlDrawing5.vml"/><Relationship Id="rId6" Type="http://schemas.openxmlformats.org/officeDocument/2006/relationships/image" Target="../media/image83.emf"/><Relationship Id="rId5" Type="http://schemas.openxmlformats.org/officeDocument/2006/relationships/oleObject" Target="../embeddings/oleObject3.bin"/><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53.xml"/><Relationship Id="rId1" Type="http://schemas.openxmlformats.org/officeDocument/2006/relationships/vmlDrawing" Target="../drawings/vmlDrawing6.vml"/><Relationship Id="rId6" Type="http://schemas.openxmlformats.org/officeDocument/2006/relationships/image" Target="../media/image84.wmf"/><Relationship Id="rId5" Type="http://schemas.openxmlformats.org/officeDocument/2006/relationships/oleObject" Target="../embeddings/oleObject4.bin"/><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305.xml"/><Relationship Id="rId4" Type="http://schemas.openxmlformats.org/officeDocument/2006/relationships/image" Target="../media/image31.gif"/></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53.xml"/><Relationship Id="rId1" Type="http://schemas.openxmlformats.org/officeDocument/2006/relationships/vmlDrawing" Target="../drawings/vmlDrawing7.vml"/><Relationship Id="rId6" Type="http://schemas.openxmlformats.org/officeDocument/2006/relationships/image" Target="../media/image85.wmf"/><Relationship Id="rId5" Type="http://schemas.openxmlformats.org/officeDocument/2006/relationships/oleObject" Target="../embeddings/oleObject5.bin"/><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53.xml"/><Relationship Id="rId1" Type="http://schemas.openxmlformats.org/officeDocument/2006/relationships/vmlDrawing" Target="../drawings/vmlDrawing8.vml"/><Relationship Id="rId6" Type="http://schemas.openxmlformats.org/officeDocument/2006/relationships/image" Target="../media/image86.wmf"/><Relationship Id="rId5" Type="http://schemas.openxmlformats.org/officeDocument/2006/relationships/oleObject" Target="../embeddings/oleObject6.bin"/><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4.xml"/><Relationship Id="rId1" Type="http://schemas.openxmlformats.org/officeDocument/2006/relationships/slideLayout" Target="../slideLayouts/slideLayout251.xml"/><Relationship Id="rId4" Type="http://schemas.openxmlformats.org/officeDocument/2006/relationships/image" Target="../media/image87.wmf"/></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53.xml"/><Relationship Id="rId1" Type="http://schemas.openxmlformats.org/officeDocument/2006/relationships/vmlDrawing" Target="../drawings/vmlDrawing9.vml"/><Relationship Id="rId6" Type="http://schemas.openxmlformats.org/officeDocument/2006/relationships/image" Target="../media/image88.wmf"/><Relationship Id="rId5" Type="http://schemas.openxmlformats.org/officeDocument/2006/relationships/oleObject" Target="../embeddings/oleObject7.bin"/><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89.emf"/><Relationship Id="rId2" Type="http://schemas.openxmlformats.org/officeDocument/2006/relationships/slideLayout" Target="../slideLayouts/slideLayout280.xml"/><Relationship Id="rId1" Type="http://schemas.openxmlformats.org/officeDocument/2006/relationships/vmlDrawing" Target="../drawings/vmlDrawing10.vml"/><Relationship Id="rId6" Type="http://schemas.openxmlformats.org/officeDocument/2006/relationships/oleObject" Target="../embeddings/oleObject8.bin"/><Relationship Id="rId5" Type="http://schemas.openxmlformats.org/officeDocument/2006/relationships/image" Target="../media/image66.jpe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90.emf"/><Relationship Id="rId2" Type="http://schemas.openxmlformats.org/officeDocument/2006/relationships/slideLayout" Target="../slideLayouts/slideLayout280.xml"/><Relationship Id="rId1" Type="http://schemas.openxmlformats.org/officeDocument/2006/relationships/vmlDrawing" Target="../drawings/vmlDrawing11.vml"/><Relationship Id="rId6" Type="http://schemas.openxmlformats.org/officeDocument/2006/relationships/oleObject" Target="../embeddings/oleObject9.bin"/><Relationship Id="rId5" Type="http://schemas.openxmlformats.org/officeDocument/2006/relationships/image" Target="../media/image66.jpe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8.xml"/><Relationship Id="rId1" Type="http://schemas.openxmlformats.org/officeDocument/2006/relationships/slideLayout" Target="../slideLayouts/slideLayout268.xml"/></Relationships>
</file>

<file path=ppt/slides/_rels/slide1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9.xml"/><Relationship Id="rId1" Type="http://schemas.openxmlformats.org/officeDocument/2006/relationships/slideLayout" Target="../slideLayouts/slideLayout268.xml"/></Relationships>
</file>

<file path=ppt/slides/_rels/slide1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0.xml"/><Relationship Id="rId1" Type="http://schemas.openxmlformats.org/officeDocument/2006/relationships/slideLayout" Target="../slideLayouts/slideLayout268.xml"/></Relationships>
</file>

<file path=ppt/slides/_rels/slide1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1.xml"/><Relationship Id="rId1" Type="http://schemas.openxmlformats.org/officeDocument/2006/relationships/slideLayout" Target="../slideLayouts/slideLayout268.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2.xml"/><Relationship Id="rId1" Type="http://schemas.openxmlformats.org/officeDocument/2006/relationships/slideLayout" Target="../slideLayouts/slideLayout268.xml"/></Relationships>
</file>

<file path=ppt/slides/_rels/slide1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3.xml"/><Relationship Id="rId1" Type="http://schemas.openxmlformats.org/officeDocument/2006/relationships/slideLayout" Target="../slideLayouts/slideLayout268.xml"/></Relationships>
</file>

<file path=ppt/slides/_rels/slide1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4.xml"/><Relationship Id="rId1" Type="http://schemas.openxmlformats.org/officeDocument/2006/relationships/slideLayout" Target="../slideLayouts/slideLayout267.xml"/></Relationships>
</file>

<file path=ppt/slides/_rels/slide1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5.xml"/><Relationship Id="rId1" Type="http://schemas.openxmlformats.org/officeDocument/2006/relationships/slideLayout" Target="../slideLayouts/slideLayout268.xml"/></Relationships>
</file>

<file path=ppt/slides/_rels/slide1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6.xml"/><Relationship Id="rId1" Type="http://schemas.openxmlformats.org/officeDocument/2006/relationships/slideLayout" Target="../slideLayouts/slideLayout285.xml"/><Relationship Id="rId4" Type="http://schemas.openxmlformats.org/officeDocument/2006/relationships/image" Target="../media/image91.gif"/></Relationships>
</file>

<file path=ppt/slides/_rels/slide1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7.xml"/><Relationship Id="rId1" Type="http://schemas.openxmlformats.org/officeDocument/2006/relationships/slideLayout" Target="../slideLayouts/slideLayout268.xml"/></Relationships>
</file>

<file path=ppt/slides/_rels/slide1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8.xml"/><Relationship Id="rId1" Type="http://schemas.openxmlformats.org/officeDocument/2006/relationships/slideLayout" Target="../slideLayouts/slideLayout272.xml"/><Relationship Id="rId4" Type="http://schemas.openxmlformats.org/officeDocument/2006/relationships/image" Target="../media/image92.jpeg"/></Relationships>
</file>

<file path=ppt/slides/_rels/slide1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9.xml"/><Relationship Id="rId1" Type="http://schemas.openxmlformats.org/officeDocument/2006/relationships/slideLayout" Target="../slideLayouts/slideLayout268.xml"/></Relationships>
</file>

<file path=ppt/slides/_rels/slide1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0.xml"/><Relationship Id="rId1" Type="http://schemas.openxmlformats.org/officeDocument/2006/relationships/slideLayout" Target="../slideLayouts/slideLayout285.xml"/><Relationship Id="rId4" Type="http://schemas.openxmlformats.org/officeDocument/2006/relationships/image" Target="../media/image91.gif"/></Relationships>
</file>

<file path=ppt/slides/_rels/slide1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1.xml"/><Relationship Id="rId1" Type="http://schemas.openxmlformats.org/officeDocument/2006/relationships/slideLayout" Target="../slideLayouts/slideLayout2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2.xml"/><Relationship Id="rId1" Type="http://schemas.openxmlformats.org/officeDocument/2006/relationships/slideLayout" Target="../slideLayouts/slideLayout287.xml"/></Relationships>
</file>

<file path=ppt/slides/_rels/slide1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3.xml"/><Relationship Id="rId1" Type="http://schemas.openxmlformats.org/officeDocument/2006/relationships/slideLayout" Target="../slideLayouts/slideLayout24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1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4.xml"/><Relationship Id="rId1" Type="http://schemas.openxmlformats.org/officeDocument/2006/relationships/slideLayout" Target="../slideLayouts/slideLayout256.xml"/></Relationships>
</file>

<file path=ppt/slides/_rels/slide1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5.xml"/><Relationship Id="rId1" Type="http://schemas.openxmlformats.org/officeDocument/2006/relationships/slideLayout" Target="../slideLayouts/slideLayout256.xml"/></Relationships>
</file>

<file path=ppt/slides/_rels/slide1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6.xml"/><Relationship Id="rId1" Type="http://schemas.openxmlformats.org/officeDocument/2006/relationships/slideLayout" Target="../slideLayouts/slideLayout256.xml"/></Relationships>
</file>

<file path=ppt/slides/_rels/slide1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7.xml"/><Relationship Id="rId1" Type="http://schemas.openxmlformats.org/officeDocument/2006/relationships/slideLayout" Target="../slideLayouts/slideLayout256.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67.xml"/><Relationship Id="rId1" Type="http://schemas.openxmlformats.org/officeDocument/2006/relationships/audio" Target="file:///C:\Users\David%20L\Documents\Disk%20C%20-%20%20My%20Own%20Power%20Points%20Slide%20Shows\DEBUSSY.WAV" TargetMode="External"/><Relationship Id="rId6" Type="http://schemas.openxmlformats.org/officeDocument/2006/relationships/image" Target="../media/image52.png"/><Relationship Id="rId5" Type="http://schemas.openxmlformats.org/officeDocument/2006/relationships/image" Target="../media/image96.jpeg"/><Relationship Id="rId4" Type="http://schemas.openxmlformats.org/officeDocument/2006/relationships/audio" Target="../media/audio1.wav"/></Relationships>
</file>

<file path=ppt/slides/_rels/slide1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9.xml"/><Relationship Id="rId1" Type="http://schemas.openxmlformats.org/officeDocument/2006/relationships/slideLayout" Target="../slideLayouts/slideLayout237.xml"/><Relationship Id="rId4" Type="http://schemas.openxmlformats.org/officeDocument/2006/relationships/image" Target="../media/image97.png"/></Relationships>
</file>

<file path=ppt/slides/_rels/slide1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0.xml"/><Relationship Id="rId1" Type="http://schemas.openxmlformats.org/officeDocument/2006/relationships/slideLayout" Target="../slideLayouts/slideLayout241.xml"/><Relationship Id="rId4" Type="http://schemas.openxmlformats.org/officeDocument/2006/relationships/image" Target="../media/image98.jpeg"/></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audio" Target="../media/audio1.wav"/><Relationship Id="rId1" Type="http://schemas.openxmlformats.org/officeDocument/2006/relationships/slideLayout" Target="../slideLayouts/slideLayout26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1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1.xml"/><Relationship Id="rId1" Type="http://schemas.openxmlformats.org/officeDocument/2006/relationships/slideLayout" Target="../slideLayouts/slideLayout267.xml"/><Relationship Id="rId4" Type="http://schemas.openxmlformats.org/officeDocument/2006/relationships/image" Target="../media/image100.png"/></Relationships>
</file>

<file path=ppt/slides/_rels/slide1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2.xml"/><Relationship Id="rId1" Type="http://schemas.openxmlformats.org/officeDocument/2006/relationships/slideLayout" Target="../slideLayouts/slideLayout267.xml"/><Relationship Id="rId4" Type="http://schemas.openxmlformats.org/officeDocument/2006/relationships/image" Target="../media/image101.jpeg"/></Relationships>
</file>

<file path=ppt/slides/_rels/slide1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3.xml"/><Relationship Id="rId1" Type="http://schemas.openxmlformats.org/officeDocument/2006/relationships/slideLayout" Target="../slideLayouts/slideLayout267.xml"/><Relationship Id="rId4" Type="http://schemas.openxmlformats.org/officeDocument/2006/relationships/image" Target="../media/image101.jpeg"/></Relationships>
</file>

<file path=ppt/slides/_rels/slide1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4.xml"/><Relationship Id="rId1" Type="http://schemas.openxmlformats.org/officeDocument/2006/relationships/slideLayout" Target="../slideLayouts/slideLayout268.xml"/><Relationship Id="rId4" Type="http://schemas.openxmlformats.org/officeDocument/2006/relationships/image" Target="../media/image101.jpeg"/></Relationships>
</file>

<file path=ppt/slides/_rels/slide1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5.xml"/><Relationship Id="rId1" Type="http://schemas.openxmlformats.org/officeDocument/2006/relationships/slideLayout" Target="../slideLayouts/slideLayout268.xml"/><Relationship Id="rId4" Type="http://schemas.openxmlformats.org/officeDocument/2006/relationships/image" Target="../media/image101.jpeg"/></Relationships>
</file>

<file path=ppt/slides/_rels/slide1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6.xml"/><Relationship Id="rId1" Type="http://schemas.openxmlformats.org/officeDocument/2006/relationships/slideLayout" Target="../slideLayouts/slideLayout267.xml"/><Relationship Id="rId4" Type="http://schemas.openxmlformats.org/officeDocument/2006/relationships/image" Target="../media/image101.jpeg"/></Relationships>
</file>

<file path=ppt/slides/_rels/slide1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7.xml"/><Relationship Id="rId1" Type="http://schemas.openxmlformats.org/officeDocument/2006/relationships/slideLayout" Target="../slideLayouts/slideLayout267.xml"/><Relationship Id="rId4" Type="http://schemas.openxmlformats.org/officeDocument/2006/relationships/image" Target="../media/image101.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67.xml"/><Relationship Id="rId1" Type="http://schemas.openxmlformats.org/officeDocument/2006/relationships/audio" Target="file:///C:\Users\David%20L\Documents\Disk%20C%20-%20%20My%20Own%20Power%20Points%20Slide%20Shows\DEBUSSY.WAV" TargetMode="External"/><Relationship Id="rId6" Type="http://schemas.openxmlformats.org/officeDocument/2006/relationships/image" Target="../media/image52.png"/><Relationship Id="rId5" Type="http://schemas.openxmlformats.org/officeDocument/2006/relationships/image" Target="../media/image96.jpeg"/><Relationship Id="rId4" Type="http://schemas.openxmlformats.org/officeDocument/2006/relationships/audio" Target="../media/audio1.wav"/></Relationships>
</file>

<file path=ppt/slides/_rels/slide1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9.xml"/><Relationship Id="rId1" Type="http://schemas.openxmlformats.org/officeDocument/2006/relationships/slideLayout" Target="../slideLayouts/slideLayout267.xml"/><Relationship Id="rId4" Type="http://schemas.openxmlformats.org/officeDocument/2006/relationships/image" Target="../media/image102.jpeg"/></Relationships>
</file>

<file path=ppt/slides/_rels/slide1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0.xml"/><Relationship Id="rId1" Type="http://schemas.openxmlformats.org/officeDocument/2006/relationships/slideLayout" Target="../slideLayouts/slideLayout267.xml"/><Relationship Id="rId4" Type="http://schemas.openxmlformats.org/officeDocument/2006/relationships/image" Target="../media/image103.jpeg"/></Relationships>
</file>

<file path=ppt/slides/_rels/slide15.xml.rels><?xml version="1.0" encoding="UTF-8" standalone="yes"?>
<Relationships xmlns="http://schemas.openxmlformats.org/package/2006/relationships"><Relationship Id="rId3" Type="http://schemas.openxmlformats.org/officeDocument/2006/relationships/hyperlink" Target="javascript:;" TargetMode="External"/><Relationship Id="rId2" Type="http://schemas.openxmlformats.org/officeDocument/2006/relationships/notesSlide" Target="../notesSlides/notesSlide13.xml"/><Relationship Id="rId1" Type="http://schemas.openxmlformats.org/officeDocument/2006/relationships/slideLayout" Target="../slideLayouts/slideLayout115.xml"/><Relationship Id="rId4" Type="http://schemas.openxmlformats.org/officeDocument/2006/relationships/image" Target="../media/image36.jpeg"/></Relationships>
</file>

<file path=ppt/slides/_rels/slide1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1.xml"/><Relationship Id="rId1" Type="http://schemas.openxmlformats.org/officeDocument/2006/relationships/slideLayout" Target="../slideLayouts/slideLayout267.xml"/><Relationship Id="rId4" Type="http://schemas.openxmlformats.org/officeDocument/2006/relationships/image" Target="../media/image103.jpeg"/></Relationships>
</file>

<file path=ppt/slides/_rels/slide151.xml.rels><?xml version="1.0" encoding="UTF-8" standalone="yes"?>
<Relationships xmlns="http://schemas.openxmlformats.org/package/2006/relationships"><Relationship Id="rId3" Type="http://schemas.openxmlformats.org/officeDocument/2006/relationships/hyperlink" Target="https://ref.ly/logosres/classarminian?ref=Page.p+283&amp;off=936" TargetMode="External"/><Relationship Id="rId2" Type="http://schemas.openxmlformats.org/officeDocument/2006/relationships/notesSlide" Target="../notesSlides/notesSlide122.xml"/><Relationship Id="rId1" Type="http://schemas.openxmlformats.org/officeDocument/2006/relationships/slideLayout" Target="../slideLayouts/slideLayout115.xml"/><Relationship Id="rId4" Type="http://schemas.openxmlformats.org/officeDocument/2006/relationships/hyperlink" Target="https://ref.ly/logosres/nibd?art=PhilippiansEpistletoThe&amp;off=384" TargetMode="Externa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67.xml"/><Relationship Id="rId7" Type="http://schemas.openxmlformats.org/officeDocument/2006/relationships/image" Target="../media/image10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4.jpeg"/><Relationship Id="rId5" Type="http://schemas.openxmlformats.org/officeDocument/2006/relationships/audio" Target="../media/audio1.wav"/><Relationship Id="rId4" Type="http://schemas.openxmlformats.org/officeDocument/2006/relationships/notesSlide" Target="../notesSlides/notesSlide123.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0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5.jpeg"/><Relationship Id="rId5" Type="http://schemas.openxmlformats.org/officeDocument/2006/relationships/audio" Target="../media/audio1.wav"/><Relationship Id="rId4" Type="http://schemas.openxmlformats.org/officeDocument/2006/relationships/notesSlide" Target="../notesSlides/notesSlide124.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0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6.jpeg"/><Relationship Id="rId5" Type="http://schemas.openxmlformats.org/officeDocument/2006/relationships/audio" Target="../media/audio1.wav"/><Relationship Id="rId4" Type="http://schemas.openxmlformats.org/officeDocument/2006/relationships/notesSlide" Target="../notesSlides/notesSlide125.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0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6.jpeg"/><Relationship Id="rId5" Type="http://schemas.openxmlformats.org/officeDocument/2006/relationships/audio" Target="../media/audio1.wav"/><Relationship Id="rId4" Type="http://schemas.openxmlformats.org/officeDocument/2006/relationships/notesSlide" Target="../notesSlides/notesSlide126.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0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6.jpeg"/><Relationship Id="rId5" Type="http://schemas.openxmlformats.org/officeDocument/2006/relationships/audio" Target="../media/audio1.wav"/><Relationship Id="rId4" Type="http://schemas.openxmlformats.org/officeDocument/2006/relationships/notesSlide" Target="../notesSlides/notesSlide127.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6.jpeg"/><Relationship Id="rId5" Type="http://schemas.openxmlformats.org/officeDocument/2006/relationships/audio" Target="../media/audio1.wav"/><Relationship Id="rId4" Type="http://schemas.openxmlformats.org/officeDocument/2006/relationships/notesSlide" Target="../notesSlides/notesSlide128.xml"/></Relationships>
</file>

<file path=ppt/slides/_rels/slide1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9.xml"/><Relationship Id="rId1" Type="http://schemas.openxmlformats.org/officeDocument/2006/relationships/slideLayout" Target="../slideLayouts/slideLayout268.xml"/><Relationship Id="rId4" Type="http://schemas.openxmlformats.org/officeDocument/2006/relationships/image" Target="../media/image75.jpe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5.jpeg"/><Relationship Id="rId5" Type="http://schemas.openxmlformats.org/officeDocument/2006/relationships/audio" Target="../media/audio1.wav"/><Relationship Id="rId4" Type="http://schemas.openxmlformats.org/officeDocument/2006/relationships/notesSlide" Target="../notesSlides/notesSlide1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5.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12.jpeg"/><Relationship Id="rId5" Type="http://schemas.openxmlformats.org/officeDocument/2006/relationships/audio" Target="../media/audio1.wav"/><Relationship Id="rId4" Type="http://schemas.openxmlformats.org/officeDocument/2006/relationships/notesSlide" Target="../notesSlides/notesSlide131.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12.jpeg"/><Relationship Id="rId5" Type="http://schemas.openxmlformats.org/officeDocument/2006/relationships/audio" Target="../media/audio1.wav"/><Relationship Id="rId4" Type="http://schemas.openxmlformats.org/officeDocument/2006/relationships/notesSlide" Target="../notesSlides/notesSlide132.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5.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2.jpeg"/><Relationship Id="rId5" Type="http://schemas.openxmlformats.org/officeDocument/2006/relationships/audio" Target="../media/audio1.wav"/><Relationship Id="rId4" Type="http://schemas.openxmlformats.org/officeDocument/2006/relationships/notesSlide" Target="../notesSlides/notesSlide133.xml"/></Relationships>
</file>

<file path=ppt/slides/_rels/slide1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4.xml"/><Relationship Id="rId1" Type="http://schemas.openxmlformats.org/officeDocument/2006/relationships/slideLayout" Target="../slideLayouts/slideLayout268.xml"/><Relationship Id="rId4" Type="http://schemas.openxmlformats.org/officeDocument/2006/relationships/image" Target="../media/image75.jpe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6.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75.jpeg"/><Relationship Id="rId5" Type="http://schemas.openxmlformats.org/officeDocument/2006/relationships/audio" Target="../media/audio1.wav"/><Relationship Id="rId4" Type="http://schemas.openxmlformats.org/officeDocument/2006/relationships/notesSlide" Target="../notesSlides/notesSlide135.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7.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4.jpeg"/><Relationship Id="rId5" Type="http://schemas.openxmlformats.org/officeDocument/2006/relationships/audio" Target="../media/audio1.wav"/><Relationship Id="rId4" Type="http://schemas.openxmlformats.org/officeDocument/2006/relationships/notesSlide" Target="../notesSlides/notesSlide136.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8.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04.jpeg"/><Relationship Id="rId5" Type="http://schemas.openxmlformats.org/officeDocument/2006/relationships/audio" Target="../media/audio1.wav"/><Relationship Id="rId4" Type="http://schemas.openxmlformats.org/officeDocument/2006/relationships/notesSlide" Target="../notesSlides/notesSlide137.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1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04.jpeg"/><Relationship Id="rId5" Type="http://schemas.openxmlformats.org/officeDocument/2006/relationships/audio" Target="../media/audio1.wav"/><Relationship Id="rId4" Type="http://schemas.openxmlformats.org/officeDocument/2006/relationships/notesSlide" Target="../notesSlides/notesSlide138.xml"/></Relationships>
</file>

<file path=ppt/slides/_rels/slide1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9.xml"/><Relationship Id="rId1" Type="http://schemas.openxmlformats.org/officeDocument/2006/relationships/slideLayout" Target="../slideLayouts/slideLayout268.xml"/><Relationship Id="rId4" Type="http://schemas.openxmlformats.org/officeDocument/2006/relationships/image" Target="../media/image75.jpe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68.xml"/><Relationship Id="rId7" Type="http://schemas.openxmlformats.org/officeDocument/2006/relationships/image" Target="../media/image120.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5.jpeg"/><Relationship Id="rId5" Type="http://schemas.openxmlformats.org/officeDocument/2006/relationships/audio" Target="../media/audio1.wav"/><Relationship Id="rId4" Type="http://schemas.openxmlformats.org/officeDocument/2006/relationships/notesSlide" Target="../notesSlides/notesSlide1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1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1.xml"/><Relationship Id="rId1" Type="http://schemas.openxmlformats.org/officeDocument/2006/relationships/slideLayout" Target="../slideLayouts/slideLayout273.xml"/><Relationship Id="rId4" Type="http://schemas.openxmlformats.org/officeDocument/2006/relationships/image" Target="../media/image121.jpeg"/></Relationships>
</file>

<file path=ppt/slides/_rels/slide1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2.xml"/><Relationship Id="rId1" Type="http://schemas.openxmlformats.org/officeDocument/2006/relationships/slideLayout" Target="../slideLayouts/slideLayout268.xml"/><Relationship Id="rId4" Type="http://schemas.openxmlformats.org/officeDocument/2006/relationships/image" Target="../media/image122.jpeg"/></Relationships>
</file>

<file path=ppt/slides/_rels/slide1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3.xml"/><Relationship Id="rId1" Type="http://schemas.openxmlformats.org/officeDocument/2006/relationships/slideLayout" Target="../slideLayouts/slideLayout267.xml"/><Relationship Id="rId4" Type="http://schemas.openxmlformats.org/officeDocument/2006/relationships/image" Target="../media/image123.jpeg"/></Relationships>
</file>

<file path=ppt/slides/_rels/slide1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5.xml"/><Relationship Id="rId1" Type="http://schemas.openxmlformats.org/officeDocument/2006/relationships/slideLayout" Target="../slideLayouts/slideLayout273.xml"/><Relationship Id="rId4" Type="http://schemas.openxmlformats.org/officeDocument/2006/relationships/image" Target="../media/image121.jpe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60.xml"/></Relationships>
</file>

<file path=ppt/slides/_rels/slide176.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147.xml"/><Relationship Id="rId1" Type="http://schemas.openxmlformats.org/officeDocument/2006/relationships/slideLayout" Target="../slideLayouts/slideLayout16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48.xml"/><Relationship Id="rId1" Type="http://schemas.openxmlformats.org/officeDocument/2006/relationships/slideLayout" Target="../slideLayouts/slideLayout177.xml"/></Relationships>
</file>

<file path=ppt/slides/_rels/slide178.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49.xml"/><Relationship Id="rId1" Type="http://schemas.openxmlformats.org/officeDocument/2006/relationships/slideLayout" Target="../slideLayouts/slideLayout17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50.xml"/><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5.xml"/></Relationships>
</file>

<file path=ppt/slides/_rels/slide18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51.xml"/><Relationship Id="rId1" Type="http://schemas.openxmlformats.org/officeDocument/2006/relationships/slideLayout" Target="../slideLayouts/slideLayout177.xml"/></Relationships>
</file>

<file path=ppt/slides/_rels/slide181.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52.xml"/><Relationship Id="rId1" Type="http://schemas.openxmlformats.org/officeDocument/2006/relationships/slideLayout" Target="../slideLayouts/slideLayout177.xml"/></Relationships>
</file>

<file path=ppt/slides/_rels/slide182.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53.xml"/><Relationship Id="rId1" Type="http://schemas.openxmlformats.org/officeDocument/2006/relationships/slideLayout" Target="../slideLayouts/slideLayout177.xml"/></Relationships>
</file>

<file path=ppt/slides/_rels/slide18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54.xml"/><Relationship Id="rId1" Type="http://schemas.openxmlformats.org/officeDocument/2006/relationships/slideLayout" Target="../slideLayouts/slideLayout177.xml"/><Relationship Id="rId4" Type="http://schemas.openxmlformats.org/officeDocument/2006/relationships/image" Target="../media/image126.gif"/></Relationships>
</file>

<file path=ppt/slides/_rels/slide184.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155.xml"/><Relationship Id="rId1" Type="http://schemas.openxmlformats.org/officeDocument/2006/relationships/slideLayout" Target="../slideLayouts/slideLayout16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6.xml"/><Relationship Id="rId1" Type="http://schemas.openxmlformats.org/officeDocument/2006/relationships/slideLayout" Target="../slideLayouts/slideLayout115.xml"/></Relationships>
</file>

<file path=ppt/slides/_rels/slide1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7.xml"/><Relationship Id="rId1" Type="http://schemas.openxmlformats.org/officeDocument/2006/relationships/slideLayout" Target="../slideLayouts/slideLayout268.xml"/><Relationship Id="rId4" Type="http://schemas.openxmlformats.org/officeDocument/2006/relationships/image" Target="../media/image12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158.xml"/><Relationship Id="rId1" Type="http://schemas.openxmlformats.org/officeDocument/2006/relationships/slideLayout" Target="../slideLayouts/slideLayout17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60.xml"/></Relationships>
</file>

<file path=ppt/slides/_rels/slide1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0.xml"/><Relationship Id="rId1" Type="http://schemas.openxmlformats.org/officeDocument/2006/relationships/slideLayout" Target="../slideLayouts/slideLayout272.xml"/><Relationship Id="rId5" Type="http://schemas.openxmlformats.org/officeDocument/2006/relationships/image" Target="../media/image130.gif"/><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audio" Target="../media/audio1.wav"/><Relationship Id="rId1" Type="http://schemas.openxmlformats.org/officeDocument/2006/relationships/slideLayout" Target="../slideLayouts/slideLayout268.xml"/></Relationships>
</file>

<file path=ppt/slides/_rels/slide1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92.xml.rels><?xml version="1.0" encoding="UTF-8" standalone="yes"?>
<Relationships xmlns="http://schemas.openxmlformats.org/package/2006/relationships"><Relationship Id="rId3" Type="http://schemas.openxmlformats.org/officeDocument/2006/relationships/hyperlink" Target="https://ref.ly/logosres/classarminian?ref=Page.p+283&amp;off=936" TargetMode="External"/><Relationship Id="rId2" Type="http://schemas.openxmlformats.org/officeDocument/2006/relationships/notesSlide" Target="../notesSlides/notesSlide162.xml"/><Relationship Id="rId1" Type="http://schemas.openxmlformats.org/officeDocument/2006/relationships/slideLayout" Target="../slideLayouts/slideLayout115.xml"/><Relationship Id="rId4" Type="http://schemas.openxmlformats.org/officeDocument/2006/relationships/hyperlink" Target="https://ref.ly/logosres/nibd?art=PhilippiansEpistletoThe&amp;off=384"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63.xml"/><Relationship Id="rId1" Type="http://schemas.openxmlformats.org/officeDocument/2006/relationships/slideLayout" Target="../slideLayouts/slideLayout115.xml"/></Relationships>
</file>

<file path=ppt/slides/_rels/slide194.xml.rels><?xml version="1.0" encoding="UTF-8" standalone="yes"?>
<Relationships xmlns="http://schemas.openxmlformats.org/package/2006/relationships"><Relationship Id="rId3" Type="http://schemas.openxmlformats.org/officeDocument/2006/relationships/hyperlink" Target="https://ref.ly/logosres/classarminian?ref=Page.p+284&amp;off=467" TargetMode="External"/><Relationship Id="rId2" Type="http://schemas.openxmlformats.org/officeDocument/2006/relationships/notesSlide" Target="../notesSlides/notesSlide164.xml"/><Relationship Id="rId1" Type="http://schemas.openxmlformats.org/officeDocument/2006/relationships/slideLayout" Target="../slideLayouts/slideLayout115.xml"/><Relationship Id="rId4" Type="http://schemas.openxmlformats.org/officeDocument/2006/relationships/hyperlink" Target="https://ref.ly/logosres/nibd?art=PhilippiansEpistletoThe&amp;off=384"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s://ref.ly/logosres/classarminian?ref=Page.p+285&amp;off=1290" TargetMode="External"/><Relationship Id="rId2" Type="http://schemas.openxmlformats.org/officeDocument/2006/relationships/notesSlide" Target="../notesSlides/notesSlide165.xml"/><Relationship Id="rId1" Type="http://schemas.openxmlformats.org/officeDocument/2006/relationships/slideLayout" Target="../slideLayouts/slideLayout115.xml"/><Relationship Id="rId4" Type="http://schemas.openxmlformats.org/officeDocument/2006/relationships/hyperlink" Target="https://ref.ly/logosres/nibd?art=PhilippiansEpistletoThe&amp;off=384"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s://ref.ly/logosres/9781945757266?art=r11.1&amp;off=13921&amp;ctx=s+are+very+fitting%2c%0a~The+Old+and+the+New+" TargetMode="External"/><Relationship Id="rId2" Type="http://schemas.openxmlformats.org/officeDocument/2006/relationships/notesSlide" Target="../notesSlides/notesSlide166.xml"/><Relationship Id="rId1" Type="http://schemas.openxmlformats.org/officeDocument/2006/relationships/slideLayout" Target="../slideLayouts/slideLayout115.xml"/></Relationships>
</file>

<file path=ppt/slides/_rels/slide197.xml.rels><?xml version="1.0" encoding="UTF-8" standalone="yes"?>
<Relationships xmlns="http://schemas.openxmlformats.org/package/2006/relationships"><Relationship Id="rId3" Type="http://schemas.openxmlformats.org/officeDocument/2006/relationships/hyperlink" Target="https://ref.ly/logosres/9781945757266?art=r12.1&amp;off=-1199&amp;ctx=ons+to+the+problem.%0a~How+can+We+Renew+Our" TargetMode="External"/><Relationship Id="rId2" Type="http://schemas.openxmlformats.org/officeDocument/2006/relationships/notesSlide" Target="../notesSlides/notesSlide167.xml"/><Relationship Id="rId1" Type="http://schemas.openxmlformats.org/officeDocument/2006/relationships/slideLayout" Target="../slideLayouts/slideLayout115.xml"/></Relationships>
</file>

<file path=ppt/slides/_rels/slide198.xml.rels><?xml version="1.0" encoding="UTF-8" standalone="yes"?>
<Relationships xmlns="http://schemas.openxmlformats.org/package/2006/relationships"><Relationship Id="rId3" Type="http://schemas.openxmlformats.org/officeDocument/2006/relationships/hyperlink" Target="https://ref.ly/logosres/9781945757266?art=r17&amp;off=15857&amp;ctx=terest+is+internal.%0a~Paul+told+the+Christ" TargetMode="External"/><Relationship Id="rId2" Type="http://schemas.openxmlformats.org/officeDocument/2006/relationships/notesSlide" Target="../notesSlides/notesSlide168.xml"/><Relationship Id="rId1" Type="http://schemas.openxmlformats.org/officeDocument/2006/relationships/slideLayout" Target="../slideLayouts/slideLayout115.xml"/></Relationships>
</file>

<file path=ppt/slides/_rels/slide199.xml.rels><?xml version="1.0" encoding="UTF-8" standalone="yes"?>
<Relationships xmlns="http://schemas.openxmlformats.org/package/2006/relationships"><Relationship Id="rId3" Type="http://schemas.openxmlformats.org/officeDocument/2006/relationships/hyperlink" Target="https://ref.ly/logosres/9781945757266?art=r12.1&amp;off=29129&amp;ctx=+in+our+children+from+infancy+forward.%0a%C2%A0~" TargetMode="External"/><Relationship Id="rId2" Type="http://schemas.openxmlformats.org/officeDocument/2006/relationships/notesSlide" Target="../notesSlides/notesSlide169.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191.xml"/><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slide" Target="slide173.xml"/><Relationship Id="rId5" Type="http://schemas.openxmlformats.org/officeDocument/2006/relationships/slide" Target="slide97.xml"/><Relationship Id="rId4" Type="http://schemas.openxmlformats.org/officeDocument/2006/relationships/slide" Target="slide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20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70.xml"/><Relationship Id="rId1" Type="http://schemas.openxmlformats.org/officeDocument/2006/relationships/slideLayout" Target="../slideLayouts/slideLayout115.xml"/></Relationships>
</file>

<file path=ppt/slides/_rels/slide201.xml.rels><?xml version="1.0" encoding="UTF-8" standalone="yes"?>
<Relationships xmlns="http://schemas.openxmlformats.org/package/2006/relationships"><Relationship Id="rId3" Type="http://schemas.openxmlformats.org/officeDocument/2006/relationships/hyperlink" Target="https://ref.ly/logosres/9781945757266?art=r13&amp;off=6894&amp;ctx=outer+person%3f144%0a%C2%A0%0a%0a~2+Timothy+3%3a8+Update" TargetMode="External"/><Relationship Id="rId2" Type="http://schemas.openxmlformats.org/officeDocument/2006/relationships/notesSlide" Target="../notesSlides/notesSlide171.xml"/><Relationship Id="rId1" Type="http://schemas.openxmlformats.org/officeDocument/2006/relationships/slideLayout" Target="../slideLayouts/slideLayout115.xml"/></Relationships>
</file>

<file path=ppt/slides/_rels/slide2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2.xml"/><Relationship Id="rId1" Type="http://schemas.openxmlformats.org/officeDocument/2006/relationships/slideLayout" Target="../slideLayouts/slideLayout115.xml"/></Relationships>
</file>

<file path=ppt/slides/_rels/slide203.xml.rels><?xml version="1.0" encoding="UTF-8" standalone="yes"?>
<Relationships xmlns="http://schemas.openxmlformats.org/package/2006/relationships"><Relationship Id="rId3" Type="http://schemas.openxmlformats.org/officeDocument/2006/relationships/hyperlink" Target="https://ref.ly/logosres/9781945757266?art=r14&amp;off=21381&amp;ctx=r+that+follows.156%0a%0a~Having+the+Right+Hea" TargetMode="External"/><Relationship Id="rId2" Type="http://schemas.openxmlformats.org/officeDocument/2006/relationships/notesSlide" Target="../notesSlides/notesSlide173.xml"/><Relationship Id="rId1" Type="http://schemas.openxmlformats.org/officeDocument/2006/relationships/slideLayout" Target="../slideLayouts/slideLayout115.xml"/></Relationships>
</file>

<file path=ppt/slides/_rels/slide20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4.xml"/><Relationship Id="rId1" Type="http://schemas.openxmlformats.org/officeDocument/2006/relationships/slideLayout" Target="../slideLayouts/slideLayout272.xml"/><Relationship Id="rId5" Type="http://schemas.openxmlformats.org/officeDocument/2006/relationships/image" Target="../media/image130.gif"/><Relationship Id="rId4" Type="http://schemas.openxmlformats.org/officeDocument/2006/relationships/image" Target="../media/image93.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1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1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5.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hyperlink" Target="javascript:;" TargetMode="External"/><Relationship Id="rId2" Type="http://schemas.openxmlformats.org/officeDocument/2006/relationships/notesSlide" Target="../notesSlides/notesSlide19.xml"/><Relationship Id="rId1" Type="http://schemas.openxmlformats.org/officeDocument/2006/relationships/slideLayout" Target="../slideLayouts/slideLayout115.xml"/><Relationship Id="rId4" Type="http://schemas.openxmlformats.org/officeDocument/2006/relationships/image" Target="../media/image38.jpeg"/></Relationships>
</file>

<file path=ppt/slides/_rels/slide2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0.xml"/><Relationship Id="rId1" Type="http://schemas.openxmlformats.org/officeDocument/2006/relationships/slideLayout" Target="../slideLayouts/slideLayout115.xml"/></Relationships>
</file>

<file path=ppt/slides/_rels/slide211.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181.xml"/><Relationship Id="rId1" Type="http://schemas.openxmlformats.org/officeDocument/2006/relationships/slideLayout" Target="../slideLayouts/slideLayout115.xml"/></Relationships>
</file>

<file path=ppt/slides/_rels/slide2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2.xml"/><Relationship Id="rId1" Type="http://schemas.openxmlformats.org/officeDocument/2006/relationships/slideLayout" Target="../slideLayouts/slideLayout268.xml"/><Relationship Id="rId5" Type="http://schemas.openxmlformats.org/officeDocument/2006/relationships/image" Target="../media/image138.gif"/><Relationship Id="rId4" Type="http://schemas.openxmlformats.org/officeDocument/2006/relationships/image" Target="../media/image137.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15.xml"/></Relationships>
</file>

<file path=ppt/slides/_rels/slide21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84.xml"/><Relationship Id="rId1" Type="http://schemas.openxmlformats.org/officeDocument/2006/relationships/slideLayout" Target="../slideLayouts/slideLayout11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5.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package" Target="../embeddings/Microsoft_Word_Document.docx"/></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5.xml"/><Relationship Id="rId1" Type="http://schemas.openxmlformats.org/officeDocument/2006/relationships/vmlDrawing" Target="../drawings/vmlDrawing2.vml"/><Relationship Id="rId5" Type="http://schemas.openxmlformats.org/officeDocument/2006/relationships/image" Target="../media/image41.emf"/><Relationship Id="rId4" Type="http://schemas.openxmlformats.org/officeDocument/2006/relationships/package" Target="../embeddings/Microsoft_Word_Document1.docx"/></Relationships>
</file>

<file path=ppt/slides/_rels/slide2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15.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05.xml"/><Relationship Id="rId4" Type="http://schemas.openxmlformats.org/officeDocument/2006/relationships/image" Target="../media/image2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8" Type="http://schemas.openxmlformats.org/officeDocument/2006/relationships/hyperlink" Target="https://biblia.com/bible/nasb95/Matthew%2027.63" TargetMode="External"/><Relationship Id="rId13" Type="http://schemas.openxmlformats.org/officeDocument/2006/relationships/hyperlink" Target="https://biblia.com/bible/nasb95/Rev%202.21" TargetMode="External"/><Relationship Id="rId3" Type="http://schemas.openxmlformats.org/officeDocument/2006/relationships/hyperlink" Target="https://biblia.com/bible/nasb95/1%20Cor%202.14" TargetMode="External"/><Relationship Id="rId7" Type="http://schemas.openxmlformats.org/officeDocument/2006/relationships/hyperlink" Target="https://biblia.com/bible/nasb95/Matt%2021.45" TargetMode="External"/><Relationship Id="rId12" Type="http://schemas.openxmlformats.org/officeDocument/2006/relationships/hyperlink" Target="https://biblia.com/bible/nasb95/Acts%2013.46" TargetMode="External"/><Relationship Id="rId2" Type="http://schemas.openxmlformats.org/officeDocument/2006/relationships/notesSlide" Target="../notesSlides/notesSlide27.xml"/><Relationship Id="rId1" Type="http://schemas.openxmlformats.org/officeDocument/2006/relationships/slideLayout" Target="../slideLayouts/slideLayout115.xml"/><Relationship Id="rId6" Type="http://schemas.openxmlformats.org/officeDocument/2006/relationships/hyperlink" Target="https://biblia.com/bible/nasb95/2%20Thessalonians%203.14" TargetMode="External"/><Relationship Id="rId11" Type="http://schemas.openxmlformats.org/officeDocument/2006/relationships/hyperlink" Target="https://biblia.com/bible/nasb95/Acts%2025.25" TargetMode="External"/><Relationship Id="rId5" Type="http://schemas.openxmlformats.org/officeDocument/2006/relationships/hyperlink" Target="https://biblia.com/bible/nasb95/2%20Thess%203.6" TargetMode="External"/><Relationship Id="rId10" Type="http://schemas.openxmlformats.org/officeDocument/2006/relationships/hyperlink" Target="https://biblia.com/bible/nasb95/Acts%2022.22" TargetMode="External"/><Relationship Id="rId4" Type="http://schemas.openxmlformats.org/officeDocument/2006/relationships/hyperlink" Target="https://biblia.com/bible/nasb95/1%20Cor%203.1-3" TargetMode="External"/><Relationship Id="rId9" Type="http://schemas.openxmlformats.org/officeDocument/2006/relationships/hyperlink" Target="https://biblia.com/bible/nasb95/Acts%2017.32"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biblia.com/bible/nasb95/Jer%208.9" TargetMode="External"/><Relationship Id="rId3" Type="http://schemas.openxmlformats.org/officeDocument/2006/relationships/hyperlink" Target="https://biblia.com/bible/nasb95/1%20Cor%202.14" TargetMode="External"/><Relationship Id="rId7" Type="http://schemas.openxmlformats.org/officeDocument/2006/relationships/hyperlink" Target="https://biblia.com/bible/nasb95/Heb%205.14" TargetMode="External"/><Relationship Id="rId2" Type="http://schemas.openxmlformats.org/officeDocument/2006/relationships/notesSlide" Target="../notesSlides/notesSlide28.xml"/><Relationship Id="rId1" Type="http://schemas.openxmlformats.org/officeDocument/2006/relationships/slideLayout" Target="../slideLayouts/slideLayout115.xml"/><Relationship Id="rId6" Type="http://schemas.openxmlformats.org/officeDocument/2006/relationships/hyperlink" Target="https://biblia.com/bible/nasb95/1%20Thess%205.21" TargetMode="External"/><Relationship Id="rId5" Type="http://schemas.openxmlformats.org/officeDocument/2006/relationships/hyperlink" Target="https://biblia.com/bible/nasb95/Acts%2017.11" TargetMode="External"/><Relationship Id="rId4" Type="http://schemas.openxmlformats.org/officeDocument/2006/relationships/hyperlink" Target="https://biblia.com/bible/nasb95/1%20Cor%201.23"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biblia.com/bible/nasb95/1%20Cor%202.15" TargetMode="External"/><Relationship Id="rId7" Type="http://schemas.openxmlformats.org/officeDocument/2006/relationships/hyperlink" Target="https://biblia.com/bible/nasb95/Heb%2011.38" TargetMode="External"/><Relationship Id="rId2" Type="http://schemas.openxmlformats.org/officeDocument/2006/relationships/notesSlide" Target="../notesSlides/notesSlide29.xml"/><Relationship Id="rId1" Type="http://schemas.openxmlformats.org/officeDocument/2006/relationships/slideLayout" Target="../slideLayouts/slideLayout115.xml"/><Relationship Id="rId6" Type="http://schemas.openxmlformats.org/officeDocument/2006/relationships/hyperlink" Target="https://biblia.com/bible/nasb95/Ps%20119.99-105" TargetMode="External"/><Relationship Id="rId5" Type="http://schemas.openxmlformats.org/officeDocument/2006/relationships/hyperlink" Target="https://biblia.com/bible/nasb95/Heb%205.14" TargetMode="External"/><Relationship Id="rId4" Type="http://schemas.openxmlformats.org/officeDocument/2006/relationships/hyperlink" Target="https://biblia.com/bible/nasb95/1%20Cor%2014.37"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biblia.com/bible/nasb95/Isa%2055.8-9" TargetMode="External"/><Relationship Id="rId3" Type="http://schemas.openxmlformats.org/officeDocument/2006/relationships/hyperlink" Target="https://biblia.com/bible/nasb95/1%20Cor%202.16" TargetMode="External"/><Relationship Id="rId7" Type="http://schemas.openxmlformats.org/officeDocument/2006/relationships/hyperlink" Target="https://biblia.com/bible/nasb95/Jer%2010.23" TargetMode="External"/><Relationship Id="rId2" Type="http://schemas.openxmlformats.org/officeDocument/2006/relationships/notesSlide" Target="../notesSlides/notesSlide30.xml"/><Relationship Id="rId1" Type="http://schemas.openxmlformats.org/officeDocument/2006/relationships/slideLayout" Target="../slideLayouts/slideLayout115.xml"/><Relationship Id="rId6" Type="http://schemas.openxmlformats.org/officeDocument/2006/relationships/hyperlink" Target="https://biblia.com/bible/nasb95/1%20Cor%202.9-13" TargetMode="External"/><Relationship Id="rId5" Type="http://schemas.openxmlformats.org/officeDocument/2006/relationships/hyperlink" Target="https://biblia.com/bible/nasb95/Rom%2011.34" TargetMode="External"/><Relationship Id="rId4" Type="http://schemas.openxmlformats.org/officeDocument/2006/relationships/hyperlink" Target="https://biblia.com/bible/nasb95/Isa%2040.13" TargetMode="External"/><Relationship Id="rId9" Type="http://schemas.openxmlformats.org/officeDocument/2006/relationships/hyperlink" Target="https://biblia.com/bible/nasb95/Ps%20119.105"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biblia.com/bible/nasb95/Rev%203.20" TargetMode="External"/><Relationship Id="rId3" Type="http://schemas.openxmlformats.org/officeDocument/2006/relationships/hyperlink" Target="https://biblia.com/bible/nasb95/1%20Cor%203.1-3" TargetMode="External"/><Relationship Id="rId7" Type="http://schemas.openxmlformats.org/officeDocument/2006/relationships/hyperlink" Target="https://biblia.com/bible/nasb95/1%20Cor%209.27" TargetMode="External"/><Relationship Id="rId2" Type="http://schemas.openxmlformats.org/officeDocument/2006/relationships/notesSlide" Target="../notesSlides/notesSlide31.xml"/><Relationship Id="rId1" Type="http://schemas.openxmlformats.org/officeDocument/2006/relationships/slideLayout" Target="../slideLayouts/slideLayout115.xml"/><Relationship Id="rId6" Type="http://schemas.openxmlformats.org/officeDocument/2006/relationships/hyperlink" Target="https://biblia.com/bible/nasb95/John%206.66" TargetMode="External"/><Relationship Id="rId5" Type="http://schemas.openxmlformats.org/officeDocument/2006/relationships/hyperlink" Target="https://biblia.com/bible/nasb95/John%206.60" TargetMode="External"/><Relationship Id="rId10" Type="http://schemas.openxmlformats.org/officeDocument/2006/relationships/hyperlink" Target="https://biblia.com/bible/nasb95/Luke%2016.31" TargetMode="External"/><Relationship Id="rId4" Type="http://schemas.openxmlformats.org/officeDocument/2006/relationships/hyperlink" Target="https://biblia.com/bible/nasb95/Matt%207.12" TargetMode="External"/><Relationship Id="rId9" Type="http://schemas.openxmlformats.org/officeDocument/2006/relationships/hyperlink" Target="https://biblia.com/bible/nasb95/Luke%2016.29" TargetMode="Externa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03.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70.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84.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0.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0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19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188.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19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188.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188.xml"/></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188.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188.xml"/></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187.xml"/><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98.xml"/><Relationship Id="rId7" Type="http://schemas.openxmlformats.org/officeDocument/2006/relationships/image" Target="../media/image5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1.jpeg"/><Relationship Id="rId5" Type="http://schemas.openxmlformats.org/officeDocument/2006/relationships/audio" Target="../media/audio1.wav"/><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06.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gif"/><Relationship Id="rId2" Type="http://schemas.openxmlformats.org/officeDocument/2006/relationships/notesSlide" Target="../notesSlides/notesSlide43.xml"/><Relationship Id="rId1" Type="http://schemas.openxmlformats.org/officeDocument/2006/relationships/slideLayout" Target="../slideLayouts/slideLayout199.xml"/><Relationship Id="rId6" Type="http://schemas.openxmlformats.org/officeDocument/2006/relationships/image" Target="../media/image33.jpeg"/><Relationship Id="rId5" Type="http://schemas.openxmlformats.org/officeDocument/2006/relationships/image" Target="../media/image53.jpeg"/><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gif"/><Relationship Id="rId2" Type="http://schemas.openxmlformats.org/officeDocument/2006/relationships/notesSlide" Target="../notesSlides/notesSlide44.xml"/><Relationship Id="rId1" Type="http://schemas.openxmlformats.org/officeDocument/2006/relationships/slideLayout" Target="../slideLayouts/slideLayout199.xml"/><Relationship Id="rId6" Type="http://schemas.openxmlformats.org/officeDocument/2006/relationships/image" Target="../media/image33.jpeg"/><Relationship Id="rId5" Type="http://schemas.openxmlformats.org/officeDocument/2006/relationships/image" Target="../media/image53.jpeg"/><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199.xml"/><Relationship Id="rId6" Type="http://schemas.openxmlformats.org/officeDocument/2006/relationships/image" Target="../media/image33.jpeg"/><Relationship Id="rId5" Type="http://schemas.openxmlformats.org/officeDocument/2006/relationships/image" Target="../media/image53.jpeg"/><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199.xml"/><Relationship Id="rId6" Type="http://schemas.openxmlformats.org/officeDocument/2006/relationships/image" Target="../media/image33.jpeg"/><Relationship Id="rId5" Type="http://schemas.openxmlformats.org/officeDocument/2006/relationships/image" Target="../media/image53.jpeg"/><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73.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204.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99.xml"/><Relationship Id="rId5" Type="http://schemas.openxmlformats.org/officeDocument/2006/relationships/image" Target="../media/image58.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16.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99.xml"/><Relationship Id="rId5" Type="http://schemas.openxmlformats.org/officeDocument/2006/relationships/image" Target="../media/image58.jpeg"/><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99.xml"/><Relationship Id="rId6" Type="http://schemas.openxmlformats.org/officeDocument/2006/relationships/image" Target="../media/image33.jpeg"/><Relationship Id="rId5" Type="http://schemas.openxmlformats.org/officeDocument/2006/relationships/image" Target="../media/image53.jpeg"/><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199.xml"/><Relationship Id="rId6" Type="http://schemas.openxmlformats.org/officeDocument/2006/relationships/image" Target="../media/image33.jpeg"/><Relationship Id="rId5" Type="http://schemas.openxmlformats.org/officeDocument/2006/relationships/image" Target="../media/image53.jpeg"/><Relationship Id="rId4"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160.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4.xml"/><Relationship Id="rId1" Type="http://schemas.openxmlformats.org/officeDocument/2006/relationships/slideLayout" Target="../slideLayouts/slideLayout160.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5.xml"/><Relationship Id="rId1" Type="http://schemas.openxmlformats.org/officeDocument/2006/relationships/slideLayout" Target="../slideLayouts/slideLayout160.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198.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223.xml"/><Relationship Id="rId5" Type="http://schemas.openxmlformats.org/officeDocument/2006/relationships/image" Target="../media/image62.jpeg"/><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05.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125.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159.xml"/><Relationship Id="rId4" Type="http://schemas.openxmlformats.org/officeDocument/2006/relationships/image" Target="../media/image33.jpeg"/></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160.xml"/><Relationship Id="rId4" Type="http://schemas.openxmlformats.org/officeDocument/2006/relationships/image" Target="../media/image33.jpeg"/></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160.xml"/><Relationship Id="rId4" Type="http://schemas.openxmlformats.org/officeDocument/2006/relationships/image" Target="../media/image33.jpeg"/></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142.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14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349.xml"/><Relationship Id="rId4" Type="http://schemas.openxmlformats.org/officeDocument/2006/relationships/image" Target="../media/image69.gif"/></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14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0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6.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aphrodite.cooltext.com/d.php?renderid=473645621&amp;extension=png" TargetMode="External"/><Relationship Id="rId1" Type="http://schemas.openxmlformats.org/officeDocument/2006/relationships/slideLayout" Target="../slideLayouts/slideLayout322.xml"/><Relationship Id="rId5" Type="http://schemas.openxmlformats.org/officeDocument/2006/relationships/image" Target="../media/image72.gif"/><Relationship Id="rId4" Type="http://schemas.openxmlformats.org/officeDocument/2006/relationships/hyperlink" Target="http://aphrodite.cooltext.com/d.php?renderid=473646276&amp;extension=gi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05.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74.wmf"/><Relationship Id="rId2" Type="http://schemas.openxmlformats.org/officeDocument/2006/relationships/slideLayout" Target="../slideLayouts/slideLayout242.xml"/><Relationship Id="rId1" Type="http://schemas.openxmlformats.org/officeDocument/2006/relationships/vmlDrawing" Target="../drawings/vmlDrawing3.vml"/><Relationship Id="rId6" Type="http://schemas.openxmlformats.org/officeDocument/2006/relationships/oleObject" Target="../embeddings/oleObject1.bin"/><Relationship Id="rId5" Type="http://schemas.openxmlformats.org/officeDocument/2006/relationships/image" Target="../media/image66.jpe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2.xml"/><Relationship Id="rId1" Type="http://schemas.openxmlformats.org/officeDocument/2006/relationships/slideLayout" Target="../slideLayouts/slideLayout239.xml"/><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28E7-C720-47E1-AEDD-1D3DE98F8FE8}"/>
              </a:ext>
            </a:extLst>
          </p:cNvPr>
          <p:cNvSpPr>
            <a:spLocks noGrp="1"/>
          </p:cNvSpPr>
          <p:nvPr>
            <p:ph type="ctrTitle"/>
          </p:nvPr>
        </p:nvSpPr>
        <p:spPr>
          <a:xfrm>
            <a:off x="7575082" y="1164657"/>
            <a:ext cx="4616917" cy="3208851"/>
          </a:xfrm>
        </p:spPr>
        <p:txBody>
          <a:bodyPr>
            <a:noAutofit/>
          </a:bodyPr>
          <a:lstStyle/>
          <a:p>
            <a:r>
              <a:rPr lang="en-US" sz="4400" dirty="0">
                <a:latin typeface="Castellar" panose="020A0402060406010301" pitchFamily="18" charset="0"/>
              </a:rPr>
              <a:t>The Mind of the Beast Vs. The Mind of  </a:t>
            </a:r>
            <a:r>
              <a:rPr lang="en-US" sz="4800" dirty="0">
                <a:latin typeface="Castellar" panose="020A0402060406010301" pitchFamily="18" charset="0"/>
              </a:rPr>
              <a:t>Christ</a:t>
            </a:r>
          </a:p>
        </p:txBody>
      </p:sp>
      <p:sp>
        <p:nvSpPr>
          <p:cNvPr id="3" name="Subtitle 2">
            <a:extLst>
              <a:ext uri="{FF2B5EF4-FFF2-40B4-BE49-F238E27FC236}">
                <a16:creationId xmlns:a16="http://schemas.microsoft.com/office/drawing/2014/main" id="{B204022E-51E4-4C5D-9181-7E472124BC1B}"/>
              </a:ext>
            </a:extLst>
          </p:cNvPr>
          <p:cNvSpPr>
            <a:spLocks noGrp="1"/>
          </p:cNvSpPr>
          <p:nvPr>
            <p:ph type="subTitle" idx="1"/>
          </p:nvPr>
        </p:nvSpPr>
        <p:spPr/>
        <p:txBody>
          <a:bodyPr>
            <a:normAutofit/>
          </a:bodyPr>
          <a:lstStyle/>
          <a:p>
            <a:r>
              <a:rPr lang="en-US" sz="1800" dirty="0">
                <a:latin typeface="Ravie" panose="04040805050809020602" pitchFamily="82" charset="0"/>
              </a:rPr>
              <a:t>By David L. Burris</a:t>
            </a:r>
          </a:p>
        </p:txBody>
      </p:sp>
    </p:spTree>
    <p:extLst>
      <p:ext uri="{BB962C8B-B14F-4D97-AF65-F5344CB8AC3E}">
        <p14:creationId xmlns:p14="http://schemas.microsoft.com/office/powerpoint/2010/main" val="2041140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4706" name="Rectangle 2">
            <a:extLst>
              <a:ext uri="{FF2B5EF4-FFF2-40B4-BE49-F238E27FC236}">
                <a16:creationId xmlns:a16="http://schemas.microsoft.com/office/drawing/2014/main" id="{C1D778C9-64F9-4AC1-8D96-E87534CEC270}"/>
              </a:ext>
            </a:extLst>
          </p:cNvPr>
          <p:cNvSpPr>
            <a:spLocks noGrp="1" noChangeArrowheads="1"/>
          </p:cNvSpPr>
          <p:nvPr>
            <p:ph type="ctrTitle"/>
          </p:nvPr>
        </p:nvSpPr>
        <p:spPr>
          <a:xfrm>
            <a:off x="1790700" y="2362200"/>
            <a:ext cx="8610600" cy="533400"/>
          </a:xfrm>
          <a:solidFill>
            <a:schemeClr val="bg1"/>
          </a:solidFill>
        </p:spPr>
        <p:txBody>
          <a:bodyPr/>
          <a:lstStyle/>
          <a:p>
            <a:pPr eaLnBrk="1" hangingPunct="1">
              <a:defRPr/>
            </a:pPr>
            <a:r>
              <a:rPr lang="en-US" sz="3600">
                <a:effectLst>
                  <a:outerShdw blurRad="38100" dist="38100" dir="2700000" algn="tl">
                    <a:srgbClr val="C0C0C0"/>
                  </a:outerShdw>
                </a:effectLst>
                <a:ea typeface="+mj-ea"/>
              </a:rPr>
              <a:t>2</a:t>
            </a:r>
            <a:r>
              <a:rPr lang="en-US" sz="3600" baseline="30000">
                <a:effectLst>
                  <a:outerShdw blurRad="38100" dist="38100" dir="2700000" algn="tl">
                    <a:srgbClr val="C0C0C0"/>
                  </a:outerShdw>
                </a:effectLst>
                <a:ea typeface="+mj-ea"/>
              </a:rPr>
              <a:t>nd.</a:t>
            </a:r>
            <a:r>
              <a:rPr lang="en-US" sz="3600">
                <a:effectLst>
                  <a:outerShdw blurRad="38100" dist="38100" dir="2700000" algn="tl">
                    <a:srgbClr val="C0C0C0"/>
                  </a:outerShdw>
                </a:effectLst>
                <a:ea typeface="+mj-ea"/>
              </a:rPr>
              <a:t> </a:t>
            </a:r>
            <a:r>
              <a:rPr lang="en-US" sz="3600" b="1">
                <a:effectLst>
                  <a:outerShdw blurRad="38100" dist="38100" dir="2700000" algn="tl">
                    <a:srgbClr val="C0C0C0"/>
                  </a:outerShdw>
                </a:effectLst>
                <a:ea typeface="+mj-ea"/>
              </a:rPr>
              <a:t>God Would Allow Him Other Venue</a:t>
            </a:r>
            <a:r>
              <a:rPr lang="en-US" sz="2400" b="1">
                <a:effectLst>
                  <a:outerShdw blurRad="38100" dist="38100" dir="2700000" algn="tl">
                    <a:srgbClr val="C0C0C0"/>
                  </a:outerShdw>
                </a:effectLst>
                <a:ea typeface="+mj-ea"/>
              </a:rPr>
              <a:t> </a:t>
            </a:r>
            <a:r>
              <a:rPr lang="en-US" b="1">
                <a:effectLst>
                  <a:outerShdw blurRad="38100" dist="38100" dir="2700000" algn="tl">
                    <a:srgbClr val="C0C0C0"/>
                  </a:outerShdw>
                </a:effectLst>
                <a:ea typeface="+mj-ea"/>
              </a:rPr>
              <a:t> </a:t>
            </a:r>
          </a:p>
        </p:txBody>
      </p:sp>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704066" name="Rectangle 2">
            <a:extLst>
              <a:ext uri="{FF2B5EF4-FFF2-40B4-BE49-F238E27FC236}">
                <a16:creationId xmlns:a16="http://schemas.microsoft.com/office/drawing/2014/main" id="{245FFB44-B4D7-46A6-A52D-564328DFB935}"/>
              </a:ext>
            </a:extLst>
          </p:cNvPr>
          <p:cNvSpPr>
            <a:spLocks noGrp="1" noChangeArrowheads="1"/>
          </p:cNvSpPr>
          <p:nvPr>
            <p:ph type="title"/>
          </p:nvPr>
        </p:nvSpPr>
        <p:spPr>
          <a:xfrm>
            <a:off x="1524000" y="0"/>
            <a:ext cx="9144000" cy="1066800"/>
          </a:xfrm>
          <a:solidFill>
            <a:srgbClr val="FFFFFF"/>
          </a:solidFill>
          <a:effectLst/>
        </p:spPr>
        <p:txBody>
          <a:bodyPr vert="horz" wrap="square" lIns="92075" tIns="46038" rIns="92075" bIns="46038" numCol="1" anchor="ctr" anchorCtr="0" compatLnSpc="1">
            <a:prstTxWarp prst="textNoShape">
              <a:avLst/>
            </a:prstTxWarp>
          </a:bodyPr>
          <a:lstStyle/>
          <a:p>
            <a:pPr eaLnBrk="1" hangingPunct="1">
              <a:defRPr/>
            </a:pPr>
            <a:r>
              <a:rPr lang="en-US">
                <a:solidFill>
                  <a:srgbClr val="990033"/>
                </a:solidFill>
                <a:effectLst>
                  <a:outerShdw blurRad="38100" dist="38100" dir="2700000" algn="tl">
                    <a:srgbClr val="C0C0C0"/>
                  </a:outerShdw>
                </a:effectLst>
                <a:ea typeface="+mj-ea"/>
              </a:rPr>
              <a:t>What are some worldview</a:t>
            </a:r>
            <a:r>
              <a:rPr lang="en-US">
                <a:effectLst>
                  <a:outerShdw blurRad="38100" dist="38100" dir="2700000" algn="tl">
                    <a:srgbClr val="C0C0C0"/>
                  </a:outerShdw>
                </a:effectLst>
                <a:ea typeface="+mj-ea"/>
              </a:rPr>
              <a:t> </a:t>
            </a:r>
            <a:r>
              <a:rPr lang="en-US">
                <a:solidFill>
                  <a:srgbClr val="990033"/>
                </a:solidFill>
                <a:effectLst>
                  <a:outerShdw blurRad="38100" dist="38100" dir="2700000" algn="tl">
                    <a:srgbClr val="C0C0C0"/>
                  </a:outerShdw>
                </a:effectLst>
                <a:ea typeface="+mj-ea"/>
              </a:rPr>
              <a:t>tests?</a:t>
            </a:r>
          </a:p>
        </p:txBody>
      </p:sp>
      <p:sp>
        <p:nvSpPr>
          <p:cNvPr id="15704067" name="Rectangle 3">
            <a:extLst>
              <a:ext uri="{FF2B5EF4-FFF2-40B4-BE49-F238E27FC236}">
                <a16:creationId xmlns:a16="http://schemas.microsoft.com/office/drawing/2014/main" id="{DB35D27E-AB38-4E7A-A41B-4E4D53EF6916}"/>
              </a:ext>
            </a:extLst>
          </p:cNvPr>
          <p:cNvSpPr>
            <a:spLocks noGrp="1" noChangeArrowheads="1"/>
          </p:cNvSpPr>
          <p:nvPr>
            <p:ph type="body" idx="1"/>
          </p:nvPr>
        </p:nvSpPr>
        <p:spPr>
          <a:xfrm>
            <a:off x="2208213" y="1752600"/>
            <a:ext cx="7772400" cy="5105400"/>
          </a:xfrm>
          <a:effectLst/>
        </p:spPr>
        <p:txBody>
          <a:bodyPr vert="horz" wrap="square" lIns="92075" tIns="46038" rIns="92075" bIns="46038" numCol="1" anchor="t" anchorCtr="0" compatLnSpc="1">
            <a:prstTxWarp prst="textNoShape">
              <a:avLst/>
            </a:prstTxWarp>
          </a:bodyPr>
          <a:lstStyle/>
          <a:p>
            <a:pPr eaLnBrk="1" hangingPunct="1">
              <a:defRPr/>
            </a:pPr>
            <a:r>
              <a:rPr lang="en-US">
                <a:solidFill>
                  <a:schemeClr val="hlink"/>
                </a:solidFill>
                <a:effectLst>
                  <a:outerShdw blurRad="38100" dist="38100" dir="2700000" algn="tl">
                    <a:srgbClr val="000000"/>
                  </a:outerShdw>
                </a:effectLst>
                <a:ea typeface="+mn-ea"/>
              </a:rPr>
              <a:t>Reason </a:t>
            </a:r>
            <a:r>
              <a:rPr lang="en-US">
                <a:effectLst>
                  <a:outerShdw blurRad="38100" dist="38100" dir="2700000" algn="tl">
                    <a:srgbClr val="000000"/>
                  </a:outerShdw>
                </a:effectLst>
                <a:ea typeface="+mn-ea"/>
              </a:rPr>
              <a:t>– A worldview should be </a:t>
            </a:r>
            <a:r>
              <a:rPr lang="en-US">
                <a:solidFill>
                  <a:schemeClr val="hlink"/>
                </a:solidFill>
                <a:effectLst>
                  <a:outerShdw blurRad="38100" dist="38100" dir="2700000" algn="tl">
                    <a:srgbClr val="000000"/>
                  </a:outerShdw>
                </a:effectLst>
                <a:ea typeface="+mn-ea"/>
              </a:rPr>
              <a:t>consistent</a:t>
            </a:r>
            <a:r>
              <a:rPr lang="en-US">
                <a:effectLst>
                  <a:outerShdw blurRad="38100" dist="38100" dir="2700000" algn="tl">
                    <a:srgbClr val="000000"/>
                  </a:outerShdw>
                </a:effectLst>
                <a:ea typeface="+mn-ea"/>
              </a:rPr>
              <a:t> and </a:t>
            </a:r>
            <a:r>
              <a:rPr lang="en-US">
                <a:solidFill>
                  <a:schemeClr val="hlink"/>
                </a:solidFill>
                <a:effectLst>
                  <a:outerShdw blurRad="38100" dist="38100" dir="2700000" algn="tl">
                    <a:srgbClr val="000000"/>
                  </a:outerShdw>
                </a:effectLst>
                <a:ea typeface="+mn-ea"/>
              </a:rPr>
              <a:t>coherent</a:t>
            </a:r>
          </a:p>
          <a:p>
            <a:pPr eaLnBrk="1" hangingPunct="1">
              <a:defRPr/>
            </a:pPr>
            <a:r>
              <a:rPr lang="en-US">
                <a:solidFill>
                  <a:schemeClr val="hlink"/>
                </a:solidFill>
                <a:effectLst>
                  <a:outerShdw blurRad="38100" dist="38100" dir="2700000" algn="tl">
                    <a:srgbClr val="000000"/>
                  </a:outerShdw>
                </a:effectLst>
                <a:ea typeface="+mn-ea"/>
              </a:rPr>
              <a:t>Experience</a:t>
            </a:r>
            <a:r>
              <a:rPr lang="en-US">
                <a:effectLst>
                  <a:outerShdw blurRad="38100" dist="38100" dir="2700000" algn="tl">
                    <a:srgbClr val="000000"/>
                  </a:outerShdw>
                </a:effectLst>
                <a:ea typeface="+mn-ea"/>
              </a:rPr>
              <a:t> – A worldview should match the </a:t>
            </a:r>
            <a:r>
              <a:rPr lang="en-US">
                <a:solidFill>
                  <a:schemeClr val="hlink"/>
                </a:solidFill>
                <a:effectLst>
                  <a:outerShdw blurRad="38100" dist="38100" dir="2700000" algn="tl">
                    <a:srgbClr val="000000"/>
                  </a:outerShdw>
                </a:effectLst>
                <a:ea typeface="+mn-ea"/>
              </a:rPr>
              <a:t>facts</a:t>
            </a:r>
            <a:r>
              <a:rPr lang="en-US">
                <a:effectLst>
                  <a:outerShdw blurRad="38100" dist="38100" dir="2700000" algn="tl">
                    <a:srgbClr val="000000"/>
                  </a:outerShdw>
                </a:effectLst>
                <a:ea typeface="+mn-ea"/>
              </a:rPr>
              <a:t> of our </a:t>
            </a:r>
            <a:r>
              <a:rPr lang="en-US">
                <a:solidFill>
                  <a:schemeClr val="hlink"/>
                </a:solidFill>
                <a:effectLst>
                  <a:outerShdw blurRad="38100" dist="38100" dir="2700000" algn="tl">
                    <a:srgbClr val="000000"/>
                  </a:outerShdw>
                </a:effectLst>
                <a:ea typeface="+mn-ea"/>
              </a:rPr>
              <a:t>experience</a:t>
            </a:r>
          </a:p>
          <a:p>
            <a:pPr eaLnBrk="1" hangingPunct="1">
              <a:defRPr/>
            </a:pPr>
            <a:r>
              <a:rPr lang="en-US">
                <a:solidFill>
                  <a:schemeClr val="hlink"/>
                </a:solidFill>
                <a:effectLst>
                  <a:outerShdw blurRad="38100" dist="38100" dir="2700000" algn="tl">
                    <a:srgbClr val="000000"/>
                  </a:outerShdw>
                </a:effectLst>
                <a:ea typeface="+mn-ea"/>
              </a:rPr>
              <a:t>Explanation</a:t>
            </a:r>
            <a:r>
              <a:rPr lang="en-US">
                <a:effectLst>
                  <a:outerShdw blurRad="38100" dist="38100" dir="2700000" algn="tl">
                    <a:srgbClr val="000000"/>
                  </a:outerShdw>
                </a:effectLst>
                <a:ea typeface="+mn-ea"/>
              </a:rPr>
              <a:t> – A worldview should be </a:t>
            </a:r>
            <a:r>
              <a:rPr lang="en-US">
                <a:solidFill>
                  <a:schemeClr val="hlink"/>
                </a:solidFill>
                <a:effectLst>
                  <a:outerShdw blurRad="38100" dist="38100" dir="2700000" algn="tl">
                    <a:srgbClr val="000000"/>
                  </a:outerShdw>
                </a:effectLst>
                <a:ea typeface="+mn-ea"/>
              </a:rPr>
              <a:t>comprehensive</a:t>
            </a:r>
            <a:r>
              <a:rPr lang="en-US">
                <a:effectLst>
                  <a:outerShdw blurRad="38100" dist="38100" dir="2700000" algn="tl">
                    <a:srgbClr val="000000"/>
                  </a:outerShdw>
                </a:effectLst>
                <a:ea typeface="+mn-ea"/>
              </a:rPr>
              <a:t> in scope and be able to </a:t>
            </a:r>
            <a:r>
              <a:rPr lang="en-US">
                <a:solidFill>
                  <a:schemeClr val="hlink"/>
                </a:solidFill>
                <a:effectLst>
                  <a:outerShdw blurRad="38100" dist="38100" dir="2700000" algn="tl">
                    <a:srgbClr val="000000"/>
                  </a:outerShdw>
                </a:effectLst>
                <a:ea typeface="+mn-ea"/>
              </a:rPr>
              <a:t>explain</a:t>
            </a:r>
            <a:r>
              <a:rPr lang="en-US">
                <a:effectLst>
                  <a:outerShdw blurRad="38100" dist="38100" dir="2700000" algn="tl">
                    <a:srgbClr val="000000"/>
                  </a:outerShdw>
                </a:effectLst>
                <a:ea typeface="+mn-ea"/>
              </a:rPr>
              <a:t> the world around us.</a:t>
            </a:r>
          </a:p>
          <a:p>
            <a:pPr eaLnBrk="1" hangingPunct="1">
              <a:defRPr/>
            </a:pPr>
            <a:r>
              <a:rPr lang="en-US">
                <a:solidFill>
                  <a:schemeClr val="hlink"/>
                </a:solidFill>
                <a:effectLst>
                  <a:outerShdw blurRad="38100" dist="38100" dir="2700000" algn="tl">
                    <a:srgbClr val="000000"/>
                  </a:outerShdw>
                </a:effectLst>
                <a:ea typeface="+mn-ea"/>
              </a:rPr>
              <a:t>Practice</a:t>
            </a:r>
            <a:r>
              <a:rPr lang="en-US">
                <a:effectLst>
                  <a:outerShdw blurRad="38100" dist="38100" dir="2700000" algn="tl">
                    <a:srgbClr val="000000"/>
                  </a:outerShdw>
                </a:effectLst>
                <a:ea typeface="+mn-ea"/>
              </a:rPr>
              <a:t>  A worldview should be </a:t>
            </a:r>
            <a:r>
              <a:rPr lang="en-US">
                <a:solidFill>
                  <a:schemeClr val="hlink"/>
                </a:solidFill>
                <a:effectLst>
                  <a:outerShdw blurRad="38100" dist="38100" dir="2700000" algn="tl">
                    <a:srgbClr val="000000"/>
                  </a:outerShdw>
                </a:effectLst>
                <a:ea typeface="+mn-ea"/>
              </a:rPr>
              <a:t>livable</a:t>
            </a:r>
            <a:r>
              <a:rPr lang="en-US">
                <a:effectLst>
                  <a:outerShdw blurRad="38100" dist="38100" dir="2700000" algn="tl">
                    <a:srgbClr val="000000"/>
                  </a:outerShdw>
                </a:effectLst>
                <a:ea typeface="+mn-ea"/>
              </a:rPr>
              <a:t>.</a:t>
            </a:r>
            <a:r>
              <a:rPr lang="en-US">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5704066">
                                            <p:txEl>
                                              <p:pRg st="0" end="0"/>
                                            </p:txEl>
                                          </p:spTgt>
                                        </p:tgtEl>
                                        <p:attrNameLst>
                                          <p:attrName>style.visibility</p:attrName>
                                        </p:attrNameLst>
                                      </p:cBhvr>
                                      <p:to>
                                        <p:strVal val="visible"/>
                                      </p:to>
                                    </p:set>
                                    <p:anim calcmode="lin" valueType="num">
                                      <p:cBhvr additive="base">
                                        <p:cTn id="7" dur="300" fill="hold"/>
                                        <p:tgtEl>
                                          <p:spTgt spid="157040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704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5704067">
                                            <p:txEl>
                                              <p:pRg st="0" end="0"/>
                                            </p:txEl>
                                          </p:spTgt>
                                        </p:tgtEl>
                                        <p:attrNameLst>
                                          <p:attrName>style.visibility</p:attrName>
                                        </p:attrNameLst>
                                      </p:cBhvr>
                                      <p:to>
                                        <p:strVal val="visible"/>
                                      </p:to>
                                    </p:set>
                                    <p:anim calcmode="lin" valueType="num">
                                      <p:cBhvr additive="base">
                                        <p:cTn id="13" dur="5000" fill="hold"/>
                                        <p:tgtEl>
                                          <p:spTgt spid="15704067">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15704067">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0" end="0"/>
                                            </p:txEl>
                                          </p:spTgt>
                                        </p:tgtEl>
                                        <p:attrNameLst>
                                          <p:attrName>ppt_c</p:attrName>
                                        </p:attrNameLst>
                                      </p:cBhvr>
                                      <p:to>
                                        <a:srgbClr val="FFFF99"/>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5704067">
                                            <p:txEl>
                                              <p:pRg st="1" end="1"/>
                                            </p:txEl>
                                          </p:spTgt>
                                        </p:tgtEl>
                                        <p:attrNameLst>
                                          <p:attrName>style.visibility</p:attrName>
                                        </p:attrNameLst>
                                      </p:cBhvr>
                                      <p:to>
                                        <p:strVal val="visible"/>
                                      </p:to>
                                    </p:set>
                                    <p:anim calcmode="lin" valueType="num">
                                      <p:cBhvr additive="base">
                                        <p:cTn id="19" dur="5000" fill="hold"/>
                                        <p:tgtEl>
                                          <p:spTgt spid="15704067">
                                            <p:txEl>
                                              <p:pRg st="1" end="1"/>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5704067">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1" end="1"/>
                                            </p:txEl>
                                          </p:spTgt>
                                        </p:tgtEl>
                                        <p:attrNameLst>
                                          <p:attrName>ppt_c</p:attrName>
                                        </p:attrNameLst>
                                      </p:cBhvr>
                                      <p:to>
                                        <a:srgbClr val="FFFF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15704067">
                                            <p:txEl>
                                              <p:pRg st="2" end="2"/>
                                            </p:txEl>
                                          </p:spTgt>
                                        </p:tgtEl>
                                        <p:attrNameLst>
                                          <p:attrName>style.visibility</p:attrName>
                                        </p:attrNameLst>
                                      </p:cBhvr>
                                      <p:to>
                                        <p:strVal val="visible"/>
                                      </p:to>
                                    </p:set>
                                    <p:anim calcmode="lin" valueType="num">
                                      <p:cBhvr additive="base">
                                        <p:cTn id="25" dur="5000" fill="hold"/>
                                        <p:tgtEl>
                                          <p:spTgt spid="15704067">
                                            <p:txEl>
                                              <p:pRg st="2" end="2"/>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15704067">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2" end="2"/>
                                            </p:txEl>
                                          </p:spTgt>
                                        </p:tgtEl>
                                        <p:attrNameLst>
                                          <p:attrName>ppt_c</p:attrName>
                                        </p:attrNameLst>
                                      </p:cBhvr>
                                      <p:to>
                                        <a:srgbClr val="FFFF99"/>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15704067">
                                            <p:txEl>
                                              <p:pRg st="3" end="3"/>
                                            </p:txEl>
                                          </p:spTgt>
                                        </p:tgtEl>
                                        <p:attrNameLst>
                                          <p:attrName>style.visibility</p:attrName>
                                        </p:attrNameLst>
                                      </p:cBhvr>
                                      <p:to>
                                        <p:strVal val="visible"/>
                                      </p:to>
                                    </p:set>
                                    <p:anim calcmode="lin" valueType="num">
                                      <p:cBhvr additive="base">
                                        <p:cTn id="31" dur="5000" fill="hold"/>
                                        <p:tgtEl>
                                          <p:spTgt spid="15704067">
                                            <p:txEl>
                                              <p:pRg st="3" end="3"/>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15704067">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704067">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4066" grpId="0" build="p" autoUpdateAnimBg="0"/>
      <p:bldP spid="1570406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206850" name="Rectangle 2">
            <a:extLst>
              <a:ext uri="{FF2B5EF4-FFF2-40B4-BE49-F238E27FC236}">
                <a16:creationId xmlns:a16="http://schemas.microsoft.com/office/drawing/2014/main" id="{885B3B92-21CB-4C7E-96F1-5D8D7F98005C}"/>
              </a:ext>
            </a:extLst>
          </p:cNvPr>
          <p:cNvSpPr>
            <a:spLocks noGrp="1" noChangeArrowheads="1"/>
          </p:cNvSpPr>
          <p:nvPr>
            <p:ph type="title"/>
          </p:nvPr>
        </p:nvSpPr>
        <p:spPr/>
        <p:txBody>
          <a:bodyPr/>
          <a:lstStyle/>
          <a:p>
            <a:pPr eaLnBrk="1" hangingPunct="1">
              <a:defRPr/>
            </a:pPr>
            <a:r>
              <a:rPr lang="en-US">
                <a:solidFill>
                  <a:schemeClr val="hlink"/>
                </a:solidFill>
                <a:effectLst>
                  <a:outerShdw blurRad="38100" dist="38100" dir="2700000" algn="tl">
                    <a:srgbClr val="000000"/>
                  </a:outerShdw>
                </a:effectLst>
                <a:ea typeface="+mj-ea"/>
              </a:rPr>
              <a:t>The test of explanatory power</a:t>
            </a:r>
          </a:p>
        </p:txBody>
      </p:sp>
      <p:sp>
        <p:nvSpPr>
          <p:cNvPr id="986115" name="Text Box 3">
            <a:extLst>
              <a:ext uri="{FF2B5EF4-FFF2-40B4-BE49-F238E27FC236}">
                <a16:creationId xmlns:a16="http://schemas.microsoft.com/office/drawing/2014/main" id="{328EA26A-F1FE-4676-A24A-C8BAD4728490}"/>
              </a:ext>
            </a:extLst>
          </p:cNvPr>
          <p:cNvSpPr txBox="1">
            <a:spLocks noChangeArrowheads="1"/>
          </p:cNvSpPr>
          <p:nvPr/>
        </p:nvSpPr>
        <p:spPr bwMode="auto">
          <a:xfrm>
            <a:off x="2819400" y="25146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defTabSz="914400" eaLnBrk="0" fontAlgn="base" hangingPunct="0">
              <a:spcBef>
                <a:spcPct val="50000"/>
              </a:spcBef>
              <a:spcAft>
                <a:spcPct val="0"/>
              </a:spcAft>
            </a:pPr>
            <a:endParaRPr lang="en-US" altLang="en-US" sz="3200">
              <a:solidFill>
                <a:srgbClr val="FFFFFF"/>
              </a:solidFill>
              <a:latin typeface="Book Antiqua" panose="02040602050305030304" pitchFamily="18" charset="0"/>
            </a:endParaRPr>
          </a:p>
        </p:txBody>
      </p:sp>
      <p:sp>
        <p:nvSpPr>
          <p:cNvPr id="16206852" name="Rectangle 4">
            <a:extLst>
              <a:ext uri="{FF2B5EF4-FFF2-40B4-BE49-F238E27FC236}">
                <a16:creationId xmlns:a16="http://schemas.microsoft.com/office/drawing/2014/main" id="{AA79C707-BB33-42F3-98D9-DEE6908D5EBB}"/>
              </a:ext>
            </a:extLst>
          </p:cNvPr>
          <p:cNvSpPr>
            <a:spLocks noChangeArrowheads="1"/>
          </p:cNvSpPr>
          <p:nvPr/>
        </p:nvSpPr>
        <p:spPr bwMode="auto">
          <a:xfrm>
            <a:off x="2209800" y="2057400"/>
            <a:ext cx="7848600" cy="3505200"/>
          </a:xfrm>
          <a:prstGeom prst="rect">
            <a:avLst/>
          </a:prstGeom>
          <a:noFill/>
          <a:ln w="9525">
            <a:noFill/>
            <a:miter lim="800000"/>
            <a:headEnd/>
            <a:tailEnd/>
          </a:ln>
          <a:effectLst/>
        </p:spPr>
        <p:txBody>
          <a:bodyPr lIns="92075" tIns="46038" rIns="92075" bIns="46038"/>
          <a:lstStyle/>
          <a:p>
            <a:pPr defTabSz="914400" fontAlgn="base">
              <a:spcBef>
                <a:spcPct val="20000"/>
              </a:spcBef>
              <a:spcAft>
                <a:spcPct val="0"/>
              </a:spcAft>
              <a:defRPr/>
            </a:pPr>
            <a:r>
              <a:rPr lang="en-US" sz="3200" i="1">
                <a:solidFill>
                  <a:srgbClr val="FFFFFF"/>
                </a:solidFill>
                <a:effectLst>
                  <a:outerShdw blurRad="38100" dist="38100" dir="2700000" algn="tl">
                    <a:srgbClr val="000000"/>
                  </a:outerShdw>
                </a:effectLst>
                <a:latin typeface="Arial" pitchFamily="34" charset="0"/>
                <a:ea typeface="ＭＳ Ｐゴシック" pitchFamily="34" charset="-128"/>
              </a:rPr>
              <a:t>“The explanatory power of theism is based . . . on the cumulative case one gets by reflecting on the existence of the universe, the order of the universe, and the facts of human rationality,  moral consciousness, and religious experience.”</a:t>
            </a:r>
            <a:r>
              <a:rPr lang="en-US" sz="3600" i="1">
                <a:solidFill>
                  <a:srgbClr val="FFFFFF"/>
                </a:solidFill>
                <a:effectLst>
                  <a:outerShdw blurRad="38100" dist="38100" dir="2700000" algn="tl">
                    <a:srgbClr val="000000"/>
                  </a:outerShdw>
                </a:effectLst>
                <a:latin typeface="Arial" pitchFamily="34" charset="0"/>
                <a:ea typeface="ＭＳ Ｐゴシック" pitchFamily="34" charset="-128"/>
              </a:rPr>
              <a:t>  </a:t>
            </a:r>
            <a:r>
              <a:rPr lang="en-US" sz="2800" i="1">
                <a:solidFill>
                  <a:srgbClr val="FFFFFF"/>
                </a:solidFill>
                <a:effectLst>
                  <a:outerShdw blurRad="38100" dist="38100" dir="2700000" algn="tl">
                    <a:srgbClr val="000000"/>
                  </a:outerShdw>
                </a:effectLst>
                <a:latin typeface="Arial" pitchFamily="34" charset="0"/>
                <a:ea typeface="ＭＳ Ｐゴシック" pitchFamily="34" charset="-128"/>
              </a:rPr>
              <a:t>-- Ronald Nash</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6206852"/>
                                        </p:tgtEl>
                                        <p:attrNameLst>
                                          <p:attrName>style.visibility</p:attrName>
                                        </p:attrNameLst>
                                      </p:cBhvr>
                                      <p:to>
                                        <p:strVal val="visible"/>
                                      </p:to>
                                    </p:set>
                                    <p:animEffect transition="in" filter="box(out)">
                                      <p:cBhvr>
                                        <p:cTn id="7" dur="500"/>
                                        <p:tgtEl>
                                          <p:spTgt spid="16206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6852"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38626" name="Picture 1028" descr="C:\Documents and Settings\Owner\My Documents\Educational Illustrations\bl_g03.gif">
            <a:extLst>
              <a:ext uri="{FF2B5EF4-FFF2-40B4-BE49-F238E27FC236}">
                <a16:creationId xmlns:a16="http://schemas.microsoft.com/office/drawing/2014/main" id="{DF7A053F-C056-4C50-85AF-2E0DC6CD93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590800"/>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7" name="Picture 1029" descr="C:\Documents and Settings\Owner\My Documents\Educational Illustrations\bl_o03.gif">
            <a:extLst>
              <a:ext uri="{FF2B5EF4-FFF2-40B4-BE49-F238E27FC236}">
                <a16:creationId xmlns:a16="http://schemas.microsoft.com/office/drawing/2014/main" id="{E0FBE645-28A2-40BA-9A48-22A8515216F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5908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8" name="Picture 1030" descr="C:\Documents and Settings\Owner\My Documents\Educational Illustrations\bl_d03.gif">
            <a:extLst>
              <a:ext uri="{FF2B5EF4-FFF2-40B4-BE49-F238E27FC236}">
                <a16:creationId xmlns:a16="http://schemas.microsoft.com/office/drawing/2014/main" id="{6D028B45-346D-49F2-AE8F-B6B782E15B1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5908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212994" name="Rectangle 2">
            <a:extLst>
              <a:ext uri="{FF2B5EF4-FFF2-40B4-BE49-F238E27FC236}">
                <a16:creationId xmlns:a16="http://schemas.microsoft.com/office/drawing/2014/main" id="{309CFB11-FCA2-4713-ABB9-DE695BF7E1B2}"/>
              </a:ext>
            </a:extLst>
          </p:cNvPr>
          <p:cNvSpPr>
            <a:spLocks noGrp="1" noChangeArrowheads="1"/>
          </p:cNvSpPr>
          <p:nvPr>
            <p:ph type="title"/>
          </p:nvPr>
        </p:nvSpPr>
        <p:spPr>
          <a:xfrm>
            <a:off x="3352800" y="0"/>
            <a:ext cx="5334000" cy="1657350"/>
          </a:xfrm>
        </p:spPr>
        <p:txBody>
          <a:bodyPr/>
          <a:lstStyle/>
          <a:p>
            <a:pPr eaLnBrk="1" hangingPunct="1">
              <a:defRPr/>
            </a:pPr>
            <a:r>
              <a:rPr lang="en-US" b="1">
                <a:effectLst>
                  <a:outerShdw blurRad="38100" dist="38100" dir="2700000" algn="tl">
                    <a:srgbClr val="000000"/>
                  </a:outerShdw>
                </a:effectLst>
                <a:ea typeface="+mj-ea"/>
              </a:rPr>
              <a:t>A Quiz</a:t>
            </a:r>
          </a:p>
        </p:txBody>
      </p:sp>
      <p:sp>
        <p:nvSpPr>
          <p:cNvPr id="16212995" name="Rectangle 3">
            <a:extLst>
              <a:ext uri="{FF2B5EF4-FFF2-40B4-BE49-F238E27FC236}">
                <a16:creationId xmlns:a16="http://schemas.microsoft.com/office/drawing/2014/main" id="{36FA2557-309A-4084-A329-B3B07E62848F}"/>
              </a:ext>
            </a:extLst>
          </p:cNvPr>
          <p:cNvSpPr>
            <a:spLocks noGrp="1" noChangeArrowheads="1"/>
          </p:cNvSpPr>
          <p:nvPr>
            <p:ph type="body" sz="half" idx="1"/>
          </p:nvPr>
        </p:nvSpPr>
        <p:spPr>
          <a:xfrm>
            <a:off x="3276600" y="1295400"/>
            <a:ext cx="6248400" cy="1752600"/>
          </a:xfrm>
        </p:spPr>
        <p:txBody>
          <a:bodyPr/>
          <a:lstStyle/>
          <a:p>
            <a:pPr eaLnBrk="1" hangingPunct="1">
              <a:buFont typeface="Wingdings" panose="05000000000000000000" pitchFamily="2" charset="2"/>
              <a:buNone/>
              <a:defRPr/>
            </a:pPr>
            <a:r>
              <a:rPr lang="en-US" sz="4800" i="1">
                <a:solidFill>
                  <a:schemeClr val="hlink"/>
                </a:solidFill>
                <a:effectLst>
                  <a:outerShdw blurRad="38100" dist="38100" dir="2700000" algn="tl">
                    <a:srgbClr val="000000"/>
                  </a:outerShdw>
                </a:effectLst>
                <a:ea typeface="+mn-ea"/>
              </a:rPr>
              <a:t>Name that worldview!</a:t>
            </a:r>
            <a:endParaRPr lang="en-US" sz="4800">
              <a:solidFill>
                <a:schemeClr val="hlink"/>
              </a:solidFill>
              <a:effectLst>
                <a:outerShdw blurRad="38100" dist="38100" dir="2700000" algn="tl">
                  <a:srgbClr val="000000"/>
                </a:outerShdw>
              </a:effectLst>
              <a:ea typeface="+mn-ea"/>
            </a:endParaRPr>
          </a:p>
        </p:txBody>
      </p:sp>
      <p:pic>
        <p:nvPicPr>
          <p:cNvPr id="550916" name="Picture 4">
            <a:extLst>
              <a:ext uri="{FF2B5EF4-FFF2-40B4-BE49-F238E27FC236}">
                <a16:creationId xmlns:a16="http://schemas.microsoft.com/office/drawing/2014/main" id="{74540685-A829-4F10-BDEE-B663B033870E}"/>
              </a:ext>
            </a:extLst>
          </p:cNvPr>
          <p:cNvPicPr>
            <a:picLocks noGrp="1" noChangeAspect="1" noChangeArrowheads="1"/>
          </p:cNvPicPr>
          <p:nvPr>
            <p:ph type="clipArt" sz="half" idx="2"/>
          </p:nvPr>
        </p:nvPicPr>
        <p:blipFill>
          <a:blip r:embed="rId4"/>
          <a:srcRect/>
          <a:stretch>
            <a:fillRect/>
          </a:stretch>
        </p:blipFill>
        <p:spPr>
          <a:xfrm>
            <a:off x="4267201" y="2667000"/>
            <a:ext cx="3656013" cy="3348038"/>
          </a:xfrm>
        </p:spPr>
      </p:pic>
    </p:spTree>
  </p:cSld>
  <p:clrMapOvr>
    <a:masterClrMapping/>
  </p:clrMapOvr>
  <p:transition spd="slow" advTm="16000">
    <p:comb/>
    <p:sndAc>
      <p:stSnd>
        <p:snd r:embed="rId3" name="projctor.wav"/>
      </p:stSnd>
    </p:sndAc>
  </p:transition>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966210" name="Rectangle 2">
            <a:extLst>
              <a:ext uri="{FF2B5EF4-FFF2-40B4-BE49-F238E27FC236}">
                <a16:creationId xmlns:a16="http://schemas.microsoft.com/office/drawing/2014/main" id="{FBC0554A-AE20-45EE-B972-8531624F7B80}"/>
              </a:ext>
            </a:extLst>
          </p:cNvPr>
          <p:cNvSpPr>
            <a:spLocks noGrp="1" noChangeArrowheads="1"/>
          </p:cNvSpPr>
          <p:nvPr>
            <p:ph type="title"/>
          </p:nvPr>
        </p:nvSpPr>
        <p:spPr/>
        <p:txBody>
          <a:bodyPr/>
          <a:lstStyle/>
          <a:p>
            <a:pPr eaLnBrk="1" hangingPunct="1">
              <a:defRPr/>
            </a:pPr>
            <a:r>
              <a:rPr lang="en-US">
                <a:ea typeface="+mj-ea"/>
              </a:rPr>
              <a:t>Life without God?</a:t>
            </a:r>
          </a:p>
        </p:txBody>
      </p:sp>
      <p:sp>
        <p:nvSpPr>
          <p:cNvPr id="15966211" name="Rectangle 3">
            <a:extLst>
              <a:ext uri="{FF2B5EF4-FFF2-40B4-BE49-F238E27FC236}">
                <a16:creationId xmlns:a16="http://schemas.microsoft.com/office/drawing/2014/main" id="{AB1CC5D1-90DB-4C2B-A91F-9594A559C89F}"/>
              </a:ext>
            </a:extLst>
          </p:cNvPr>
          <p:cNvSpPr>
            <a:spLocks noGrp="1" noChangeArrowheads="1"/>
          </p:cNvSpPr>
          <p:nvPr>
            <p:ph type="body" idx="1"/>
          </p:nvPr>
        </p:nvSpPr>
        <p:spPr/>
        <p:txBody>
          <a:bodyPr/>
          <a:lstStyle/>
          <a:p>
            <a:pPr eaLnBrk="1" hangingPunct="1">
              <a:defRPr/>
            </a:pPr>
            <a:r>
              <a:rPr lang="en-US" sz="2800">
                <a:effectLst>
                  <a:outerShdw blurRad="38100" dist="38100" dir="2700000" algn="tl">
                    <a:srgbClr val="000000"/>
                  </a:outerShdw>
                </a:effectLst>
                <a:ea typeface="+mn-ea"/>
              </a:rPr>
              <a:t>Each of us will one day grow old, die, and our bodies </a:t>
            </a:r>
            <a:r>
              <a:rPr lang="en-US" sz="2800">
                <a:solidFill>
                  <a:schemeClr val="hlink"/>
                </a:solidFill>
                <a:effectLst>
                  <a:outerShdw blurRad="38100" dist="38100" dir="2700000" algn="tl">
                    <a:srgbClr val="000000"/>
                  </a:outerShdw>
                </a:effectLst>
                <a:ea typeface="+mn-ea"/>
              </a:rPr>
              <a:t>disintegrate</a:t>
            </a:r>
            <a:r>
              <a:rPr lang="en-US" sz="2800">
                <a:effectLst>
                  <a:outerShdw blurRad="38100" dist="38100" dir="2700000" algn="tl">
                    <a:srgbClr val="000000"/>
                  </a:outerShdw>
                </a:effectLst>
                <a:ea typeface="+mn-ea"/>
              </a:rPr>
              <a:t>. What then?</a:t>
            </a:r>
          </a:p>
          <a:p>
            <a:pPr eaLnBrk="1" hangingPunct="1">
              <a:defRPr/>
            </a:pPr>
            <a:r>
              <a:rPr lang="en-US" sz="2800">
                <a:effectLst>
                  <a:outerShdw blurRad="38100" dist="38100" dir="2700000" algn="tl">
                    <a:srgbClr val="000000"/>
                  </a:outerShdw>
                </a:effectLst>
                <a:ea typeface="+mn-ea"/>
              </a:rPr>
              <a:t>“In the future, those who will be selected for, will be those who know there is no purpose in life, but will live as if there is.”</a:t>
            </a:r>
          </a:p>
          <a:p>
            <a:pPr eaLnBrk="1" hangingPunct="1">
              <a:defRPr/>
            </a:pPr>
            <a:r>
              <a:rPr lang="en-US" sz="2800">
                <a:effectLst>
                  <a:outerShdw blurRad="38100" dist="38100" dir="2700000" algn="tl">
                    <a:srgbClr val="000000"/>
                  </a:outerShdw>
                </a:effectLst>
                <a:ea typeface="+mn-ea"/>
              </a:rPr>
              <a:t>If the moral and the immoral eventually come to the same end, what does it matter how we live our lives?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966211">
                                            <p:txEl>
                                              <p:pRg st="0" end="0"/>
                                            </p:txEl>
                                          </p:spTgt>
                                        </p:tgtEl>
                                        <p:attrNameLst>
                                          <p:attrName>style.visibility</p:attrName>
                                        </p:attrNameLst>
                                      </p:cBhvr>
                                      <p:to>
                                        <p:strVal val="visible"/>
                                      </p:to>
                                    </p:set>
                                    <p:anim calcmode="lin" valueType="num">
                                      <p:cBhvr additive="base">
                                        <p:cTn id="7" dur="500" fill="hold"/>
                                        <p:tgtEl>
                                          <p:spTgt spid="159662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966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966211">
                                            <p:txEl>
                                              <p:pRg st="1" end="1"/>
                                            </p:txEl>
                                          </p:spTgt>
                                        </p:tgtEl>
                                        <p:attrNameLst>
                                          <p:attrName>style.visibility</p:attrName>
                                        </p:attrNameLst>
                                      </p:cBhvr>
                                      <p:to>
                                        <p:strVal val="visible"/>
                                      </p:to>
                                    </p:set>
                                    <p:anim calcmode="lin" valueType="num">
                                      <p:cBhvr additive="base">
                                        <p:cTn id="13" dur="500" fill="hold"/>
                                        <p:tgtEl>
                                          <p:spTgt spid="159662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9662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966211">
                                            <p:txEl>
                                              <p:pRg st="2" end="2"/>
                                            </p:txEl>
                                          </p:spTgt>
                                        </p:tgtEl>
                                        <p:attrNameLst>
                                          <p:attrName>style.visibility</p:attrName>
                                        </p:attrNameLst>
                                      </p:cBhvr>
                                      <p:to>
                                        <p:strVal val="visible"/>
                                      </p:to>
                                    </p:set>
                                    <p:anim calcmode="lin" valueType="num">
                                      <p:cBhvr additive="base">
                                        <p:cTn id="19" dur="500" fill="hold"/>
                                        <p:tgtEl>
                                          <p:spTgt spid="159662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9662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6211"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5968258" name="Rectangle 2">
            <a:extLst>
              <a:ext uri="{FF2B5EF4-FFF2-40B4-BE49-F238E27FC236}">
                <a16:creationId xmlns:a16="http://schemas.microsoft.com/office/drawing/2014/main" id="{3DF4AADB-8960-4FAF-8C8C-7216D45E162B}"/>
              </a:ext>
            </a:extLst>
          </p:cNvPr>
          <p:cNvSpPr>
            <a:spLocks noGrp="1" noChangeArrowheads="1"/>
          </p:cNvSpPr>
          <p:nvPr>
            <p:ph type="title"/>
          </p:nvPr>
        </p:nvSpPr>
        <p:spPr/>
        <p:txBody>
          <a:bodyPr/>
          <a:lstStyle/>
          <a:p>
            <a:pPr eaLnBrk="1" hangingPunct="1">
              <a:defRPr/>
            </a:pPr>
            <a:r>
              <a:rPr lang="en-US">
                <a:ea typeface="+mj-ea"/>
              </a:rPr>
              <a:t>Life Without God?</a:t>
            </a:r>
          </a:p>
        </p:txBody>
      </p:sp>
      <p:sp>
        <p:nvSpPr>
          <p:cNvPr id="15968259" name="Rectangle 3">
            <a:extLst>
              <a:ext uri="{FF2B5EF4-FFF2-40B4-BE49-F238E27FC236}">
                <a16:creationId xmlns:a16="http://schemas.microsoft.com/office/drawing/2014/main" id="{5AEE0D6E-D45C-4954-8652-2A0B05579CBF}"/>
              </a:ext>
            </a:extLst>
          </p:cNvPr>
          <p:cNvSpPr>
            <a:spLocks noGrp="1" noChangeArrowheads="1"/>
          </p:cNvSpPr>
          <p:nvPr>
            <p:ph type="body" idx="1"/>
          </p:nvPr>
        </p:nvSpPr>
        <p:spPr/>
        <p:txBody>
          <a:bodyPr/>
          <a:lstStyle/>
          <a:p>
            <a:pPr eaLnBrk="1" hangingPunct="1">
              <a:defRPr/>
            </a:pPr>
            <a:r>
              <a:rPr lang="en-US">
                <a:effectLst>
                  <a:outerShdw blurRad="38100" dist="38100" dir="2700000" algn="tl">
                    <a:srgbClr val="000000"/>
                  </a:outerShdw>
                </a:effectLst>
                <a:ea typeface="+mn-ea"/>
              </a:rPr>
              <a:t>“No species, ours included, possesses a </a:t>
            </a:r>
            <a:r>
              <a:rPr lang="en-US">
                <a:solidFill>
                  <a:schemeClr val="hlink"/>
                </a:solidFill>
                <a:effectLst>
                  <a:outerShdw blurRad="38100" dist="38100" dir="2700000" algn="tl">
                    <a:srgbClr val="000000"/>
                  </a:outerShdw>
                </a:effectLst>
                <a:ea typeface="+mn-ea"/>
              </a:rPr>
              <a:t>purpose</a:t>
            </a:r>
            <a:r>
              <a:rPr lang="en-US">
                <a:effectLst>
                  <a:outerShdw blurRad="38100" dist="38100" dir="2700000" algn="tl">
                    <a:srgbClr val="000000"/>
                  </a:outerShdw>
                </a:effectLst>
                <a:ea typeface="+mn-ea"/>
              </a:rPr>
              <a:t> beyond the imperatives created by its genetic history…we have no particular place to go.”</a:t>
            </a:r>
            <a:r>
              <a:rPr lang="en-US" b="1">
                <a:effectLst>
                  <a:outerShdw blurRad="38100" dist="38100" dir="2700000" algn="tl">
                    <a:srgbClr val="000000"/>
                  </a:outerShdw>
                </a:effectLst>
                <a:ea typeface="+mn-ea"/>
              </a:rPr>
              <a:t>  				</a:t>
            </a:r>
          </a:p>
          <a:p>
            <a:pPr eaLnBrk="1" hangingPunct="1">
              <a:defRPr/>
            </a:pPr>
            <a:endParaRPr lang="en-US" b="1">
              <a:effectLst>
                <a:outerShdw blurRad="38100" dist="38100" dir="2700000" algn="tl">
                  <a:srgbClr val="000000"/>
                </a:outerShdw>
              </a:effectLst>
              <a:ea typeface="+mn-ea"/>
            </a:endParaRPr>
          </a:p>
          <a:p>
            <a:pPr eaLnBrk="1" hangingPunct="1">
              <a:defRPr/>
            </a:pPr>
            <a:r>
              <a:rPr lang="en-US">
                <a:effectLst>
                  <a:outerShdw blurRad="38100" dist="38100" dir="2700000" algn="tl">
                    <a:srgbClr val="000000"/>
                  </a:outerShdw>
                </a:effectLst>
                <a:ea typeface="+mn-ea"/>
              </a:rPr>
              <a:t>E. O. Wilson</a:t>
            </a:r>
            <a:endParaRPr lang="en-US">
              <a:ea typeface="+mn-ea"/>
            </a:endParaRPr>
          </a:p>
          <a:p>
            <a:pPr eaLnBrk="1" hangingPunct="1">
              <a:defRPr/>
            </a:pP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968259">
                                            <p:txEl>
                                              <p:pRg st="0" end="0"/>
                                            </p:txEl>
                                          </p:spTgt>
                                        </p:tgtEl>
                                        <p:attrNameLst>
                                          <p:attrName>style.visibility</p:attrName>
                                        </p:attrNameLst>
                                      </p:cBhvr>
                                      <p:to>
                                        <p:strVal val="visible"/>
                                      </p:to>
                                    </p:set>
                                    <p:anim calcmode="lin" valueType="num">
                                      <p:cBhvr additive="base">
                                        <p:cTn id="7" dur="500" fill="hold"/>
                                        <p:tgtEl>
                                          <p:spTgt spid="159682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9682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968259">
                                            <p:txEl>
                                              <p:pRg st="2" end="2"/>
                                            </p:txEl>
                                          </p:spTgt>
                                        </p:tgtEl>
                                        <p:attrNameLst>
                                          <p:attrName>style.visibility</p:attrName>
                                        </p:attrNameLst>
                                      </p:cBhvr>
                                      <p:to>
                                        <p:strVal val="visible"/>
                                      </p:to>
                                    </p:set>
                                    <p:anim calcmode="lin" valueType="num">
                                      <p:cBhvr additive="base">
                                        <p:cTn id="13" dur="500" fill="hold"/>
                                        <p:tgtEl>
                                          <p:spTgt spid="1596825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9682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825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15042" name="Rectangle 2">
            <a:extLst>
              <a:ext uri="{FF2B5EF4-FFF2-40B4-BE49-F238E27FC236}">
                <a16:creationId xmlns:a16="http://schemas.microsoft.com/office/drawing/2014/main" id="{0749A39D-95AE-4840-AD80-92D841D27B4D}"/>
              </a:ext>
            </a:extLst>
          </p:cNvPr>
          <p:cNvSpPr>
            <a:spLocks noGrp="1" noChangeArrowheads="1"/>
          </p:cNvSpPr>
          <p:nvPr>
            <p:ph type="title"/>
          </p:nvPr>
        </p:nvSpPr>
        <p:spPr>
          <a:xfrm>
            <a:off x="2209800" y="0"/>
            <a:ext cx="7772400" cy="1524000"/>
          </a:xfrm>
          <a:effectLst/>
        </p:spPr>
        <p:txBody>
          <a:bodyPr vert="horz" wrap="square" lIns="92075" tIns="46038" rIns="92075" bIns="46038" numCol="1" anchor="ctr" anchorCtr="0" compatLnSpc="1">
            <a:prstTxWarp prst="textNoShape">
              <a:avLst/>
            </a:prstTxWarp>
          </a:bodyPr>
          <a:lstStyle/>
          <a:p>
            <a:pPr eaLnBrk="1" hangingPunct="1">
              <a:defRPr/>
            </a:pPr>
            <a:r>
              <a:rPr lang="en-US" b="1">
                <a:solidFill>
                  <a:schemeClr val="hlink"/>
                </a:solidFill>
                <a:effectLst>
                  <a:outerShdw blurRad="38100" dist="38100" dir="2700000" algn="tl">
                    <a:srgbClr val="000000"/>
                  </a:outerShdw>
                </a:effectLst>
                <a:ea typeface="+mj-ea"/>
              </a:rPr>
              <a:t>Why is there something rather than nothing?</a:t>
            </a:r>
          </a:p>
        </p:txBody>
      </p:sp>
      <p:sp>
        <p:nvSpPr>
          <p:cNvPr id="16215043" name="Rectangle 3">
            <a:extLst>
              <a:ext uri="{FF2B5EF4-FFF2-40B4-BE49-F238E27FC236}">
                <a16:creationId xmlns:a16="http://schemas.microsoft.com/office/drawing/2014/main" id="{5C834600-7CD1-4EE8-AB58-30E9435BD8DA}"/>
              </a:ext>
            </a:extLst>
          </p:cNvPr>
          <p:cNvSpPr>
            <a:spLocks noGrp="1" noChangeArrowheads="1"/>
          </p:cNvSpPr>
          <p:nvPr>
            <p:ph type="body" sz="half" idx="1"/>
          </p:nvPr>
        </p:nvSpPr>
        <p:spPr>
          <a:xfrm>
            <a:off x="2286000" y="2514600"/>
            <a:ext cx="5486400" cy="34290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a:effectLst>
                  <a:outerShdw blurRad="38100" dist="38100" dir="2700000" algn="tl">
                    <a:srgbClr val="000000"/>
                  </a:outerShdw>
                </a:effectLst>
                <a:ea typeface="+mn-ea"/>
              </a:rPr>
              <a:t>Everything had an impersonal beginning (spirit or energy).</a:t>
            </a:r>
          </a:p>
          <a:p>
            <a:pPr eaLnBrk="1" hangingPunct="1">
              <a:spcBef>
                <a:spcPct val="30000"/>
              </a:spcBef>
              <a:defRPr/>
            </a:pPr>
            <a:r>
              <a:rPr lang="en-US">
                <a:effectLst>
                  <a:outerShdw blurRad="38100" dist="38100" dir="2700000" algn="tl">
                    <a:srgbClr val="000000"/>
                  </a:outerShdw>
                </a:effectLst>
                <a:ea typeface="+mn-ea"/>
              </a:rPr>
              <a:t>Matter has always existed.</a:t>
            </a:r>
          </a:p>
          <a:p>
            <a:pPr eaLnBrk="1" hangingPunct="1">
              <a:spcBef>
                <a:spcPct val="30000"/>
              </a:spcBef>
              <a:defRPr/>
            </a:pPr>
            <a:r>
              <a:rPr lang="en-US">
                <a:effectLst>
                  <a:outerShdw blurRad="38100" dist="38100" dir="2700000" algn="tl">
                    <a:srgbClr val="000000"/>
                  </a:outerShdw>
                </a:effectLst>
                <a:ea typeface="+mn-ea"/>
              </a:rPr>
              <a:t>Everything had a personal beginning.</a:t>
            </a:r>
          </a:p>
        </p:txBody>
      </p:sp>
      <p:graphicFrame>
        <p:nvGraphicFramePr>
          <p:cNvPr id="7170" name="Object 4">
            <a:extLst>
              <a:ext uri="{FF2B5EF4-FFF2-40B4-BE49-F238E27FC236}">
                <a16:creationId xmlns:a16="http://schemas.microsoft.com/office/drawing/2014/main" id="{8733F34B-F3EC-48E3-A989-B49B3429D986}"/>
              </a:ext>
            </a:extLst>
          </p:cNvPr>
          <p:cNvGraphicFramePr>
            <a:graphicFrameLocks noGrp="1"/>
          </p:cNvGraphicFramePr>
          <p:nvPr>
            <p:ph type="clipArt" sz="half" idx="2"/>
          </p:nvPr>
        </p:nvGraphicFramePr>
        <p:xfrm>
          <a:off x="7391400" y="1905000"/>
          <a:ext cx="2514600" cy="4019550"/>
        </p:xfrm>
        <a:graphic>
          <a:graphicData uri="http://schemas.openxmlformats.org/presentationml/2006/ole">
            <mc:AlternateContent xmlns:mc="http://schemas.openxmlformats.org/markup-compatibility/2006">
              <mc:Choice xmlns:v="urn:schemas-microsoft-com:vml" Requires="v">
                <p:oleObj spid="_x0000_s2147" name="ClipArt" r:id="rId5" imgW="2571480" imgH="3660480" progId="MS_ClipArt_Gallery.2">
                  <p:embed/>
                </p:oleObj>
              </mc:Choice>
              <mc:Fallback>
                <p:oleObj name="ClipArt" r:id="rId5" imgW="2571480" imgH="3660480" progId="MS_ClipArt_Gallery.2">
                  <p:embed/>
                  <p:pic>
                    <p:nvPicPr>
                      <p:cNvPr id="7170" name="Object 4">
                        <a:extLst>
                          <a:ext uri="{FF2B5EF4-FFF2-40B4-BE49-F238E27FC236}">
                            <a16:creationId xmlns:a16="http://schemas.microsoft.com/office/drawing/2014/main" id="{8733F34B-F3EC-48E3-A989-B49B3429D98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905000"/>
                        <a:ext cx="2514600" cy="401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215043">
                                            <p:txEl>
                                              <p:pRg st="0" end="0"/>
                                            </p:txEl>
                                          </p:spTgt>
                                        </p:tgtEl>
                                        <p:attrNameLst>
                                          <p:attrName>style.visibility</p:attrName>
                                        </p:attrNameLst>
                                      </p:cBhvr>
                                      <p:to>
                                        <p:strVal val="visible"/>
                                      </p:to>
                                    </p:set>
                                    <p:animEffect transition="in" filter="blinds(horizontal)">
                                      <p:cBhvr>
                                        <p:cTn id="7" dur="500"/>
                                        <p:tgtEl>
                                          <p:spTgt spid="16215043">
                                            <p:txEl>
                                              <p:pRg st="0" end="0"/>
                                            </p:txEl>
                                          </p:spTgt>
                                        </p:tgtEl>
                                      </p:cBhvr>
                                    </p:animEffect>
                                  </p:childTnLst>
                                  <p:subTnLst>
                                    <p:animClr clrSpc="rgb" dir="cw">
                                      <p:cBhvr override="childStyle">
                                        <p:cTn dur="1" fill="hold" display="0" masterRel="nextClick" afterEffect="1"/>
                                        <p:tgtEl>
                                          <p:spTgt spid="16215043">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215043">
                                            <p:txEl>
                                              <p:pRg st="1" end="1"/>
                                            </p:txEl>
                                          </p:spTgt>
                                        </p:tgtEl>
                                        <p:attrNameLst>
                                          <p:attrName>style.visibility</p:attrName>
                                        </p:attrNameLst>
                                      </p:cBhvr>
                                      <p:to>
                                        <p:strVal val="visible"/>
                                      </p:to>
                                    </p:set>
                                    <p:animEffect transition="in" filter="blinds(horizontal)">
                                      <p:cBhvr>
                                        <p:cTn id="12" dur="500"/>
                                        <p:tgtEl>
                                          <p:spTgt spid="16215043">
                                            <p:txEl>
                                              <p:pRg st="1" end="1"/>
                                            </p:txEl>
                                          </p:spTgt>
                                        </p:tgtEl>
                                      </p:cBhvr>
                                    </p:animEffect>
                                  </p:childTnLst>
                                  <p:subTnLst>
                                    <p:animClr clrSpc="rgb" dir="cw">
                                      <p:cBhvr override="childStyle">
                                        <p:cTn dur="1" fill="hold" display="0" masterRel="nextClick" afterEffect="1"/>
                                        <p:tgtEl>
                                          <p:spTgt spid="16215043">
                                            <p:txEl>
                                              <p:pRg st="1" end="1"/>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215043">
                                            <p:txEl>
                                              <p:pRg st="2" end="2"/>
                                            </p:txEl>
                                          </p:spTgt>
                                        </p:tgtEl>
                                        <p:attrNameLst>
                                          <p:attrName>style.visibility</p:attrName>
                                        </p:attrNameLst>
                                      </p:cBhvr>
                                      <p:to>
                                        <p:strVal val="visible"/>
                                      </p:to>
                                    </p:set>
                                    <p:animEffect transition="in" filter="blinds(horizontal)">
                                      <p:cBhvr>
                                        <p:cTn id="17" dur="500"/>
                                        <p:tgtEl>
                                          <p:spTgt spid="16215043">
                                            <p:txEl>
                                              <p:pRg st="2" end="2"/>
                                            </p:txEl>
                                          </p:spTgt>
                                        </p:tgtEl>
                                      </p:cBhvr>
                                    </p:animEffect>
                                  </p:childTnLst>
                                  <p:subTnLst>
                                    <p:animClr clrSpc="rgb" dir="cw">
                                      <p:cBhvr override="childStyle">
                                        <p:cTn dur="1" fill="hold" display="0" masterRel="nextClick" afterEffect="1"/>
                                        <p:tgtEl>
                                          <p:spTgt spid="16215043">
                                            <p:txEl>
                                              <p:pRg st="2" end="2"/>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5043"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FB38-CF38-4C09-BA64-DE86A588A412}"/>
              </a:ext>
            </a:extLst>
          </p:cNvPr>
          <p:cNvSpPr>
            <a:spLocks noGrp="1"/>
          </p:cNvSpPr>
          <p:nvPr>
            <p:ph type="title"/>
          </p:nvPr>
        </p:nvSpPr>
        <p:spPr/>
        <p:txBody>
          <a:bodyPr/>
          <a:lstStyle/>
          <a:p>
            <a:pPr>
              <a:defRPr/>
            </a:pPr>
            <a:endParaRPr lang="en-US">
              <a:ea typeface="+mj-ea"/>
            </a:endParaRPr>
          </a:p>
        </p:txBody>
      </p:sp>
      <p:pic>
        <p:nvPicPr>
          <p:cNvPr id="6" name="Content Placeholder 5" descr="gorilla-thinking.jpg">
            <a:extLst>
              <a:ext uri="{FF2B5EF4-FFF2-40B4-BE49-F238E27FC236}">
                <a16:creationId xmlns:a16="http://schemas.microsoft.com/office/drawing/2014/main" id="{3EB67DC4-38F8-4872-892E-C06401252291}"/>
              </a:ext>
            </a:extLst>
          </p:cNvPr>
          <p:cNvPicPr>
            <a:picLocks noGrp="1" noChangeAspect="1"/>
          </p:cNvPicPr>
          <p:nvPr>
            <p:ph idx="1"/>
          </p:nvPr>
        </p:nvPicPr>
        <p:blipFill>
          <a:blip r:embed="rId3"/>
          <a:stretch>
            <a:fillRect/>
          </a:stretch>
        </p:blipFill>
        <p:spPr>
          <a:xfrm>
            <a:off x="0" y="0"/>
            <a:ext cx="12192000" cy="6858000"/>
          </a:xfrm>
        </p:spPr>
      </p:pic>
      <p:sp>
        <p:nvSpPr>
          <p:cNvPr id="4" name="Date Placeholder 3">
            <a:extLst>
              <a:ext uri="{FF2B5EF4-FFF2-40B4-BE49-F238E27FC236}">
                <a16:creationId xmlns:a16="http://schemas.microsoft.com/office/drawing/2014/main" id="{1BD7173E-004D-4699-8F3B-84C653958CAF}"/>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5" name="Footer Placeholder 4">
            <a:extLst>
              <a:ext uri="{FF2B5EF4-FFF2-40B4-BE49-F238E27FC236}">
                <a16:creationId xmlns:a16="http://schemas.microsoft.com/office/drawing/2014/main" id="{A5352C15-D5FC-491D-BB4C-8D50655B2EC4}"/>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Tree>
  </p:cSld>
  <p:clrMapOvr>
    <a:masterClrMapping/>
  </p:clrMapOvr>
  <p:transition spd="slow" advTm="16000">
    <p:random/>
    <p:sndAc>
      <p:stSnd>
        <p:snd r:embed="rId2" name="projctor.wav"/>
      </p:stSnd>
    </p:sndAc>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17090" name="Rectangle 2">
            <a:extLst>
              <a:ext uri="{FF2B5EF4-FFF2-40B4-BE49-F238E27FC236}">
                <a16:creationId xmlns:a16="http://schemas.microsoft.com/office/drawing/2014/main" id="{77F836DF-18AB-4177-9E4C-7916D1101036}"/>
              </a:ext>
            </a:extLst>
          </p:cNvPr>
          <p:cNvSpPr>
            <a:spLocks noGrp="1" noChangeArrowheads="1"/>
          </p:cNvSpPr>
          <p:nvPr>
            <p:ph type="title"/>
          </p:nvPr>
        </p:nvSpPr>
        <p:spPr>
          <a:xfrm>
            <a:off x="2209800" y="304800"/>
            <a:ext cx="7696200" cy="1295400"/>
          </a:xfrm>
          <a:effectLst/>
        </p:spPr>
        <p:txBody>
          <a:bodyPr vert="horz" wrap="square" lIns="92075" tIns="46038" rIns="92075" bIns="46038" numCol="1" anchor="ctr" anchorCtr="0" compatLnSpc="1">
            <a:prstTxWarp prst="textNoShape">
              <a:avLst/>
            </a:prstTxWarp>
          </a:bodyPr>
          <a:lstStyle/>
          <a:p>
            <a:pPr eaLnBrk="1" hangingPunct="1">
              <a:defRPr/>
            </a:pPr>
            <a:r>
              <a:rPr lang="en-US" sz="4800" b="1">
                <a:solidFill>
                  <a:schemeClr val="hlink"/>
                </a:solidFill>
                <a:effectLst>
                  <a:outerShdw blurRad="38100" dist="38100" dir="2700000" algn="tl">
                    <a:srgbClr val="000000"/>
                  </a:outerShdw>
                </a:effectLst>
                <a:ea typeface="+mj-ea"/>
              </a:rPr>
              <a:t>What is the ultimate source of knowledge?</a:t>
            </a:r>
            <a:endParaRPr lang="en-US" sz="4700" b="1">
              <a:solidFill>
                <a:schemeClr val="hlink"/>
              </a:solidFill>
              <a:effectLst>
                <a:outerShdw blurRad="38100" dist="38100" dir="2700000" algn="tl">
                  <a:srgbClr val="000000"/>
                </a:outerShdw>
              </a:effectLst>
              <a:ea typeface="+mj-ea"/>
            </a:endParaRPr>
          </a:p>
        </p:txBody>
      </p:sp>
      <p:sp>
        <p:nvSpPr>
          <p:cNvPr id="16217091" name="Rectangle 3">
            <a:extLst>
              <a:ext uri="{FF2B5EF4-FFF2-40B4-BE49-F238E27FC236}">
                <a16:creationId xmlns:a16="http://schemas.microsoft.com/office/drawing/2014/main" id="{0344CDEF-DDF5-445A-ACA2-308DF4486391}"/>
              </a:ext>
            </a:extLst>
          </p:cNvPr>
          <p:cNvSpPr>
            <a:spLocks noGrp="1" noChangeArrowheads="1"/>
          </p:cNvSpPr>
          <p:nvPr>
            <p:ph type="body" sz="half" idx="1"/>
          </p:nvPr>
        </p:nvSpPr>
        <p:spPr>
          <a:xfrm>
            <a:off x="2133600" y="2286000"/>
            <a:ext cx="6248400" cy="3582988"/>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sz="3600" b="1">
                <a:effectLst>
                  <a:outerShdw blurRad="38100" dist="38100" dir="2700000" algn="tl">
                    <a:srgbClr val="000000"/>
                  </a:outerShdw>
                </a:effectLst>
                <a:ea typeface="+mn-ea"/>
              </a:rPr>
              <a:t>Reason -- (</a:t>
            </a:r>
            <a:r>
              <a:rPr lang="en-US" sz="3600" b="1" i="1">
                <a:effectLst>
                  <a:outerShdw blurRad="38100" dist="38100" dir="2700000" algn="tl">
                    <a:srgbClr val="000000"/>
                  </a:outerShdw>
                </a:effectLst>
                <a:ea typeface="+mn-ea"/>
              </a:rPr>
              <a:t>Rationalism)</a:t>
            </a:r>
            <a:endParaRPr lang="en-US" sz="3600" b="1">
              <a:effectLst>
                <a:outerShdw blurRad="38100" dist="38100" dir="2700000" algn="tl">
                  <a:srgbClr val="000000"/>
                </a:outerShdw>
              </a:effectLst>
              <a:ea typeface="+mn-ea"/>
            </a:endParaRPr>
          </a:p>
          <a:p>
            <a:pPr eaLnBrk="1" hangingPunct="1">
              <a:lnSpc>
                <a:spcPct val="110000"/>
              </a:lnSpc>
              <a:defRPr/>
            </a:pPr>
            <a:r>
              <a:rPr lang="en-US" sz="3600" b="1">
                <a:effectLst>
                  <a:outerShdw blurRad="38100" dist="38100" dir="2700000" algn="tl">
                    <a:srgbClr val="000000"/>
                  </a:outerShdw>
                </a:effectLst>
                <a:ea typeface="+mn-ea"/>
              </a:rPr>
              <a:t>Experience -- (</a:t>
            </a:r>
            <a:r>
              <a:rPr lang="en-US" sz="3600" b="1" i="1">
                <a:effectLst>
                  <a:outerShdw blurRad="38100" dist="38100" dir="2700000" algn="tl">
                    <a:srgbClr val="000000"/>
                  </a:outerShdw>
                </a:effectLst>
                <a:ea typeface="+mn-ea"/>
              </a:rPr>
              <a:t>Empiricism)</a:t>
            </a:r>
            <a:endParaRPr lang="en-US" sz="3600" b="1">
              <a:effectLst>
                <a:outerShdw blurRad="38100" dist="38100" dir="2700000" algn="tl">
                  <a:srgbClr val="000000"/>
                </a:outerShdw>
              </a:effectLst>
              <a:ea typeface="+mn-ea"/>
            </a:endParaRPr>
          </a:p>
          <a:p>
            <a:pPr eaLnBrk="1" hangingPunct="1">
              <a:lnSpc>
                <a:spcPct val="110000"/>
              </a:lnSpc>
              <a:defRPr/>
            </a:pPr>
            <a:r>
              <a:rPr lang="en-US" sz="3600" b="1">
                <a:effectLst>
                  <a:outerShdw blurRad="38100" dist="38100" dir="2700000" algn="tl">
                    <a:srgbClr val="000000"/>
                  </a:outerShdw>
                </a:effectLst>
                <a:ea typeface="+mn-ea"/>
              </a:rPr>
              <a:t>Intuition -- (</a:t>
            </a:r>
            <a:r>
              <a:rPr lang="en-US" sz="3600" b="1" i="1">
                <a:effectLst>
                  <a:outerShdw blurRad="38100" dist="38100" dir="2700000" algn="tl">
                    <a:srgbClr val="000000"/>
                  </a:outerShdw>
                </a:effectLst>
                <a:ea typeface="+mn-ea"/>
              </a:rPr>
              <a:t>Mysticism)</a:t>
            </a:r>
            <a:endParaRPr lang="en-US" sz="3600" b="1">
              <a:effectLst>
                <a:outerShdw blurRad="38100" dist="38100" dir="2700000" algn="tl">
                  <a:srgbClr val="000000"/>
                </a:outerShdw>
              </a:effectLst>
              <a:ea typeface="+mn-ea"/>
            </a:endParaRPr>
          </a:p>
          <a:p>
            <a:pPr eaLnBrk="1" hangingPunct="1">
              <a:lnSpc>
                <a:spcPct val="110000"/>
              </a:lnSpc>
              <a:defRPr/>
            </a:pPr>
            <a:r>
              <a:rPr lang="en-US" sz="3600" b="1">
                <a:effectLst>
                  <a:outerShdw blurRad="38100" dist="38100" dir="2700000" algn="tl">
                    <a:srgbClr val="000000"/>
                  </a:outerShdw>
                </a:effectLst>
                <a:ea typeface="+mn-ea"/>
              </a:rPr>
              <a:t>Revelation</a:t>
            </a:r>
          </a:p>
        </p:txBody>
      </p:sp>
      <p:graphicFrame>
        <p:nvGraphicFramePr>
          <p:cNvPr id="8194" name="Object 4">
            <a:extLst>
              <a:ext uri="{FF2B5EF4-FFF2-40B4-BE49-F238E27FC236}">
                <a16:creationId xmlns:a16="http://schemas.microsoft.com/office/drawing/2014/main" id="{D25A11C2-E7FF-49FF-A79B-D57CDC9E164A}"/>
              </a:ext>
            </a:extLst>
          </p:cNvPr>
          <p:cNvGraphicFramePr>
            <a:graphicFrameLocks noGrp="1" noChangeAspect="1"/>
          </p:cNvGraphicFramePr>
          <p:nvPr>
            <p:ph type="clipArt" sz="half" idx="2"/>
          </p:nvPr>
        </p:nvGraphicFramePr>
        <p:xfrm>
          <a:off x="8153401" y="3200400"/>
          <a:ext cx="2206625" cy="3105150"/>
        </p:xfrm>
        <a:graphic>
          <a:graphicData uri="http://schemas.openxmlformats.org/presentationml/2006/ole">
            <mc:AlternateContent xmlns:mc="http://schemas.openxmlformats.org/markup-compatibility/2006">
              <mc:Choice xmlns:v="urn:schemas-microsoft-com:vml" Requires="v">
                <p:oleObj spid="_x0000_s3171" name="Clip" r:id="rId5" imgW="2603160" imgH="3660480" progId="MS_ClipArt_Gallery.2">
                  <p:embed/>
                </p:oleObj>
              </mc:Choice>
              <mc:Fallback>
                <p:oleObj name="Clip" r:id="rId5" imgW="2603160" imgH="3660480" progId="MS_ClipArt_Gallery.2">
                  <p:embed/>
                  <p:pic>
                    <p:nvPicPr>
                      <p:cNvPr id="8194" name="Object 4">
                        <a:extLst>
                          <a:ext uri="{FF2B5EF4-FFF2-40B4-BE49-F238E27FC236}">
                            <a16:creationId xmlns:a16="http://schemas.microsoft.com/office/drawing/2014/main" id="{D25A11C2-E7FF-49FF-A79B-D57CDC9E16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1" y="3200400"/>
                        <a:ext cx="2206625" cy="310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17091">
                                            <p:txEl>
                                              <p:pRg st="0" end="0"/>
                                            </p:txEl>
                                          </p:spTgt>
                                        </p:tgtEl>
                                        <p:attrNameLst>
                                          <p:attrName>style.visibility</p:attrName>
                                        </p:attrNameLst>
                                      </p:cBhvr>
                                      <p:to>
                                        <p:strVal val="visible"/>
                                      </p:to>
                                    </p:set>
                                    <p:animEffect transition="in" filter="wipe(left)">
                                      <p:cBhvr>
                                        <p:cTn id="7" dur="500"/>
                                        <p:tgtEl>
                                          <p:spTgt spid="16217091">
                                            <p:txEl>
                                              <p:pRg st="0" end="0"/>
                                            </p:txEl>
                                          </p:spTgt>
                                        </p:tgtEl>
                                      </p:cBhvr>
                                    </p:animEffect>
                                  </p:childTnLst>
                                  <p:subTnLst>
                                    <p:animClr clrSpc="rgb" dir="cw">
                                      <p:cBhvr override="childStyle">
                                        <p:cTn dur="1" fill="hold" display="0" masterRel="nextClick" afterEffect="1"/>
                                        <p:tgtEl>
                                          <p:spTgt spid="16217091">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17091">
                                            <p:txEl>
                                              <p:pRg st="1" end="1"/>
                                            </p:txEl>
                                          </p:spTgt>
                                        </p:tgtEl>
                                        <p:attrNameLst>
                                          <p:attrName>style.visibility</p:attrName>
                                        </p:attrNameLst>
                                      </p:cBhvr>
                                      <p:to>
                                        <p:strVal val="visible"/>
                                      </p:to>
                                    </p:set>
                                    <p:animEffect transition="in" filter="wipe(left)">
                                      <p:cBhvr>
                                        <p:cTn id="12" dur="500"/>
                                        <p:tgtEl>
                                          <p:spTgt spid="16217091">
                                            <p:txEl>
                                              <p:pRg st="1" end="1"/>
                                            </p:txEl>
                                          </p:spTgt>
                                        </p:tgtEl>
                                      </p:cBhvr>
                                    </p:animEffect>
                                  </p:childTnLst>
                                  <p:subTnLst>
                                    <p:animClr clrSpc="rgb" dir="cw">
                                      <p:cBhvr override="childStyle">
                                        <p:cTn dur="1" fill="hold" display="0" masterRel="nextClick" afterEffect="1"/>
                                        <p:tgtEl>
                                          <p:spTgt spid="16217091">
                                            <p:txEl>
                                              <p:pRg st="1" end="1"/>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217091">
                                            <p:txEl>
                                              <p:pRg st="2" end="2"/>
                                            </p:txEl>
                                          </p:spTgt>
                                        </p:tgtEl>
                                        <p:attrNameLst>
                                          <p:attrName>style.visibility</p:attrName>
                                        </p:attrNameLst>
                                      </p:cBhvr>
                                      <p:to>
                                        <p:strVal val="visible"/>
                                      </p:to>
                                    </p:set>
                                    <p:animEffect transition="in" filter="wipe(left)">
                                      <p:cBhvr>
                                        <p:cTn id="17" dur="500"/>
                                        <p:tgtEl>
                                          <p:spTgt spid="16217091">
                                            <p:txEl>
                                              <p:pRg st="2" end="2"/>
                                            </p:txEl>
                                          </p:spTgt>
                                        </p:tgtEl>
                                      </p:cBhvr>
                                    </p:animEffect>
                                  </p:childTnLst>
                                  <p:subTnLst>
                                    <p:animClr clrSpc="rgb" dir="cw">
                                      <p:cBhvr override="childStyle">
                                        <p:cTn dur="1" fill="hold" display="0" masterRel="nextClick" afterEffect="1"/>
                                        <p:tgtEl>
                                          <p:spTgt spid="16217091">
                                            <p:txEl>
                                              <p:pRg st="2" end="2"/>
                                            </p:txEl>
                                          </p:spTgt>
                                        </p:tgtEl>
                                        <p:attrNameLst>
                                          <p:attrName>ppt_c</p:attrName>
                                        </p:attrNameLst>
                                      </p:cBhvr>
                                      <p:to>
                                        <a:srgbClr val="FFFF99"/>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217091">
                                            <p:txEl>
                                              <p:pRg st="3" end="3"/>
                                            </p:txEl>
                                          </p:spTgt>
                                        </p:tgtEl>
                                        <p:attrNameLst>
                                          <p:attrName>style.visibility</p:attrName>
                                        </p:attrNameLst>
                                      </p:cBhvr>
                                      <p:to>
                                        <p:strVal val="visible"/>
                                      </p:to>
                                    </p:set>
                                    <p:animEffect transition="in" filter="wipe(left)">
                                      <p:cBhvr>
                                        <p:cTn id="22" dur="500"/>
                                        <p:tgtEl>
                                          <p:spTgt spid="16217091">
                                            <p:txEl>
                                              <p:pRg st="3" end="3"/>
                                            </p:txEl>
                                          </p:spTgt>
                                        </p:tgtEl>
                                      </p:cBhvr>
                                    </p:animEffect>
                                  </p:childTnLst>
                                  <p:subTnLst>
                                    <p:animClr clrSpc="rgb" dir="cw">
                                      <p:cBhvr override="childStyle">
                                        <p:cTn dur="1" fill="hold" display="0" masterRel="nextClick" afterEffect="1"/>
                                        <p:tgtEl>
                                          <p:spTgt spid="16217091">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7091"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19138" name="Rectangle 2">
            <a:extLst>
              <a:ext uri="{FF2B5EF4-FFF2-40B4-BE49-F238E27FC236}">
                <a16:creationId xmlns:a16="http://schemas.microsoft.com/office/drawing/2014/main" id="{106BED1E-D389-4A4E-8254-5F0534D9979B}"/>
              </a:ext>
            </a:extLst>
          </p:cNvPr>
          <p:cNvSpPr>
            <a:spLocks noGrp="1" noChangeArrowheads="1"/>
          </p:cNvSpPr>
          <p:nvPr>
            <p:ph type="title"/>
          </p:nvPr>
        </p:nvSpPr>
        <p:spPr>
          <a:xfrm>
            <a:off x="2209800" y="0"/>
            <a:ext cx="7696200" cy="1676400"/>
          </a:xfrm>
          <a:effectLst/>
        </p:spPr>
        <p:txBody>
          <a:bodyPr vert="horz" wrap="square" lIns="92075" tIns="46038" rIns="92075" bIns="46038" numCol="1" anchor="ctr" anchorCtr="0" compatLnSpc="1">
            <a:prstTxWarp prst="textNoShape">
              <a:avLst/>
            </a:prstTxWarp>
          </a:bodyPr>
          <a:lstStyle/>
          <a:p>
            <a:pPr eaLnBrk="1" hangingPunct="1">
              <a:defRPr/>
            </a:pPr>
            <a:r>
              <a:rPr lang="en-US" b="1">
                <a:solidFill>
                  <a:schemeClr val="hlink"/>
                </a:solidFill>
                <a:effectLst>
                  <a:outerShdw blurRad="38100" dist="38100" dir="2700000" algn="tl">
                    <a:srgbClr val="000000"/>
                  </a:outerShdw>
                </a:effectLst>
                <a:ea typeface="+mj-ea"/>
              </a:rPr>
              <a:t>How do you explain human nature?</a:t>
            </a:r>
          </a:p>
        </p:txBody>
      </p:sp>
      <p:sp>
        <p:nvSpPr>
          <p:cNvPr id="16219139" name="Rectangle 3">
            <a:extLst>
              <a:ext uri="{FF2B5EF4-FFF2-40B4-BE49-F238E27FC236}">
                <a16:creationId xmlns:a16="http://schemas.microsoft.com/office/drawing/2014/main" id="{0D240033-32BF-474F-A7F4-6E86B7AE42F2}"/>
              </a:ext>
            </a:extLst>
          </p:cNvPr>
          <p:cNvSpPr>
            <a:spLocks noGrp="1" noChangeArrowheads="1"/>
          </p:cNvSpPr>
          <p:nvPr>
            <p:ph type="body" sz="half" idx="1"/>
          </p:nvPr>
        </p:nvSpPr>
        <p:spPr>
          <a:xfrm>
            <a:off x="1905000" y="2057400"/>
            <a:ext cx="5181600" cy="4267200"/>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sz="3600" u="sng">
                <a:effectLst>
                  <a:outerShdw blurRad="38100" dist="38100" dir="2700000" algn="tl">
                    <a:srgbClr val="000000"/>
                  </a:outerShdw>
                </a:effectLst>
                <a:ea typeface="+mn-ea"/>
              </a:rPr>
              <a:t>Blank slate</a:t>
            </a:r>
          </a:p>
          <a:p>
            <a:pPr eaLnBrk="1" hangingPunct="1">
              <a:lnSpc>
                <a:spcPct val="110000"/>
              </a:lnSpc>
              <a:defRPr/>
            </a:pPr>
            <a:r>
              <a:rPr lang="en-US" sz="3600" u="sng">
                <a:effectLst>
                  <a:outerShdw blurRad="38100" dist="38100" dir="2700000" algn="tl">
                    <a:srgbClr val="000000"/>
                  </a:outerShdw>
                </a:effectLst>
                <a:ea typeface="+mn-ea"/>
              </a:rPr>
              <a:t>Inherently good</a:t>
            </a:r>
          </a:p>
          <a:p>
            <a:pPr eaLnBrk="1" hangingPunct="1">
              <a:lnSpc>
                <a:spcPct val="110000"/>
              </a:lnSpc>
              <a:defRPr/>
            </a:pPr>
            <a:r>
              <a:rPr lang="en-US" sz="3600" u="sng">
                <a:effectLst>
                  <a:outerShdw blurRad="38100" dist="38100" dir="2700000" algn="tl">
                    <a:srgbClr val="000000"/>
                  </a:outerShdw>
                </a:effectLst>
                <a:ea typeface="+mn-ea"/>
              </a:rPr>
              <a:t>Socially constructed</a:t>
            </a:r>
          </a:p>
          <a:p>
            <a:pPr eaLnBrk="1" hangingPunct="1">
              <a:lnSpc>
                <a:spcPct val="110000"/>
              </a:lnSpc>
              <a:defRPr/>
            </a:pPr>
            <a:r>
              <a:rPr lang="en-US" sz="3600" u="sng">
                <a:effectLst>
                  <a:outerShdw blurRad="38100" dist="38100" dir="2700000" algn="tl">
                    <a:srgbClr val="000000"/>
                  </a:outerShdw>
                </a:effectLst>
                <a:ea typeface="+mn-ea"/>
              </a:rPr>
              <a:t>Manifestation of “God”</a:t>
            </a:r>
          </a:p>
          <a:p>
            <a:pPr eaLnBrk="1" hangingPunct="1">
              <a:lnSpc>
                <a:spcPct val="110000"/>
              </a:lnSpc>
              <a:defRPr/>
            </a:pPr>
            <a:r>
              <a:rPr lang="en-US" sz="3600" u="sng">
                <a:effectLst>
                  <a:outerShdw blurRad="38100" dist="38100" dir="2700000" algn="tl">
                    <a:srgbClr val="000000"/>
                  </a:outerShdw>
                </a:effectLst>
                <a:ea typeface="+mn-ea"/>
              </a:rPr>
              <a:t>Created image-bearer with a fallen nature</a:t>
            </a:r>
          </a:p>
        </p:txBody>
      </p:sp>
      <p:graphicFrame>
        <p:nvGraphicFramePr>
          <p:cNvPr id="9218" name="Object 4">
            <a:extLst>
              <a:ext uri="{FF2B5EF4-FFF2-40B4-BE49-F238E27FC236}">
                <a16:creationId xmlns:a16="http://schemas.microsoft.com/office/drawing/2014/main" id="{A8B53FF3-2F4D-4E9C-A298-FAB8EF09CC76}"/>
              </a:ext>
            </a:extLst>
          </p:cNvPr>
          <p:cNvGraphicFramePr>
            <a:graphicFrameLocks noGrp="1" noChangeAspect="1"/>
          </p:cNvGraphicFramePr>
          <p:nvPr>
            <p:ph type="clipArt" sz="half" idx="2"/>
          </p:nvPr>
        </p:nvGraphicFramePr>
        <p:xfrm>
          <a:off x="7242176" y="2362200"/>
          <a:ext cx="3101975" cy="3581400"/>
        </p:xfrm>
        <a:graphic>
          <a:graphicData uri="http://schemas.openxmlformats.org/presentationml/2006/ole">
            <mc:AlternateContent xmlns:mc="http://schemas.openxmlformats.org/markup-compatibility/2006">
              <mc:Choice xmlns:v="urn:schemas-microsoft-com:vml" Requires="v">
                <p:oleObj spid="_x0000_s4195" name="Clip" r:id="rId5" imgW="3657600" imgH="2055600" progId="MS_ClipArt_Gallery.2">
                  <p:embed/>
                </p:oleObj>
              </mc:Choice>
              <mc:Fallback>
                <p:oleObj name="Clip" r:id="rId5" imgW="3657600" imgH="2055600" progId="MS_ClipArt_Gallery.2">
                  <p:embed/>
                  <p:pic>
                    <p:nvPicPr>
                      <p:cNvPr id="9218" name="Object 4">
                        <a:extLst>
                          <a:ext uri="{FF2B5EF4-FFF2-40B4-BE49-F238E27FC236}">
                            <a16:creationId xmlns:a16="http://schemas.microsoft.com/office/drawing/2014/main" id="{A8B53FF3-2F4D-4E9C-A298-FAB8EF09C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2176" y="2362200"/>
                        <a:ext cx="3101975"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219139">
                                            <p:txEl>
                                              <p:pRg st="0" end="0"/>
                                            </p:txEl>
                                          </p:spTgt>
                                        </p:tgtEl>
                                        <p:attrNameLst>
                                          <p:attrName>style.visibility</p:attrName>
                                        </p:attrNameLst>
                                      </p:cBhvr>
                                      <p:to>
                                        <p:strVal val="visible"/>
                                      </p:to>
                                    </p:set>
                                    <p:anim calcmode="lin" valueType="num">
                                      <p:cBhvr additive="base">
                                        <p:cTn id="7" dur="500" fill="hold"/>
                                        <p:tgtEl>
                                          <p:spTgt spid="16219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19139">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0" end="0"/>
                                            </p:txEl>
                                          </p:spTgt>
                                        </p:tgtEl>
                                        <p:attrNameLst>
                                          <p:attrName>ppt_c</p:attrName>
                                        </p:attrNameLst>
                                      </p:cBhvr>
                                      <p:to>
                                        <a:srgbClr val="FFFF99"/>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219139">
                                            <p:txEl>
                                              <p:pRg st="1" end="1"/>
                                            </p:txEl>
                                          </p:spTgt>
                                        </p:tgtEl>
                                        <p:attrNameLst>
                                          <p:attrName>style.visibility</p:attrName>
                                        </p:attrNameLst>
                                      </p:cBhvr>
                                      <p:to>
                                        <p:strVal val="visible"/>
                                      </p:to>
                                    </p:set>
                                    <p:anim calcmode="lin" valueType="num">
                                      <p:cBhvr additive="base">
                                        <p:cTn id="13" dur="500" fill="hold"/>
                                        <p:tgtEl>
                                          <p:spTgt spid="16219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19139">
                                            <p:txEl>
                                              <p:pRg st="1" end="1"/>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1" end="1"/>
                                            </p:txEl>
                                          </p:spTgt>
                                        </p:tgtEl>
                                        <p:attrNameLst>
                                          <p:attrName>ppt_c</p:attrName>
                                        </p:attrNameLst>
                                      </p:cBhvr>
                                      <p:to>
                                        <a:srgbClr val="FFFF99"/>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219139">
                                            <p:txEl>
                                              <p:pRg st="2" end="2"/>
                                            </p:txEl>
                                          </p:spTgt>
                                        </p:tgtEl>
                                        <p:attrNameLst>
                                          <p:attrName>style.visibility</p:attrName>
                                        </p:attrNameLst>
                                      </p:cBhvr>
                                      <p:to>
                                        <p:strVal val="visible"/>
                                      </p:to>
                                    </p:set>
                                    <p:anim calcmode="lin" valueType="num">
                                      <p:cBhvr additive="base">
                                        <p:cTn id="19" dur="500" fill="hold"/>
                                        <p:tgtEl>
                                          <p:spTgt spid="16219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19139">
                                            <p:txEl>
                                              <p:pRg st="2" end="2"/>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2" end="2"/>
                                            </p:txEl>
                                          </p:spTgt>
                                        </p:tgtEl>
                                        <p:attrNameLst>
                                          <p:attrName>ppt_c</p:attrName>
                                        </p:attrNameLst>
                                      </p:cBhvr>
                                      <p:to>
                                        <a:srgbClr val="FFFF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219139">
                                            <p:txEl>
                                              <p:pRg st="3" end="3"/>
                                            </p:txEl>
                                          </p:spTgt>
                                        </p:tgtEl>
                                        <p:attrNameLst>
                                          <p:attrName>style.visibility</p:attrName>
                                        </p:attrNameLst>
                                      </p:cBhvr>
                                      <p:to>
                                        <p:strVal val="visible"/>
                                      </p:to>
                                    </p:set>
                                    <p:anim calcmode="lin" valueType="num">
                                      <p:cBhvr additive="base">
                                        <p:cTn id="25" dur="500" fill="hold"/>
                                        <p:tgtEl>
                                          <p:spTgt spid="16219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219139">
                                            <p:txEl>
                                              <p:pRg st="3" end="3"/>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3" end="3"/>
                                            </p:txEl>
                                          </p:spTgt>
                                        </p:tgtEl>
                                        <p:attrNameLst>
                                          <p:attrName>ppt_c</p:attrName>
                                        </p:attrNameLst>
                                      </p:cBhvr>
                                      <p:to>
                                        <a:srgbClr val="FFFF99"/>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219139">
                                            <p:txEl>
                                              <p:pRg st="4" end="4"/>
                                            </p:txEl>
                                          </p:spTgt>
                                        </p:tgtEl>
                                        <p:attrNameLst>
                                          <p:attrName>style.visibility</p:attrName>
                                        </p:attrNameLst>
                                      </p:cBhvr>
                                      <p:to>
                                        <p:strVal val="visible"/>
                                      </p:to>
                                    </p:set>
                                    <p:anim calcmode="lin" valueType="num">
                                      <p:cBhvr additive="base">
                                        <p:cTn id="31" dur="500" fill="hold"/>
                                        <p:tgtEl>
                                          <p:spTgt spid="162191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219139">
                                            <p:txEl>
                                              <p:pRg st="4" end="4"/>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6219139">
                                            <p:txEl>
                                              <p:pRg st="4" end="4"/>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913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diagBrick">
          <a:fgClr>
            <a:schemeClr val="tx2"/>
          </a:fgClr>
          <a:bgClr>
            <a:srgbClr val="777777"/>
          </a:bgClr>
        </a:pattFill>
        <a:effectLst/>
      </p:bgPr>
    </p:bg>
    <p:spTree>
      <p:nvGrpSpPr>
        <p:cNvPr id="1" name=""/>
        <p:cNvGrpSpPr/>
        <p:nvPr/>
      </p:nvGrpSpPr>
      <p:grpSpPr>
        <a:xfrm>
          <a:off x="0" y="0"/>
          <a:ext cx="0" cy="0"/>
          <a:chOff x="0" y="0"/>
          <a:chExt cx="0" cy="0"/>
        </a:xfrm>
      </p:grpSpPr>
      <p:sp>
        <p:nvSpPr>
          <p:cNvPr id="393218" name="Rectangle 2050">
            <a:extLst>
              <a:ext uri="{FF2B5EF4-FFF2-40B4-BE49-F238E27FC236}">
                <a16:creationId xmlns:a16="http://schemas.microsoft.com/office/drawing/2014/main" id="{27279681-2DCE-4130-8E5B-324BCA913B00}"/>
              </a:ext>
            </a:extLst>
          </p:cNvPr>
          <p:cNvSpPr>
            <a:spLocks noGrp="1" noChangeArrowheads="1"/>
          </p:cNvSpPr>
          <p:nvPr>
            <p:ph type="ctrTitle"/>
          </p:nvPr>
        </p:nvSpPr>
        <p:spPr>
          <a:xfrm>
            <a:off x="1905000" y="762000"/>
            <a:ext cx="8305800" cy="1371600"/>
          </a:xfrm>
          <a:solidFill>
            <a:schemeClr val="tx1"/>
          </a:solidFill>
        </p:spPr>
        <p:txBody>
          <a:bodyPr/>
          <a:lstStyle/>
          <a:p>
            <a:pPr eaLnBrk="1" hangingPunct="1"/>
            <a:r>
              <a:rPr lang="en-US" altLang="en-US" sz="4000">
                <a:solidFill>
                  <a:schemeClr val="bg1"/>
                </a:solidFill>
              </a:rPr>
              <a:t>To Take The Shortcut Would Short.</a:t>
            </a:r>
            <a:r>
              <a:rPr lang="en-US" altLang="en-US">
                <a:solidFill>
                  <a:schemeClr val="bg1"/>
                </a:solidFill>
              </a:rPr>
              <a:t> </a:t>
            </a:r>
            <a:r>
              <a:rPr lang="en-US" altLang="en-US" sz="4000" b="1">
                <a:solidFill>
                  <a:schemeClr val="bg1"/>
                </a:solidFill>
              </a:rPr>
              <a:t>Human Historical Consequences:</a:t>
            </a:r>
          </a:p>
        </p:txBody>
      </p:sp>
      <p:sp>
        <p:nvSpPr>
          <p:cNvPr id="1739779" name="Rectangle 2051">
            <a:extLst>
              <a:ext uri="{FF2B5EF4-FFF2-40B4-BE49-F238E27FC236}">
                <a16:creationId xmlns:a16="http://schemas.microsoft.com/office/drawing/2014/main" id="{035F0E1D-9A26-431C-900F-54310B0657F5}"/>
              </a:ext>
            </a:extLst>
          </p:cNvPr>
          <p:cNvSpPr>
            <a:spLocks noGrp="1" noChangeArrowheads="1"/>
          </p:cNvSpPr>
          <p:nvPr>
            <p:ph type="subTitle" idx="1"/>
          </p:nvPr>
        </p:nvSpPr>
        <p:spPr>
          <a:xfrm>
            <a:off x="1905000" y="3429000"/>
            <a:ext cx="8305800" cy="2667000"/>
          </a:xfrm>
          <a:solidFill>
            <a:schemeClr val="tx1"/>
          </a:solidFill>
        </p:spPr>
        <p:txBody>
          <a:bodyPr/>
          <a:lstStyle/>
          <a:p>
            <a:pPr eaLnBrk="1" hangingPunct="1">
              <a:defRPr/>
            </a:pPr>
            <a:r>
              <a:rPr lang="en-US" sz="4000" u="sng">
                <a:solidFill>
                  <a:schemeClr val="bg1"/>
                </a:solidFill>
                <a:effectLst>
                  <a:outerShdw blurRad="38100" dist="38100" dir="2700000" algn="tl">
                    <a:srgbClr val="808080"/>
                  </a:outerShdw>
                </a:effectLst>
                <a:ea typeface="+mn-ea"/>
              </a:rPr>
              <a:t>Relationship Regime Continuance:</a:t>
            </a:r>
          </a:p>
          <a:p>
            <a:pPr eaLnBrk="1" hangingPunct="1">
              <a:defRPr/>
            </a:pPr>
            <a:endParaRPr lang="en-US" sz="800" u="sng">
              <a:solidFill>
                <a:schemeClr val="bg1"/>
              </a:solidFill>
              <a:effectLst>
                <a:outerShdw blurRad="38100" dist="38100" dir="2700000" algn="tl">
                  <a:srgbClr val="808080"/>
                </a:outerShdw>
              </a:effectLst>
              <a:ea typeface="+mn-ea"/>
            </a:endParaRPr>
          </a:p>
          <a:p>
            <a:pPr eaLnBrk="1" hangingPunct="1">
              <a:defRPr/>
            </a:pPr>
            <a:r>
              <a:rPr lang="en-US" i="1">
                <a:solidFill>
                  <a:schemeClr val="bg1"/>
                </a:solidFill>
                <a:effectLst>
                  <a:outerShdw blurRad="38100" dist="38100" dir="2700000" algn="tl">
                    <a:srgbClr val="808080"/>
                  </a:outerShdw>
                </a:effectLst>
                <a:ea typeface="+mn-ea"/>
              </a:rPr>
              <a:t>Of Religion Ascribed Over Faith Consented</a:t>
            </a:r>
          </a:p>
          <a:p>
            <a:pPr eaLnBrk="1" hangingPunct="1">
              <a:defRPr/>
            </a:pPr>
            <a:r>
              <a:rPr lang="en-US" sz="2800" i="1">
                <a:solidFill>
                  <a:schemeClr val="bg1"/>
                </a:solidFill>
                <a:effectLst>
                  <a:outerShdw blurRad="38100" dist="38100" dir="2700000" algn="tl">
                    <a:srgbClr val="808080"/>
                  </a:outerShdw>
                </a:effectLst>
                <a:ea typeface="+mn-ea"/>
              </a:rPr>
              <a:t>Of Shallow Shadow Over Spiritual Substance</a:t>
            </a:r>
          </a:p>
          <a:p>
            <a:pPr eaLnBrk="1" hangingPunct="1">
              <a:defRPr/>
            </a:pPr>
            <a:r>
              <a:rPr lang="en-US" sz="2800" i="1">
                <a:solidFill>
                  <a:schemeClr val="bg1"/>
                </a:solidFill>
                <a:effectLst>
                  <a:outerShdw blurRad="38100" dist="38100" dir="2700000" algn="tl">
                    <a:srgbClr val="808080"/>
                  </a:outerShdw>
                </a:effectLst>
                <a:ea typeface="+mn-ea"/>
              </a:rPr>
              <a:t>Of Partiality Of Truth Over Purity Of Truth</a:t>
            </a:r>
          </a:p>
          <a:p>
            <a:pPr eaLnBrk="1" hangingPunct="1">
              <a:defRPr/>
            </a:pPr>
            <a:endParaRPr lang="en-US" sz="2800" i="1">
              <a:ea typeface="+mn-ea"/>
            </a:endParaRPr>
          </a:p>
          <a:p>
            <a:pPr eaLnBrk="1" hangingPunct="1">
              <a:defRPr/>
            </a:pPr>
            <a:endParaRPr lang="en-US" sz="2800">
              <a:ea typeface="+mn-ea"/>
            </a:endParaRPr>
          </a:p>
        </p:txBody>
      </p:sp>
      <p:pic>
        <p:nvPicPr>
          <p:cNvPr id="393220" name="Picture 2052" descr="C:\Documents and Settings\Owner\My Documents\Educational Illustrations\10nw03c.gif">
            <a:extLst>
              <a:ext uri="{FF2B5EF4-FFF2-40B4-BE49-F238E27FC236}">
                <a16:creationId xmlns:a16="http://schemas.microsoft.com/office/drawing/2014/main" id="{B4A2E54D-91D4-43FB-8C2E-42B24ACD82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1" name="Picture 2053" descr="C:\Documents and Settings\Owner\My Documents\Educational Illustrations\phish666.gif">
            <a:extLst>
              <a:ext uri="{FF2B5EF4-FFF2-40B4-BE49-F238E27FC236}">
                <a16:creationId xmlns:a16="http://schemas.microsoft.com/office/drawing/2014/main" id="{48A8A9BA-79FD-417B-B33E-159BD2D2CC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248400"/>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21186" name="Rectangle 2">
            <a:extLst>
              <a:ext uri="{FF2B5EF4-FFF2-40B4-BE49-F238E27FC236}">
                <a16:creationId xmlns:a16="http://schemas.microsoft.com/office/drawing/2014/main" id="{19993E3B-6E08-4033-92D8-ACFEB1C923B3}"/>
              </a:ext>
            </a:extLst>
          </p:cNvPr>
          <p:cNvSpPr>
            <a:spLocks noGrp="1" noChangeArrowheads="1"/>
          </p:cNvSpPr>
          <p:nvPr>
            <p:ph type="title"/>
          </p:nvPr>
        </p:nvSpPr>
        <p:spPr>
          <a:xfrm>
            <a:off x="2209800" y="228600"/>
            <a:ext cx="7772400" cy="1295400"/>
          </a:xfrm>
          <a:effectLst/>
        </p:spPr>
        <p:txBody>
          <a:bodyPr vert="horz" wrap="square" lIns="92075" tIns="46038" rIns="92075" bIns="46038" numCol="1" anchor="ctr" anchorCtr="0" compatLnSpc="1">
            <a:prstTxWarp prst="textNoShape">
              <a:avLst/>
            </a:prstTxWarp>
          </a:bodyPr>
          <a:lstStyle/>
          <a:p>
            <a:pPr eaLnBrk="1" hangingPunct="1">
              <a:defRPr/>
            </a:pPr>
            <a:r>
              <a:rPr lang="en-US" b="1">
                <a:solidFill>
                  <a:schemeClr val="hlink"/>
                </a:solidFill>
                <a:effectLst>
                  <a:outerShdw blurRad="38100" dist="38100" dir="2700000" algn="tl">
                    <a:srgbClr val="000000"/>
                  </a:outerShdw>
                </a:effectLst>
                <a:ea typeface="+mj-ea"/>
              </a:rPr>
              <a:t>How do you determine what is right or wrong?</a:t>
            </a:r>
          </a:p>
        </p:txBody>
      </p:sp>
      <p:sp>
        <p:nvSpPr>
          <p:cNvPr id="16221187" name="Rectangle 3">
            <a:extLst>
              <a:ext uri="{FF2B5EF4-FFF2-40B4-BE49-F238E27FC236}">
                <a16:creationId xmlns:a16="http://schemas.microsoft.com/office/drawing/2014/main" id="{6E5EE727-A70E-48CC-850D-9589F225967B}"/>
              </a:ext>
            </a:extLst>
          </p:cNvPr>
          <p:cNvSpPr>
            <a:spLocks noGrp="1" noChangeArrowheads="1"/>
          </p:cNvSpPr>
          <p:nvPr>
            <p:ph type="body" sz="half" idx="1"/>
          </p:nvPr>
        </p:nvSpPr>
        <p:spPr>
          <a:xfrm>
            <a:off x="2057400" y="2209800"/>
            <a:ext cx="5181600" cy="4114800"/>
          </a:xfrm>
          <a:effectLst/>
        </p:spPr>
        <p:txBody>
          <a:bodyPr vert="horz" wrap="square" lIns="92075" tIns="46038" rIns="92075" bIns="46038" numCol="1" anchor="t" anchorCtr="0" compatLnSpc="1">
            <a:prstTxWarp prst="textNoShape">
              <a:avLst/>
            </a:prstTxWarp>
          </a:bodyPr>
          <a:lstStyle/>
          <a:p>
            <a:pPr eaLnBrk="1" hangingPunct="1">
              <a:lnSpc>
                <a:spcPct val="120000"/>
              </a:lnSpc>
              <a:defRPr/>
            </a:pPr>
            <a:r>
              <a:rPr lang="en-US">
                <a:effectLst>
                  <a:outerShdw blurRad="38100" dist="38100" dir="2700000" algn="tl">
                    <a:srgbClr val="000000"/>
                  </a:outerShdw>
                </a:effectLst>
                <a:ea typeface="+mn-ea"/>
              </a:rPr>
              <a:t>Everything is relative</a:t>
            </a:r>
          </a:p>
          <a:p>
            <a:pPr eaLnBrk="1" hangingPunct="1">
              <a:lnSpc>
                <a:spcPct val="120000"/>
              </a:lnSpc>
              <a:defRPr/>
            </a:pPr>
            <a:r>
              <a:rPr lang="en-US">
                <a:effectLst>
                  <a:outerShdw blurRad="38100" dist="38100" dir="2700000" algn="tl">
                    <a:srgbClr val="000000"/>
                  </a:outerShdw>
                </a:effectLst>
                <a:ea typeface="+mn-ea"/>
              </a:rPr>
              <a:t>Everything is determined</a:t>
            </a:r>
          </a:p>
          <a:p>
            <a:pPr eaLnBrk="1" hangingPunct="1">
              <a:lnSpc>
                <a:spcPct val="120000"/>
              </a:lnSpc>
              <a:defRPr/>
            </a:pPr>
            <a:r>
              <a:rPr lang="en-US">
                <a:effectLst>
                  <a:outerShdw blurRad="38100" dist="38100" dir="2700000" algn="tl">
                    <a:srgbClr val="000000"/>
                  </a:outerShdw>
                </a:effectLst>
                <a:ea typeface="+mn-ea"/>
              </a:rPr>
              <a:t>An “is” is an “ought”</a:t>
            </a:r>
          </a:p>
          <a:p>
            <a:pPr eaLnBrk="1" hangingPunct="1">
              <a:lnSpc>
                <a:spcPct val="120000"/>
              </a:lnSpc>
              <a:defRPr/>
            </a:pPr>
            <a:r>
              <a:rPr lang="en-US">
                <a:effectLst>
                  <a:outerShdw blurRad="38100" dist="38100" dir="2700000" algn="tl">
                    <a:srgbClr val="000000"/>
                  </a:outerShdw>
                </a:effectLst>
                <a:ea typeface="+mn-ea"/>
              </a:rPr>
              <a:t>Might makes right</a:t>
            </a:r>
          </a:p>
          <a:p>
            <a:pPr eaLnBrk="1" hangingPunct="1">
              <a:lnSpc>
                <a:spcPct val="120000"/>
              </a:lnSpc>
              <a:defRPr/>
            </a:pPr>
            <a:r>
              <a:rPr lang="en-US">
                <a:effectLst>
                  <a:outerShdw blurRad="38100" dist="38100" dir="2700000" algn="tl">
                    <a:srgbClr val="000000"/>
                  </a:outerShdw>
                </a:effectLst>
                <a:ea typeface="+mn-ea"/>
              </a:rPr>
              <a:t>Revealed absolutes</a:t>
            </a:r>
          </a:p>
        </p:txBody>
      </p:sp>
      <p:graphicFrame>
        <p:nvGraphicFramePr>
          <p:cNvPr id="10242" name="Object 4">
            <a:extLst>
              <a:ext uri="{FF2B5EF4-FFF2-40B4-BE49-F238E27FC236}">
                <a16:creationId xmlns:a16="http://schemas.microsoft.com/office/drawing/2014/main" id="{E31C5EF6-4ACC-4C9B-9F7D-053CA20FE147}"/>
              </a:ext>
            </a:extLst>
          </p:cNvPr>
          <p:cNvGraphicFramePr>
            <a:graphicFrameLocks noGrp="1" noChangeAspect="1"/>
          </p:cNvGraphicFramePr>
          <p:nvPr>
            <p:ph type="clipArt" sz="half" idx="2"/>
          </p:nvPr>
        </p:nvGraphicFramePr>
        <p:xfrm>
          <a:off x="6951663" y="1905000"/>
          <a:ext cx="2982912" cy="3581400"/>
        </p:xfrm>
        <a:graphic>
          <a:graphicData uri="http://schemas.openxmlformats.org/presentationml/2006/ole">
            <mc:AlternateContent xmlns:mc="http://schemas.openxmlformats.org/markup-compatibility/2006">
              <mc:Choice xmlns:v="urn:schemas-microsoft-com:vml" Requires="v">
                <p:oleObj spid="_x0000_s5219" name="Clip" r:id="rId5" imgW="3355920" imgH="3660480" progId="MS_ClipArt_Gallery.2">
                  <p:embed/>
                </p:oleObj>
              </mc:Choice>
              <mc:Fallback>
                <p:oleObj name="Clip" r:id="rId5" imgW="3355920" imgH="3660480" progId="MS_ClipArt_Gallery.2">
                  <p:embed/>
                  <p:pic>
                    <p:nvPicPr>
                      <p:cNvPr id="10242" name="Object 4">
                        <a:extLst>
                          <a:ext uri="{FF2B5EF4-FFF2-40B4-BE49-F238E27FC236}">
                            <a16:creationId xmlns:a16="http://schemas.microsoft.com/office/drawing/2014/main" id="{E31C5EF6-4ACC-4C9B-9F7D-053CA20FE1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663" y="1905000"/>
                        <a:ext cx="2982912"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6221187">
                                            <p:txEl>
                                              <p:pRg st="0" end="0"/>
                                            </p:txEl>
                                          </p:spTgt>
                                        </p:tgtEl>
                                        <p:attrNameLst>
                                          <p:attrName>style.visibility</p:attrName>
                                        </p:attrNameLst>
                                      </p:cBhvr>
                                      <p:to>
                                        <p:strVal val="visible"/>
                                      </p:to>
                                    </p:set>
                                    <p:anim calcmode="lin" valueType="num">
                                      <p:cBhvr additive="base">
                                        <p:cTn id="7" dur="500" fill="hold"/>
                                        <p:tgtEl>
                                          <p:spTgt spid="16221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221187">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0" end="0"/>
                                            </p:txEl>
                                          </p:spTgt>
                                        </p:tgtEl>
                                        <p:attrNameLst>
                                          <p:attrName>ppt_c</p:attrName>
                                        </p:attrNameLst>
                                      </p:cBhvr>
                                      <p:to>
                                        <a:srgbClr val="FFFF99"/>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6221187">
                                            <p:txEl>
                                              <p:pRg st="1" end="1"/>
                                            </p:txEl>
                                          </p:spTgt>
                                        </p:tgtEl>
                                        <p:attrNameLst>
                                          <p:attrName>style.visibility</p:attrName>
                                        </p:attrNameLst>
                                      </p:cBhvr>
                                      <p:to>
                                        <p:strVal val="visible"/>
                                      </p:to>
                                    </p:set>
                                    <p:anim calcmode="lin" valueType="num">
                                      <p:cBhvr additive="base">
                                        <p:cTn id="13" dur="500" fill="hold"/>
                                        <p:tgtEl>
                                          <p:spTgt spid="16221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221187">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1" end="1"/>
                                            </p:txEl>
                                          </p:spTgt>
                                        </p:tgtEl>
                                        <p:attrNameLst>
                                          <p:attrName>ppt_c</p:attrName>
                                        </p:attrNameLst>
                                      </p:cBhvr>
                                      <p:to>
                                        <a:srgbClr val="FFFF99"/>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6221187">
                                            <p:txEl>
                                              <p:pRg st="2" end="2"/>
                                            </p:txEl>
                                          </p:spTgt>
                                        </p:tgtEl>
                                        <p:attrNameLst>
                                          <p:attrName>style.visibility</p:attrName>
                                        </p:attrNameLst>
                                      </p:cBhvr>
                                      <p:to>
                                        <p:strVal val="visible"/>
                                      </p:to>
                                    </p:set>
                                    <p:anim calcmode="lin" valueType="num">
                                      <p:cBhvr additive="base">
                                        <p:cTn id="19" dur="500" fill="hold"/>
                                        <p:tgtEl>
                                          <p:spTgt spid="162211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221187">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2" end="2"/>
                                            </p:txEl>
                                          </p:spTgt>
                                        </p:tgtEl>
                                        <p:attrNameLst>
                                          <p:attrName>ppt_c</p:attrName>
                                        </p:attrNameLst>
                                      </p:cBhvr>
                                      <p:to>
                                        <a:srgbClr val="FFFF99"/>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6221187">
                                            <p:txEl>
                                              <p:pRg st="3" end="3"/>
                                            </p:txEl>
                                          </p:spTgt>
                                        </p:tgtEl>
                                        <p:attrNameLst>
                                          <p:attrName>style.visibility</p:attrName>
                                        </p:attrNameLst>
                                      </p:cBhvr>
                                      <p:to>
                                        <p:strVal val="visible"/>
                                      </p:to>
                                    </p:set>
                                    <p:anim calcmode="lin" valueType="num">
                                      <p:cBhvr additive="base">
                                        <p:cTn id="25" dur="500" fill="hold"/>
                                        <p:tgtEl>
                                          <p:spTgt spid="162211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221187">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3" end="3"/>
                                            </p:txEl>
                                          </p:spTgt>
                                        </p:tgtEl>
                                        <p:attrNameLst>
                                          <p:attrName>ppt_c</p:attrName>
                                        </p:attrNameLst>
                                      </p:cBhvr>
                                      <p:to>
                                        <a:srgbClr val="FFFF99"/>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6221187">
                                            <p:txEl>
                                              <p:pRg st="4" end="4"/>
                                            </p:txEl>
                                          </p:spTgt>
                                        </p:tgtEl>
                                        <p:attrNameLst>
                                          <p:attrName>style.visibility</p:attrName>
                                        </p:attrNameLst>
                                      </p:cBhvr>
                                      <p:to>
                                        <p:strVal val="visible"/>
                                      </p:to>
                                    </p:set>
                                    <p:anim calcmode="lin" valueType="num">
                                      <p:cBhvr additive="base">
                                        <p:cTn id="31" dur="500" fill="hold"/>
                                        <p:tgtEl>
                                          <p:spTgt spid="162211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221187">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221187">
                                            <p:txEl>
                                              <p:pRg st="4" end="4"/>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187"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223234" name="Rectangle 2">
            <a:extLst>
              <a:ext uri="{FF2B5EF4-FFF2-40B4-BE49-F238E27FC236}">
                <a16:creationId xmlns:a16="http://schemas.microsoft.com/office/drawing/2014/main" id="{935B83F0-70AE-4289-BAD3-2C3597818056}"/>
              </a:ext>
            </a:extLst>
          </p:cNvPr>
          <p:cNvSpPr>
            <a:spLocks noGrp="1" noChangeArrowheads="1"/>
          </p:cNvSpPr>
          <p:nvPr>
            <p:ph type="title"/>
          </p:nvPr>
        </p:nvSpPr>
        <p:spPr>
          <a:xfrm>
            <a:off x="2133600" y="0"/>
            <a:ext cx="7620000" cy="1447800"/>
          </a:xfrm>
          <a:effectLst/>
        </p:spPr>
        <p:txBody>
          <a:bodyPr vert="horz" wrap="square" lIns="92075" tIns="46038" rIns="92075" bIns="46038" numCol="1" anchor="ctr" anchorCtr="0" compatLnSpc="1">
            <a:prstTxWarp prst="textNoShape">
              <a:avLst/>
            </a:prstTxWarp>
          </a:bodyPr>
          <a:lstStyle/>
          <a:p>
            <a:pPr eaLnBrk="1" hangingPunct="1">
              <a:defRPr/>
            </a:pPr>
            <a:r>
              <a:rPr lang="en-US">
                <a:solidFill>
                  <a:schemeClr val="hlink"/>
                </a:solidFill>
                <a:effectLst>
                  <a:outerShdw blurRad="38100" dist="38100" dir="2700000" algn="tl">
                    <a:srgbClr val="000000"/>
                  </a:outerShdw>
                </a:effectLst>
                <a:ea typeface="+mj-ea"/>
              </a:rPr>
              <a:t>What is the meaning of human history?</a:t>
            </a:r>
          </a:p>
        </p:txBody>
      </p:sp>
      <p:sp>
        <p:nvSpPr>
          <p:cNvPr id="16223235" name="Rectangle 3">
            <a:extLst>
              <a:ext uri="{FF2B5EF4-FFF2-40B4-BE49-F238E27FC236}">
                <a16:creationId xmlns:a16="http://schemas.microsoft.com/office/drawing/2014/main" id="{13095CEF-8820-4AB7-9EDA-562D5CE5BF41}"/>
              </a:ext>
            </a:extLst>
          </p:cNvPr>
          <p:cNvSpPr>
            <a:spLocks noGrp="1" noChangeArrowheads="1"/>
          </p:cNvSpPr>
          <p:nvPr>
            <p:ph type="body" sz="half" idx="1"/>
          </p:nvPr>
        </p:nvSpPr>
        <p:spPr>
          <a:xfrm>
            <a:off x="1905000" y="2057400"/>
            <a:ext cx="5562600" cy="4114800"/>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sz="2800">
                <a:effectLst>
                  <a:outerShdw blurRad="38100" dist="38100" dir="2700000" algn="tl">
                    <a:srgbClr val="000000"/>
                  </a:outerShdw>
                </a:effectLst>
                <a:ea typeface="+mn-ea"/>
              </a:rPr>
              <a:t>History is determined as part  of a mechanistic universe.</a:t>
            </a:r>
          </a:p>
          <a:p>
            <a:pPr eaLnBrk="1" hangingPunct="1">
              <a:lnSpc>
                <a:spcPct val="110000"/>
              </a:lnSpc>
              <a:defRPr/>
            </a:pPr>
            <a:r>
              <a:rPr lang="en-US" sz="2800">
                <a:effectLst>
                  <a:outerShdw blurRad="38100" dist="38100" dir="2700000" algn="tl">
                    <a:srgbClr val="000000"/>
                  </a:outerShdw>
                </a:effectLst>
                <a:ea typeface="+mn-ea"/>
              </a:rPr>
              <a:t>History is cyclical.</a:t>
            </a:r>
          </a:p>
          <a:p>
            <a:pPr eaLnBrk="1" hangingPunct="1">
              <a:lnSpc>
                <a:spcPct val="110000"/>
              </a:lnSpc>
              <a:defRPr/>
            </a:pPr>
            <a:r>
              <a:rPr lang="en-US" sz="2800">
                <a:effectLst>
                  <a:outerShdw blurRad="38100" dist="38100" dir="2700000" algn="tl">
                    <a:srgbClr val="000000"/>
                  </a:outerShdw>
                </a:effectLst>
                <a:ea typeface="+mn-ea"/>
              </a:rPr>
              <a:t>History is going forward, and   it is meaningful. </a:t>
            </a:r>
          </a:p>
          <a:p>
            <a:pPr eaLnBrk="1" hangingPunct="1">
              <a:lnSpc>
                <a:spcPct val="110000"/>
              </a:lnSpc>
              <a:defRPr/>
            </a:pPr>
            <a:r>
              <a:rPr lang="en-US" sz="2800">
                <a:effectLst>
                  <a:outerShdw blurRad="38100" dist="38100" dir="2700000" algn="tl">
                    <a:srgbClr val="000000"/>
                  </a:outerShdw>
                </a:effectLst>
                <a:ea typeface="+mn-ea"/>
              </a:rPr>
              <a:t>History is decided by the historian.</a:t>
            </a:r>
          </a:p>
        </p:txBody>
      </p:sp>
      <p:graphicFrame>
        <p:nvGraphicFramePr>
          <p:cNvPr id="16223236" name="Object 4">
            <a:extLst>
              <a:ext uri="{FF2B5EF4-FFF2-40B4-BE49-F238E27FC236}">
                <a16:creationId xmlns:a16="http://schemas.microsoft.com/office/drawing/2014/main" id="{5CC164BF-9CE0-4004-950C-BDE8A07A8BCC}"/>
              </a:ext>
            </a:extLst>
          </p:cNvPr>
          <p:cNvGraphicFramePr>
            <a:graphicFrameLocks noGrp="1" noChangeAspect="1"/>
          </p:cNvGraphicFramePr>
          <p:nvPr>
            <p:ph type="clipArt" sz="half" idx="2"/>
          </p:nvPr>
        </p:nvGraphicFramePr>
        <p:xfrm>
          <a:off x="7543801" y="1981201"/>
          <a:ext cx="2741613" cy="2746375"/>
        </p:xfrm>
        <a:graphic>
          <a:graphicData uri="http://schemas.openxmlformats.org/presentationml/2006/ole">
            <mc:AlternateContent xmlns:mc="http://schemas.openxmlformats.org/markup-compatibility/2006">
              <mc:Choice xmlns:v="urn:schemas-microsoft-com:vml" Requires="v">
                <p:oleObj spid="_x0000_s6243" name="Clip" r:id="rId5" imgW="3655800" imgH="3662280" progId="MS_ClipArt_Gallery.2">
                  <p:embed/>
                </p:oleObj>
              </mc:Choice>
              <mc:Fallback>
                <p:oleObj name="Clip" r:id="rId5" imgW="3655800" imgH="3662280" progId="MS_ClipArt_Gallery.2">
                  <p:embed/>
                  <p:pic>
                    <p:nvPicPr>
                      <p:cNvPr id="16223236" name="Object 4">
                        <a:extLst>
                          <a:ext uri="{FF2B5EF4-FFF2-40B4-BE49-F238E27FC236}">
                            <a16:creationId xmlns:a16="http://schemas.microsoft.com/office/drawing/2014/main" id="{5CC164BF-9CE0-4004-950C-BDE8A07A8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1981201"/>
                        <a:ext cx="2741613" cy="274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
        <p:nvSpPr>
          <p:cNvPr id="11270" name="Text Box 5">
            <a:extLst>
              <a:ext uri="{FF2B5EF4-FFF2-40B4-BE49-F238E27FC236}">
                <a16:creationId xmlns:a16="http://schemas.microsoft.com/office/drawing/2014/main" id="{1C2DE953-8261-4390-83BC-32A61417FDD2}"/>
              </a:ext>
            </a:extLst>
          </p:cNvPr>
          <p:cNvSpPr txBox="1">
            <a:spLocks noChangeArrowheads="1"/>
          </p:cNvSpPr>
          <p:nvPr/>
        </p:nvSpPr>
        <p:spPr bwMode="auto">
          <a:xfrm>
            <a:off x="7391400" y="5410200"/>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defTabSz="914400" eaLnBrk="0" fontAlgn="base" hangingPunct="0">
              <a:spcBef>
                <a:spcPct val="50000"/>
              </a:spcBef>
              <a:spcAft>
                <a:spcPct val="0"/>
              </a:spcAft>
            </a:pPr>
            <a:endParaRPr lang="en-US" altLang="en-US" sz="3200">
              <a:solidFill>
                <a:srgbClr val="FFFFFF"/>
              </a:solidFill>
              <a:latin typeface="Book Antiqua" panose="02040602050305030304" pitchFamily="18" charset="0"/>
            </a:endParaRPr>
          </a:p>
        </p:txBody>
      </p:sp>
      <p:sp>
        <p:nvSpPr>
          <p:cNvPr id="16223238" name="Line 6">
            <a:extLst>
              <a:ext uri="{FF2B5EF4-FFF2-40B4-BE49-F238E27FC236}">
                <a16:creationId xmlns:a16="http://schemas.microsoft.com/office/drawing/2014/main" id="{8F60C2DE-0CEA-406E-BD90-4E94DF64954A}"/>
              </a:ext>
            </a:extLst>
          </p:cNvPr>
          <p:cNvSpPr>
            <a:spLocks noChangeShapeType="1"/>
          </p:cNvSpPr>
          <p:nvPr/>
        </p:nvSpPr>
        <p:spPr bwMode="auto">
          <a:xfrm>
            <a:off x="7467600" y="5867400"/>
            <a:ext cx="2895600" cy="0"/>
          </a:xfrm>
          <a:prstGeom prst="line">
            <a:avLst/>
          </a:prstGeom>
          <a:noFill/>
          <a:ln w="76200">
            <a:solidFill>
              <a:srgbClr val="38A870"/>
            </a:solidFill>
            <a:round/>
            <a:headEnd type="none" w="lg" len="lg"/>
            <a:tailEnd type="stealth" w="lg" len="lg"/>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6223239" name="Line 7">
            <a:extLst>
              <a:ext uri="{FF2B5EF4-FFF2-40B4-BE49-F238E27FC236}">
                <a16:creationId xmlns:a16="http://schemas.microsoft.com/office/drawing/2014/main" id="{F7DE0730-772E-4ECF-86B1-D77784349D66}"/>
              </a:ext>
            </a:extLst>
          </p:cNvPr>
          <p:cNvSpPr>
            <a:spLocks noChangeShapeType="1"/>
          </p:cNvSpPr>
          <p:nvPr/>
        </p:nvSpPr>
        <p:spPr bwMode="auto">
          <a:xfrm>
            <a:off x="7467600" y="5486400"/>
            <a:ext cx="0" cy="762000"/>
          </a:xfrm>
          <a:prstGeom prst="line">
            <a:avLst/>
          </a:prstGeom>
          <a:noFill/>
          <a:ln w="57150">
            <a:solidFill>
              <a:srgbClr val="38A870"/>
            </a:solidFill>
            <a:round/>
            <a:headEnd type="none" w="sm" len="sm"/>
            <a:tailEnd type="none" w="sm" len="sm"/>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6223240" name="Line 8">
            <a:extLst>
              <a:ext uri="{FF2B5EF4-FFF2-40B4-BE49-F238E27FC236}">
                <a16:creationId xmlns:a16="http://schemas.microsoft.com/office/drawing/2014/main" id="{7043C1F5-4A7A-446C-8712-5B9DFE48BA07}"/>
              </a:ext>
            </a:extLst>
          </p:cNvPr>
          <p:cNvSpPr>
            <a:spLocks noChangeShapeType="1"/>
          </p:cNvSpPr>
          <p:nvPr/>
        </p:nvSpPr>
        <p:spPr bwMode="auto">
          <a:xfrm>
            <a:off x="10363200" y="5486400"/>
            <a:ext cx="0" cy="762000"/>
          </a:xfrm>
          <a:prstGeom prst="line">
            <a:avLst/>
          </a:prstGeom>
          <a:noFill/>
          <a:ln w="57150">
            <a:solidFill>
              <a:srgbClr val="38A870"/>
            </a:solidFill>
            <a:round/>
            <a:headEnd type="none" w="sm" len="sm"/>
            <a:tailEnd type="none" w="sm" len="sm"/>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223236"/>
                                        </p:tgtEl>
                                        <p:attrNameLst>
                                          <p:attrName>style.visibility</p:attrName>
                                        </p:attrNameLst>
                                      </p:cBhvr>
                                      <p:to>
                                        <p:strVal val="visible"/>
                                      </p:to>
                                    </p:set>
                                    <p:animEffect transition="in" filter="dissolve">
                                      <p:cBhvr>
                                        <p:cTn id="7" dur="500"/>
                                        <p:tgtEl>
                                          <p:spTgt spid="16223236"/>
                                        </p:tgtEl>
                                      </p:cBhvr>
                                    </p:animEffect>
                                  </p:childTnLst>
                                </p:cTn>
                              </p:par>
                            </p:childTnLst>
                          </p:cTn>
                        </p:par>
                        <p:par>
                          <p:cTn id="8" fill="hold" nodeType="afterGroup">
                            <p:stCondLst>
                              <p:cond delay="500"/>
                            </p:stCondLst>
                            <p:childTnLst>
                              <p:par>
                                <p:cTn id="9" presetID="2" presetClass="entr" presetSubtype="1" fill="hold" nodeType="afterEffect">
                                  <p:stCondLst>
                                    <p:cond delay="0"/>
                                  </p:stCondLst>
                                  <p:childTnLst>
                                    <p:set>
                                      <p:cBhvr>
                                        <p:cTn id="10" dur="1" fill="hold">
                                          <p:stCondLst>
                                            <p:cond delay="0"/>
                                          </p:stCondLst>
                                        </p:cTn>
                                        <p:tgtEl>
                                          <p:spTgt spid="16223239"/>
                                        </p:tgtEl>
                                        <p:attrNameLst>
                                          <p:attrName>style.visibility</p:attrName>
                                        </p:attrNameLst>
                                      </p:cBhvr>
                                      <p:to>
                                        <p:strVal val="visible"/>
                                      </p:to>
                                    </p:set>
                                    <p:anim calcmode="lin" valueType="num">
                                      <p:cBhvr additive="base">
                                        <p:cTn id="11" dur="500" fill="hold"/>
                                        <p:tgtEl>
                                          <p:spTgt spid="16223239"/>
                                        </p:tgtEl>
                                        <p:attrNameLst>
                                          <p:attrName>ppt_x</p:attrName>
                                        </p:attrNameLst>
                                      </p:cBhvr>
                                      <p:tavLst>
                                        <p:tav tm="0">
                                          <p:val>
                                            <p:strVal val="#ppt_x"/>
                                          </p:val>
                                        </p:tav>
                                        <p:tav tm="100000">
                                          <p:val>
                                            <p:strVal val="#ppt_x"/>
                                          </p:val>
                                        </p:tav>
                                      </p:tavLst>
                                    </p:anim>
                                    <p:anim calcmode="lin" valueType="num">
                                      <p:cBhvr additive="base">
                                        <p:cTn id="12" dur="500" fill="hold"/>
                                        <p:tgtEl>
                                          <p:spTgt spid="16223239"/>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16223238"/>
                                        </p:tgtEl>
                                        <p:attrNameLst>
                                          <p:attrName>style.visibility</p:attrName>
                                        </p:attrNameLst>
                                      </p:cBhvr>
                                      <p:to>
                                        <p:strVal val="visible"/>
                                      </p:to>
                                    </p:set>
                                    <p:anim calcmode="lin" valueType="num">
                                      <p:cBhvr additive="base">
                                        <p:cTn id="16" dur="500" fill="hold"/>
                                        <p:tgtEl>
                                          <p:spTgt spid="16223238"/>
                                        </p:tgtEl>
                                        <p:attrNameLst>
                                          <p:attrName>ppt_x</p:attrName>
                                        </p:attrNameLst>
                                      </p:cBhvr>
                                      <p:tavLst>
                                        <p:tav tm="0">
                                          <p:val>
                                            <p:strVal val="0-#ppt_w/2"/>
                                          </p:val>
                                        </p:tav>
                                        <p:tav tm="100000">
                                          <p:val>
                                            <p:strVal val="#ppt_x"/>
                                          </p:val>
                                        </p:tav>
                                      </p:tavLst>
                                    </p:anim>
                                    <p:anim calcmode="lin" valueType="num">
                                      <p:cBhvr additive="base">
                                        <p:cTn id="17" dur="500" fill="hold"/>
                                        <p:tgtEl>
                                          <p:spTgt spid="16223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1" fill="hold" nodeType="afterEffect">
                                  <p:stCondLst>
                                    <p:cond delay="0"/>
                                  </p:stCondLst>
                                  <p:childTnLst>
                                    <p:set>
                                      <p:cBhvr>
                                        <p:cTn id="20" dur="1" fill="hold">
                                          <p:stCondLst>
                                            <p:cond delay="0"/>
                                          </p:stCondLst>
                                        </p:cTn>
                                        <p:tgtEl>
                                          <p:spTgt spid="16223240"/>
                                        </p:tgtEl>
                                        <p:attrNameLst>
                                          <p:attrName>style.visibility</p:attrName>
                                        </p:attrNameLst>
                                      </p:cBhvr>
                                      <p:to>
                                        <p:strVal val="visible"/>
                                      </p:to>
                                    </p:set>
                                    <p:anim calcmode="lin" valueType="num">
                                      <p:cBhvr additive="base">
                                        <p:cTn id="21" dur="500" fill="hold"/>
                                        <p:tgtEl>
                                          <p:spTgt spid="16223240"/>
                                        </p:tgtEl>
                                        <p:attrNameLst>
                                          <p:attrName>ppt_x</p:attrName>
                                        </p:attrNameLst>
                                      </p:cBhvr>
                                      <p:tavLst>
                                        <p:tav tm="0">
                                          <p:val>
                                            <p:strVal val="#ppt_x"/>
                                          </p:val>
                                        </p:tav>
                                        <p:tav tm="100000">
                                          <p:val>
                                            <p:strVal val="#ppt_x"/>
                                          </p:val>
                                        </p:tav>
                                      </p:tavLst>
                                    </p:anim>
                                    <p:anim calcmode="lin" valueType="num">
                                      <p:cBhvr additive="base">
                                        <p:cTn id="22" dur="500" fill="hold"/>
                                        <p:tgtEl>
                                          <p:spTgt spid="16223240"/>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6223235">
                                            <p:txEl>
                                              <p:pRg st="0" end="0"/>
                                            </p:txEl>
                                          </p:spTgt>
                                        </p:tgtEl>
                                        <p:attrNameLst>
                                          <p:attrName>style.visibility</p:attrName>
                                        </p:attrNameLst>
                                      </p:cBhvr>
                                      <p:to>
                                        <p:strVal val="visible"/>
                                      </p:to>
                                    </p:set>
                                    <p:anim to="" calcmode="lin" valueType="num">
                                      <p:cBhvr>
                                        <p:cTn id="27" dur="1" fill="hold"/>
                                        <p:tgtEl>
                                          <p:spTgt spid="16223235">
                                            <p:txEl>
                                              <p:pRg st="0" end="0"/>
                                            </p:txEl>
                                          </p:spTgt>
                                        </p:tgtEl>
                                        <p:attrNameLst>
                                          <p:attrName/>
                                        </p:attrNameLst>
                                      </p:cBhvr>
                                    </p:anim>
                                  </p:childTnLst>
                                  <p:subTnLst>
                                    <p:animClr clrSpc="rgb" dir="cw">
                                      <p:cBhvr override="childStyle">
                                        <p:cTn dur="1" fill="hold" display="0" masterRel="nextClick" afterEffect="1"/>
                                        <p:tgtEl>
                                          <p:spTgt spid="16223235">
                                            <p:txEl>
                                              <p:pRg st="0" end="0"/>
                                            </p:txEl>
                                          </p:spTgt>
                                        </p:tgtEl>
                                        <p:attrNameLst>
                                          <p:attrName>ppt_c</p:attrName>
                                        </p:attrNameLst>
                                      </p:cBhvr>
                                      <p:to>
                                        <a:srgbClr val="FFFF99"/>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6223235">
                                            <p:txEl>
                                              <p:pRg st="1" end="1"/>
                                            </p:txEl>
                                          </p:spTgt>
                                        </p:tgtEl>
                                        <p:attrNameLst>
                                          <p:attrName>style.visibility</p:attrName>
                                        </p:attrNameLst>
                                      </p:cBhvr>
                                      <p:to>
                                        <p:strVal val="visible"/>
                                      </p:to>
                                    </p:set>
                                    <p:anim to="" calcmode="lin" valueType="num">
                                      <p:cBhvr>
                                        <p:cTn id="32" dur="1" fill="hold"/>
                                        <p:tgtEl>
                                          <p:spTgt spid="16223235">
                                            <p:txEl>
                                              <p:pRg st="1" end="1"/>
                                            </p:txEl>
                                          </p:spTgt>
                                        </p:tgtEl>
                                        <p:attrNameLst>
                                          <p:attrName/>
                                        </p:attrNameLst>
                                      </p:cBhvr>
                                    </p:anim>
                                  </p:childTnLst>
                                  <p:subTnLst>
                                    <p:animClr clrSpc="rgb" dir="cw">
                                      <p:cBhvr override="childStyle">
                                        <p:cTn dur="1" fill="hold" display="0" masterRel="nextClick" afterEffect="1"/>
                                        <p:tgtEl>
                                          <p:spTgt spid="16223235">
                                            <p:txEl>
                                              <p:pRg st="1" end="1"/>
                                            </p:txEl>
                                          </p:spTgt>
                                        </p:tgtEl>
                                        <p:attrNameLst>
                                          <p:attrName>ppt_c</p:attrName>
                                        </p:attrNameLst>
                                      </p:cBhvr>
                                      <p:to>
                                        <a:srgbClr val="FFFF99"/>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223235">
                                            <p:txEl>
                                              <p:pRg st="2" end="2"/>
                                            </p:txEl>
                                          </p:spTgt>
                                        </p:tgtEl>
                                        <p:attrNameLst>
                                          <p:attrName>style.visibility</p:attrName>
                                        </p:attrNameLst>
                                      </p:cBhvr>
                                      <p:to>
                                        <p:strVal val="visible"/>
                                      </p:to>
                                    </p:set>
                                    <p:anim to="" calcmode="lin" valueType="num">
                                      <p:cBhvr>
                                        <p:cTn id="37" dur="1" fill="hold"/>
                                        <p:tgtEl>
                                          <p:spTgt spid="16223235">
                                            <p:txEl>
                                              <p:pRg st="2" end="2"/>
                                            </p:txEl>
                                          </p:spTgt>
                                        </p:tgtEl>
                                        <p:attrNameLst>
                                          <p:attrName/>
                                        </p:attrNameLst>
                                      </p:cBhvr>
                                    </p:anim>
                                  </p:childTnLst>
                                  <p:subTnLst>
                                    <p:animClr clrSpc="rgb" dir="cw">
                                      <p:cBhvr override="childStyle">
                                        <p:cTn dur="1" fill="hold" display="0" masterRel="nextClick" afterEffect="1"/>
                                        <p:tgtEl>
                                          <p:spTgt spid="16223235">
                                            <p:txEl>
                                              <p:pRg st="2" end="2"/>
                                            </p:txEl>
                                          </p:spTgt>
                                        </p:tgtEl>
                                        <p:attrNameLst>
                                          <p:attrName>ppt_c</p:attrName>
                                        </p:attrNameLst>
                                      </p:cBhvr>
                                      <p:to>
                                        <a:srgbClr val="FFFF99"/>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6223235">
                                            <p:txEl>
                                              <p:pRg st="3" end="3"/>
                                            </p:txEl>
                                          </p:spTgt>
                                        </p:tgtEl>
                                        <p:attrNameLst>
                                          <p:attrName>style.visibility</p:attrName>
                                        </p:attrNameLst>
                                      </p:cBhvr>
                                      <p:to>
                                        <p:strVal val="visible"/>
                                      </p:to>
                                    </p:set>
                                    <p:anim to="" calcmode="lin" valueType="num">
                                      <p:cBhvr>
                                        <p:cTn id="42" dur="1" fill="hold"/>
                                        <p:tgtEl>
                                          <p:spTgt spid="16223235">
                                            <p:txEl>
                                              <p:pRg st="3" end="3"/>
                                            </p:txEl>
                                          </p:spTgt>
                                        </p:tgtEl>
                                        <p:attrNameLst>
                                          <p:attrName/>
                                        </p:attrNameLst>
                                      </p:cBhvr>
                                    </p:anim>
                                  </p:childTnLst>
                                  <p:subTnLst>
                                    <p:animClr clrSpc="rgb" dir="cw">
                                      <p:cBhvr override="childStyle">
                                        <p:cTn dur="1" fill="hold" display="0" masterRel="nextClick" afterEffect="1"/>
                                        <p:tgtEl>
                                          <p:spTgt spid="16223235">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3235"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1"/>
        </a:solidFill>
        <a:effectLst/>
      </p:bgPr>
    </p:bg>
    <p:spTree>
      <p:nvGrpSpPr>
        <p:cNvPr id="1" name=""/>
        <p:cNvGrpSpPr/>
        <p:nvPr/>
      </p:nvGrpSpPr>
      <p:grpSpPr>
        <a:xfrm>
          <a:off x="0" y="0"/>
          <a:ext cx="0" cy="0"/>
          <a:chOff x="0" y="0"/>
          <a:chExt cx="0" cy="0"/>
        </a:xfrm>
      </p:grpSpPr>
      <p:sp>
        <p:nvSpPr>
          <p:cNvPr id="16227330" name="Rectangle 2">
            <a:extLst>
              <a:ext uri="{FF2B5EF4-FFF2-40B4-BE49-F238E27FC236}">
                <a16:creationId xmlns:a16="http://schemas.microsoft.com/office/drawing/2014/main" id="{DEC1E16E-6B85-48FB-B8C3-CBA51EDCA21C}"/>
              </a:ext>
            </a:extLst>
          </p:cNvPr>
          <p:cNvSpPr>
            <a:spLocks noGrp="1" noChangeArrowheads="1"/>
          </p:cNvSpPr>
          <p:nvPr>
            <p:ph type="title"/>
          </p:nvPr>
        </p:nvSpPr>
        <p:spPr>
          <a:xfrm>
            <a:off x="2209800" y="228600"/>
            <a:ext cx="7772400" cy="1219200"/>
          </a:xfrm>
          <a:effectLst/>
        </p:spPr>
        <p:txBody>
          <a:bodyPr vert="horz" wrap="square" lIns="92075" tIns="46038" rIns="92075" bIns="46038" numCol="1" anchor="ctr" anchorCtr="0" compatLnSpc="1">
            <a:prstTxWarp prst="textNoShape">
              <a:avLst/>
            </a:prstTxWarp>
          </a:bodyPr>
          <a:lstStyle/>
          <a:p>
            <a:pPr eaLnBrk="1" hangingPunct="1">
              <a:defRPr/>
            </a:pPr>
            <a:r>
              <a:rPr lang="en-US" sz="5400">
                <a:solidFill>
                  <a:schemeClr val="hlink"/>
                </a:solidFill>
                <a:effectLst>
                  <a:outerShdw blurRad="38100" dist="38100" dir="2700000" algn="tl">
                    <a:srgbClr val="000000"/>
                  </a:outerShdw>
                </a:effectLst>
                <a:ea typeface="+mj-ea"/>
              </a:rPr>
              <a:t>History is both</a:t>
            </a:r>
            <a:r>
              <a:rPr lang="en-US" sz="4800">
                <a:solidFill>
                  <a:schemeClr val="hlink"/>
                </a:solidFill>
                <a:ea typeface="+mj-ea"/>
              </a:rPr>
              <a:t>            </a:t>
            </a:r>
            <a:r>
              <a:rPr lang="en-US" sz="4800" b="1">
                <a:solidFill>
                  <a:schemeClr val="hlink"/>
                </a:solidFill>
                <a:effectLst>
                  <a:outerShdw blurRad="38100" dist="38100" dir="2700000" algn="tl">
                    <a:srgbClr val="000000"/>
                  </a:outerShdw>
                </a:effectLst>
                <a:ea typeface="+mj-ea"/>
              </a:rPr>
              <a:t>Linear &amp; Meaningful</a:t>
            </a:r>
          </a:p>
        </p:txBody>
      </p:sp>
      <p:pic>
        <p:nvPicPr>
          <p:cNvPr id="551939" name="Picture 3">
            <a:extLst>
              <a:ext uri="{FF2B5EF4-FFF2-40B4-BE49-F238E27FC236}">
                <a16:creationId xmlns:a16="http://schemas.microsoft.com/office/drawing/2014/main" id="{C947D831-E2EC-46C7-89C4-14AEF45B6EA2}"/>
              </a:ext>
            </a:extLst>
          </p:cNvPr>
          <p:cNvPicPr>
            <a:picLocks noGrp="1" noChangeArrowheads="1"/>
          </p:cNvPicPr>
          <p:nvPr>
            <p:ph type="clipArt" sz="half" idx="1"/>
          </p:nvPr>
        </p:nvPicPr>
        <p:blipFill>
          <a:blip r:embed="rId4"/>
          <a:srcRect/>
          <a:stretch>
            <a:fillRect/>
          </a:stretch>
        </p:blipFill>
        <p:spPr>
          <a:xfrm>
            <a:off x="1905001" y="2362201"/>
            <a:ext cx="3800475" cy="3889375"/>
          </a:xfrm>
        </p:spPr>
      </p:pic>
      <p:sp>
        <p:nvSpPr>
          <p:cNvPr id="16227332" name="Rectangle 4">
            <a:extLst>
              <a:ext uri="{FF2B5EF4-FFF2-40B4-BE49-F238E27FC236}">
                <a16:creationId xmlns:a16="http://schemas.microsoft.com/office/drawing/2014/main" id="{B5139DFC-895D-4914-AEB4-B7B154121D58}"/>
              </a:ext>
            </a:extLst>
          </p:cNvPr>
          <p:cNvSpPr>
            <a:spLocks noGrp="1" noChangeArrowheads="1"/>
          </p:cNvSpPr>
          <p:nvPr>
            <p:ph type="body" sz="half" idx="2"/>
          </p:nvPr>
        </p:nvSpPr>
        <p:spPr>
          <a:xfrm>
            <a:off x="6096000" y="2741614"/>
            <a:ext cx="4572000" cy="3049587"/>
          </a:xfrm>
          <a:effectLst/>
        </p:spPr>
        <p:txBody>
          <a:bodyPr vert="horz" wrap="square" lIns="92075" tIns="46038" rIns="92075" bIns="46038" numCol="1" anchor="t" anchorCtr="0" compatLnSpc="1">
            <a:prstTxWarp prst="textNoShape">
              <a:avLst/>
            </a:prstTxWarp>
          </a:bodyPr>
          <a:lstStyle/>
          <a:p>
            <a:pPr eaLnBrk="1" hangingPunct="1">
              <a:lnSpc>
                <a:spcPct val="90000"/>
              </a:lnSpc>
              <a:defRPr/>
            </a:pPr>
            <a:r>
              <a:rPr lang="en-US" sz="4400">
                <a:effectLst>
                  <a:outerShdw blurRad="38100" dist="38100" dir="2700000" algn="tl">
                    <a:srgbClr val="000000"/>
                  </a:outerShdw>
                </a:effectLst>
                <a:ea typeface="+mn-ea"/>
              </a:rPr>
              <a:t>Rev. 1:8; 22:13</a:t>
            </a:r>
          </a:p>
          <a:p>
            <a:pPr eaLnBrk="1" hangingPunct="1">
              <a:lnSpc>
                <a:spcPct val="90000"/>
              </a:lnSpc>
              <a:defRPr/>
            </a:pPr>
            <a:r>
              <a:rPr lang="en-US" sz="4400">
                <a:effectLst>
                  <a:outerShdw blurRad="38100" dist="38100" dir="2700000" algn="tl">
                    <a:srgbClr val="000000"/>
                  </a:outerShdw>
                </a:effectLst>
                <a:ea typeface="+mn-ea"/>
              </a:rPr>
              <a:t>Gen. 1:1</a:t>
            </a:r>
          </a:p>
          <a:p>
            <a:pPr eaLnBrk="1" hangingPunct="1">
              <a:lnSpc>
                <a:spcPct val="90000"/>
              </a:lnSpc>
              <a:defRPr/>
            </a:pPr>
            <a:r>
              <a:rPr lang="en-US" sz="4400">
                <a:effectLst>
                  <a:outerShdw blurRad="38100" dist="38100" dir="2700000" algn="tl">
                    <a:srgbClr val="000000"/>
                  </a:outerShdw>
                </a:effectLst>
                <a:ea typeface="+mn-ea"/>
              </a:rPr>
              <a:t>Rev. 21-22</a:t>
            </a:r>
          </a:p>
          <a:p>
            <a:pPr eaLnBrk="1" hangingPunct="1">
              <a:lnSpc>
                <a:spcPct val="90000"/>
              </a:lnSpc>
              <a:defRPr/>
            </a:pPr>
            <a:r>
              <a:rPr lang="en-US" sz="4400">
                <a:effectLst>
                  <a:outerShdw blurRad="38100" dist="38100" dir="2700000" algn="tl">
                    <a:srgbClr val="000000"/>
                  </a:outerShdw>
                </a:effectLst>
                <a:ea typeface="+mn-ea"/>
              </a:rPr>
              <a:t>Rev. 1:4-8</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16227332">
                                            <p:txEl>
                                              <p:pRg st="0" end="0"/>
                                            </p:txEl>
                                          </p:spTgt>
                                        </p:tgtEl>
                                        <p:attrNameLst>
                                          <p:attrName>style.visibility</p:attrName>
                                        </p:attrNameLst>
                                      </p:cBhvr>
                                      <p:to>
                                        <p:strVal val="visible"/>
                                      </p:to>
                                    </p:set>
                                    <p:animEffect transition="in" filter="wipe(right)">
                                      <p:cBhvr>
                                        <p:cTn id="7" dur="500"/>
                                        <p:tgtEl>
                                          <p:spTgt spid="16227332">
                                            <p:txEl>
                                              <p:pRg st="0" end="0"/>
                                            </p:txEl>
                                          </p:spTgt>
                                        </p:tgtEl>
                                      </p:cBhvr>
                                    </p:animEffect>
                                  </p:childTnLst>
                                </p:cTn>
                              </p:par>
                            </p:childTnLst>
                          </p:cTn>
                        </p:par>
                        <p:par>
                          <p:cTn id="8" fill="hold" nodeType="afterGroup">
                            <p:stCondLst>
                              <p:cond delay="1000"/>
                            </p:stCondLst>
                            <p:childTnLst>
                              <p:par>
                                <p:cTn id="9" presetID="22" presetClass="entr" presetSubtype="2" fill="hold" grpId="0" nodeType="afterEffect">
                                  <p:stCondLst>
                                    <p:cond delay="500"/>
                                  </p:stCondLst>
                                  <p:childTnLst>
                                    <p:set>
                                      <p:cBhvr>
                                        <p:cTn id="10" dur="1" fill="hold">
                                          <p:stCondLst>
                                            <p:cond delay="0"/>
                                          </p:stCondLst>
                                        </p:cTn>
                                        <p:tgtEl>
                                          <p:spTgt spid="16227332">
                                            <p:txEl>
                                              <p:pRg st="1" end="1"/>
                                            </p:txEl>
                                          </p:spTgt>
                                        </p:tgtEl>
                                        <p:attrNameLst>
                                          <p:attrName>style.visibility</p:attrName>
                                        </p:attrNameLst>
                                      </p:cBhvr>
                                      <p:to>
                                        <p:strVal val="visible"/>
                                      </p:to>
                                    </p:set>
                                    <p:animEffect transition="in" filter="wipe(right)">
                                      <p:cBhvr>
                                        <p:cTn id="11" dur="500"/>
                                        <p:tgtEl>
                                          <p:spTgt spid="16227332">
                                            <p:txEl>
                                              <p:pRg st="1" end="1"/>
                                            </p:txEl>
                                          </p:spTgt>
                                        </p:tgtEl>
                                      </p:cBhvr>
                                    </p:animEffect>
                                  </p:childTnLst>
                                </p:cTn>
                              </p:par>
                            </p:childTnLst>
                          </p:cTn>
                        </p:par>
                        <p:par>
                          <p:cTn id="12" fill="hold" nodeType="afterGroup">
                            <p:stCondLst>
                              <p:cond delay="2000"/>
                            </p:stCondLst>
                            <p:childTnLst>
                              <p:par>
                                <p:cTn id="13" presetID="22" presetClass="entr" presetSubtype="2" fill="hold" grpId="0" nodeType="afterEffect">
                                  <p:stCondLst>
                                    <p:cond delay="500"/>
                                  </p:stCondLst>
                                  <p:childTnLst>
                                    <p:set>
                                      <p:cBhvr>
                                        <p:cTn id="14" dur="1" fill="hold">
                                          <p:stCondLst>
                                            <p:cond delay="0"/>
                                          </p:stCondLst>
                                        </p:cTn>
                                        <p:tgtEl>
                                          <p:spTgt spid="16227332">
                                            <p:txEl>
                                              <p:pRg st="2" end="2"/>
                                            </p:txEl>
                                          </p:spTgt>
                                        </p:tgtEl>
                                        <p:attrNameLst>
                                          <p:attrName>style.visibility</p:attrName>
                                        </p:attrNameLst>
                                      </p:cBhvr>
                                      <p:to>
                                        <p:strVal val="visible"/>
                                      </p:to>
                                    </p:set>
                                    <p:animEffect transition="in" filter="wipe(right)">
                                      <p:cBhvr>
                                        <p:cTn id="15" dur="500"/>
                                        <p:tgtEl>
                                          <p:spTgt spid="16227332">
                                            <p:txEl>
                                              <p:pRg st="2" end="2"/>
                                            </p:txEl>
                                          </p:spTgt>
                                        </p:tgtEl>
                                      </p:cBhvr>
                                    </p:animEffect>
                                  </p:childTnLst>
                                </p:cTn>
                              </p:par>
                            </p:childTnLst>
                          </p:cTn>
                        </p:par>
                        <p:par>
                          <p:cTn id="16" fill="hold" nodeType="afterGroup">
                            <p:stCondLst>
                              <p:cond delay="3000"/>
                            </p:stCondLst>
                            <p:childTnLst>
                              <p:par>
                                <p:cTn id="17" presetID="22" presetClass="entr" presetSubtype="2" fill="hold" grpId="0" nodeType="afterEffect">
                                  <p:stCondLst>
                                    <p:cond delay="500"/>
                                  </p:stCondLst>
                                  <p:childTnLst>
                                    <p:set>
                                      <p:cBhvr>
                                        <p:cTn id="18" dur="1" fill="hold">
                                          <p:stCondLst>
                                            <p:cond delay="0"/>
                                          </p:stCondLst>
                                        </p:cTn>
                                        <p:tgtEl>
                                          <p:spTgt spid="16227332">
                                            <p:txEl>
                                              <p:pRg st="3" end="3"/>
                                            </p:txEl>
                                          </p:spTgt>
                                        </p:tgtEl>
                                        <p:attrNameLst>
                                          <p:attrName>style.visibility</p:attrName>
                                        </p:attrNameLst>
                                      </p:cBhvr>
                                      <p:to>
                                        <p:strVal val="visible"/>
                                      </p:to>
                                    </p:set>
                                    <p:animEffect transition="in" filter="wipe(right)">
                                      <p:cBhvr>
                                        <p:cTn id="19" dur="500"/>
                                        <p:tgtEl>
                                          <p:spTgt spid="162273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7332" grpId="0" build="p" autoUpdateAnimBg="0" advAuto="500"/>
    </p:bldLst>
  </p:timing>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1"/>
        </a:solidFill>
        <a:effectLst/>
      </p:bgPr>
    </p:bg>
    <p:spTree>
      <p:nvGrpSpPr>
        <p:cNvPr id="1" name=""/>
        <p:cNvGrpSpPr/>
        <p:nvPr/>
      </p:nvGrpSpPr>
      <p:grpSpPr>
        <a:xfrm>
          <a:off x="0" y="0"/>
          <a:ext cx="0" cy="0"/>
          <a:chOff x="0" y="0"/>
          <a:chExt cx="0" cy="0"/>
        </a:xfrm>
      </p:grpSpPr>
      <p:sp>
        <p:nvSpPr>
          <p:cNvPr id="16225282" name="Rectangle 2">
            <a:extLst>
              <a:ext uri="{FF2B5EF4-FFF2-40B4-BE49-F238E27FC236}">
                <a16:creationId xmlns:a16="http://schemas.microsoft.com/office/drawing/2014/main" id="{57E6B350-007D-4069-9C9B-1A5500B46090}"/>
              </a:ext>
            </a:extLst>
          </p:cNvPr>
          <p:cNvSpPr>
            <a:spLocks noGrp="1" noChangeArrowheads="1"/>
          </p:cNvSpPr>
          <p:nvPr>
            <p:ph type="title"/>
          </p:nvPr>
        </p:nvSpPr>
        <p:spPr>
          <a:xfrm>
            <a:off x="2209800" y="0"/>
            <a:ext cx="7772400" cy="1905000"/>
          </a:xfrm>
          <a:effectLst/>
        </p:spPr>
        <p:txBody>
          <a:bodyPr vert="horz" wrap="square" lIns="92075" tIns="46038" rIns="92075" bIns="46038" numCol="1" anchor="ctr" anchorCtr="0" compatLnSpc="1">
            <a:prstTxWarp prst="textNoShape">
              <a:avLst/>
            </a:prstTxWarp>
          </a:bodyPr>
          <a:lstStyle/>
          <a:p>
            <a:pPr eaLnBrk="1" hangingPunct="1">
              <a:defRPr/>
            </a:pPr>
            <a:r>
              <a:rPr lang="en-US" sz="4800" b="1">
                <a:solidFill>
                  <a:schemeClr val="hlink"/>
                </a:solidFill>
                <a:effectLst>
                  <a:outerShdw blurRad="38100" dist="38100" dir="2700000" algn="tl">
                    <a:srgbClr val="000000"/>
                  </a:outerShdw>
                </a:effectLst>
                <a:ea typeface="+mj-ea"/>
              </a:rPr>
              <a:t>What happens to a   person at death?</a:t>
            </a:r>
          </a:p>
        </p:txBody>
      </p:sp>
      <p:sp>
        <p:nvSpPr>
          <p:cNvPr id="16225283" name="Rectangle 3">
            <a:extLst>
              <a:ext uri="{FF2B5EF4-FFF2-40B4-BE49-F238E27FC236}">
                <a16:creationId xmlns:a16="http://schemas.microsoft.com/office/drawing/2014/main" id="{ACE649CF-08AC-4A63-AA46-1E7A3FFD599D}"/>
              </a:ext>
            </a:extLst>
          </p:cNvPr>
          <p:cNvSpPr>
            <a:spLocks noGrp="1" noChangeArrowheads="1"/>
          </p:cNvSpPr>
          <p:nvPr>
            <p:ph type="body" sz="half" idx="1"/>
          </p:nvPr>
        </p:nvSpPr>
        <p:spPr>
          <a:xfrm>
            <a:off x="1981200" y="2209800"/>
            <a:ext cx="6324600" cy="3886200"/>
          </a:xfrm>
          <a:effectLst/>
        </p:spPr>
        <p:txBody>
          <a:bodyPr vert="horz" wrap="square" lIns="92075" tIns="46038" rIns="92075" bIns="46038" numCol="1" anchor="t" anchorCtr="0" compatLnSpc="1">
            <a:prstTxWarp prst="textNoShape">
              <a:avLst/>
            </a:prstTxWarp>
          </a:bodyPr>
          <a:lstStyle/>
          <a:p>
            <a:pPr eaLnBrk="1" hangingPunct="1">
              <a:lnSpc>
                <a:spcPct val="110000"/>
              </a:lnSpc>
              <a:defRPr/>
            </a:pPr>
            <a:r>
              <a:rPr lang="en-US">
                <a:effectLst>
                  <a:outerShdw blurRad="38100" dist="38100" dir="2700000" algn="tl">
                    <a:srgbClr val="000000"/>
                  </a:outerShdw>
                </a:effectLst>
                <a:ea typeface="+mn-ea"/>
              </a:rPr>
              <a:t>People merely cease to exist.</a:t>
            </a:r>
          </a:p>
          <a:p>
            <a:pPr eaLnBrk="1" hangingPunct="1">
              <a:lnSpc>
                <a:spcPct val="110000"/>
              </a:lnSpc>
              <a:defRPr/>
            </a:pPr>
            <a:r>
              <a:rPr lang="en-US">
                <a:effectLst>
                  <a:outerShdw blurRad="38100" dist="38100" dir="2700000" algn="tl">
                    <a:srgbClr val="000000"/>
                  </a:outerShdw>
                </a:effectLst>
                <a:ea typeface="+mn-ea"/>
              </a:rPr>
              <a:t>People are reincarnated</a:t>
            </a:r>
          </a:p>
          <a:p>
            <a:pPr eaLnBrk="1" hangingPunct="1">
              <a:lnSpc>
                <a:spcPct val="110000"/>
              </a:lnSpc>
              <a:defRPr/>
            </a:pPr>
            <a:r>
              <a:rPr lang="en-US">
                <a:effectLst>
                  <a:outerShdw blurRad="38100" dist="38100" dir="2700000" algn="tl">
                    <a:srgbClr val="000000"/>
                  </a:outerShdw>
                </a:effectLst>
                <a:ea typeface="+mn-ea"/>
              </a:rPr>
              <a:t>Death is the gate to life with God or separation from God.</a:t>
            </a:r>
          </a:p>
          <a:p>
            <a:pPr eaLnBrk="1" hangingPunct="1">
              <a:lnSpc>
                <a:spcPct val="110000"/>
              </a:lnSpc>
              <a:defRPr/>
            </a:pPr>
            <a:r>
              <a:rPr lang="en-US">
                <a:effectLst>
                  <a:outerShdw blurRad="38100" dist="38100" dir="2700000" algn="tl">
                    <a:srgbClr val="000000"/>
                  </a:outerShdw>
                </a:effectLst>
                <a:ea typeface="+mn-ea"/>
              </a:rPr>
              <a:t>Whatever a person believes will happen is what matters.</a:t>
            </a:r>
          </a:p>
        </p:txBody>
      </p:sp>
      <p:graphicFrame>
        <p:nvGraphicFramePr>
          <p:cNvPr id="12290" name="Object 4">
            <a:extLst>
              <a:ext uri="{FF2B5EF4-FFF2-40B4-BE49-F238E27FC236}">
                <a16:creationId xmlns:a16="http://schemas.microsoft.com/office/drawing/2014/main" id="{1C5F30D2-DBF2-4465-8906-F6AE3C1D21AD}"/>
              </a:ext>
            </a:extLst>
          </p:cNvPr>
          <p:cNvGraphicFramePr>
            <a:graphicFrameLocks noGrp="1" noChangeAspect="1"/>
          </p:cNvGraphicFramePr>
          <p:nvPr>
            <p:ph type="clipArt" sz="half" idx="2"/>
          </p:nvPr>
        </p:nvGraphicFramePr>
        <p:xfrm>
          <a:off x="8686800" y="2743200"/>
          <a:ext cx="1644650" cy="2514600"/>
        </p:xfrm>
        <a:graphic>
          <a:graphicData uri="http://schemas.openxmlformats.org/presentationml/2006/ole">
            <mc:AlternateContent xmlns:mc="http://schemas.openxmlformats.org/markup-compatibility/2006">
              <mc:Choice xmlns:v="urn:schemas-microsoft-com:vml" Requires="v">
                <p:oleObj spid="_x0000_s7267" name="Clip" r:id="rId5" imgW="2471400" imgH="3659040" progId="MS_ClipArt_Gallery.2">
                  <p:embed/>
                </p:oleObj>
              </mc:Choice>
              <mc:Fallback>
                <p:oleObj name="Clip" r:id="rId5" imgW="2471400" imgH="3659040" progId="MS_ClipArt_Gallery.2">
                  <p:embed/>
                  <p:pic>
                    <p:nvPicPr>
                      <p:cNvPr id="12290" name="Object 4">
                        <a:extLst>
                          <a:ext uri="{FF2B5EF4-FFF2-40B4-BE49-F238E27FC236}">
                            <a16:creationId xmlns:a16="http://schemas.microsoft.com/office/drawing/2014/main" id="{1C5F30D2-DBF2-4465-8906-F6AE3C1D2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2743200"/>
                        <a:ext cx="164465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rotWithShape="0">
                                <a:srgbClr val="808080">
                                  <a:alpha val="75000"/>
                                </a:srgbClr>
                              </a:outerShdw>
                            </a:effectLst>
                          </a14:hiddenEffects>
                        </a:ext>
                      </a:extLst>
                    </p:spPr>
                  </p:pic>
                </p:oleObj>
              </mc:Fallback>
            </mc:AlternateContent>
          </a:graphicData>
        </a:graphic>
      </p:graphicFrame>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225282">
                                            <p:txEl>
                                              <p:pRg st="0" end="0"/>
                                            </p:txEl>
                                          </p:spTgt>
                                        </p:tgtEl>
                                        <p:attrNameLst>
                                          <p:attrName>style.visibility</p:attrName>
                                        </p:attrNameLst>
                                      </p:cBhvr>
                                      <p:to>
                                        <p:strVal val="visible"/>
                                      </p:to>
                                    </p:set>
                                    <p:anim calcmode="lin" valueType="num">
                                      <p:cBhvr additive="base">
                                        <p:cTn id="7" dur="300" fill="hold"/>
                                        <p:tgtEl>
                                          <p:spTgt spid="16225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225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225283">
                                            <p:txEl>
                                              <p:pRg st="0" end="0"/>
                                            </p:txEl>
                                          </p:spTgt>
                                        </p:tgtEl>
                                        <p:attrNameLst>
                                          <p:attrName>style.visibility</p:attrName>
                                        </p:attrNameLst>
                                      </p:cBhvr>
                                      <p:to>
                                        <p:strVal val="visible"/>
                                      </p:to>
                                    </p:set>
                                    <p:animEffect transition="in" filter="randombar(horizontal)">
                                      <p:cBhvr>
                                        <p:cTn id="13" dur="500"/>
                                        <p:tgtEl>
                                          <p:spTgt spid="16225283">
                                            <p:txEl>
                                              <p:pRg st="0" end="0"/>
                                            </p:txEl>
                                          </p:spTgt>
                                        </p:tgtEl>
                                      </p:cBhvr>
                                    </p:animEffect>
                                  </p:childTnLst>
                                  <p:subTnLst>
                                    <p:animClr clrSpc="rgb" dir="cw">
                                      <p:cBhvr override="childStyle">
                                        <p:cTn dur="1" fill="hold" display="0" masterRel="nextClick" afterEffect="1"/>
                                        <p:tgtEl>
                                          <p:spTgt spid="16225283">
                                            <p:txEl>
                                              <p:pRg st="0" end="0"/>
                                            </p:txEl>
                                          </p:spTgt>
                                        </p:tgtEl>
                                        <p:attrNameLst>
                                          <p:attrName>ppt_c</p:attrName>
                                        </p:attrNameLst>
                                      </p:cBhvr>
                                      <p:to>
                                        <a:srgbClr val="FFFF99"/>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225283">
                                            <p:txEl>
                                              <p:pRg st="1" end="1"/>
                                            </p:txEl>
                                          </p:spTgt>
                                        </p:tgtEl>
                                        <p:attrNameLst>
                                          <p:attrName>style.visibility</p:attrName>
                                        </p:attrNameLst>
                                      </p:cBhvr>
                                      <p:to>
                                        <p:strVal val="visible"/>
                                      </p:to>
                                    </p:set>
                                    <p:animEffect transition="in" filter="randombar(horizontal)">
                                      <p:cBhvr>
                                        <p:cTn id="18" dur="500"/>
                                        <p:tgtEl>
                                          <p:spTgt spid="16225283">
                                            <p:txEl>
                                              <p:pRg st="1" end="1"/>
                                            </p:txEl>
                                          </p:spTgt>
                                        </p:tgtEl>
                                      </p:cBhvr>
                                    </p:animEffect>
                                  </p:childTnLst>
                                  <p:subTnLst>
                                    <p:animClr clrSpc="rgb" dir="cw">
                                      <p:cBhvr override="childStyle">
                                        <p:cTn dur="1" fill="hold" display="0" masterRel="nextClick" afterEffect="1"/>
                                        <p:tgtEl>
                                          <p:spTgt spid="16225283">
                                            <p:txEl>
                                              <p:pRg st="1" end="1"/>
                                            </p:txEl>
                                          </p:spTgt>
                                        </p:tgtEl>
                                        <p:attrNameLst>
                                          <p:attrName>ppt_c</p:attrName>
                                        </p:attrNameLst>
                                      </p:cBhvr>
                                      <p:to>
                                        <a:srgbClr val="FFFF99"/>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225283">
                                            <p:txEl>
                                              <p:pRg st="2" end="2"/>
                                            </p:txEl>
                                          </p:spTgt>
                                        </p:tgtEl>
                                        <p:attrNameLst>
                                          <p:attrName>style.visibility</p:attrName>
                                        </p:attrNameLst>
                                      </p:cBhvr>
                                      <p:to>
                                        <p:strVal val="visible"/>
                                      </p:to>
                                    </p:set>
                                    <p:animEffect transition="in" filter="randombar(horizontal)">
                                      <p:cBhvr>
                                        <p:cTn id="23" dur="500"/>
                                        <p:tgtEl>
                                          <p:spTgt spid="16225283">
                                            <p:txEl>
                                              <p:pRg st="2" end="2"/>
                                            </p:txEl>
                                          </p:spTgt>
                                        </p:tgtEl>
                                      </p:cBhvr>
                                    </p:animEffect>
                                  </p:childTnLst>
                                  <p:subTnLst>
                                    <p:animClr clrSpc="rgb" dir="cw">
                                      <p:cBhvr override="childStyle">
                                        <p:cTn dur="1" fill="hold" display="0" masterRel="nextClick" afterEffect="1"/>
                                        <p:tgtEl>
                                          <p:spTgt spid="16225283">
                                            <p:txEl>
                                              <p:pRg st="2" end="2"/>
                                            </p:txEl>
                                          </p:spTgt>
                                        </p:tgtEl>
                                        <p:attrNameLst>
                                          <p:attrName>ppt_c</p:attrName>
                                        </p:attrNameLst>
                                      </p:cBhvr>
                                      <p:to>
                                        <a:srgbClr val="FFFF99"/>
                                      </p:to>
                                    </p:animClr>
                                  </p:sub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6225283">
                                            <p:txEl>
                                              <p:pRg st="3" end="3"/>
                                            </p:txEl>
                                          </p:spTgt>
                                        </p:tgtEl>
                                        <p:attrNameLst>
                                          <p:attrName>style.visibility</p:attrName>
                                        </p:attrNameLst>
                                      </p:cBhvr>
                                      <p:to>
                                        <p:strVal val="visible"/>
                                      </p:to>
                                    </p:set>
                                    <p:animEffect transition="in" filter="randombar(horizontal)">
                                      <p:cBhvr>
                                        <p:cTn id="28" dur="500"/>
                                        <p:tgtEl>
                                          <p:spTgt spid="16225283">
                                            <p:txEl>
                                              <p:pRg st="3" end="3"/>
                                            </p:txEl>
                                          </p:spTgt>
                                        </p:tgtEl>
                                      </p:cBhvr>
                                    </p:animEffect>
                                  </p:childTnLst>
                                  <p:subTnLst>
                                    <p:animClr clrSpc="rgb" dir="cw">
                                      <p:cBhvr override="childStyle">
                                        <p:cTn dur="1" fill="hold" display="0" masterRel="nextClick" afterEffect="1"/>
                                        <p:tgtEl>
                                          <p:spTgt spid="16225283">
                                            <p:txEl>
                                              <p:pRg st="3" end="3"/>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5282" grpId="0" build="p" autoUpdateAnimBg="0"/>
      <p:bldP spid="16225283"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4014466" name="Rectangle 2">
            <a:extLst>
              <a:ext uri="{FF2B5EF4-FFF2-40B4-BE49-F238E27FC236}">
                <a16:creationId xmlns:a16="http://schemas.microsoft.com/office/drawing/2014/main" id="{5B883338-8AC5-4A5E-B168-232B1E62EB8D}"/>
              </a:ext>
            </a:extLst>
          </p:cNvPr>
          <p:cNvSpPr>
            <a:spLocks noGrp="1" noChangeArrowheads="1"/>
          </p:cNvSpPr>
          <p:nvPr>
            <p:ph type="title"/>
          </p:nvPr>
        </p:nvSpPr>
        <p:spPr>
          <a:xfrm>
            <a:off x="1524000" y="457200"/>
            <a:ext cx="9144000" cy="1143000"/>
          </a:xfrm>
        </p:spPr>
        <p:txBody>
          <a:bodyPr/>
          <a:lstStyle/>
          <a:p>
            <a:pPr eaLnBrk="1" hangingPunct="1">
              <a:defRPr/>
            </a:pPr>
            <a:r>
              <a:rPr lang="en-US" b="1" dirty="0">
                <a:effectLst>
                  <a:outerShdw blurRad="38100" dist="38100" dir="2700000" algn="tl">
                    <a:srgbClr val="000000"/>
                  </a:outerShdw>
                </a:effectLst>
                <a:latin typeface="Ravie" pitchFamily="82" charset="0"/>
                <a:ea typeface="+mj-ea"/>
              </a:rPr>
              <a:t>THE BASIS OF OUR      ETHICAL DECISIONS</a:t>
            </a:r>
          </a:p>
        </p:txBody>
      </p:sp>
      <p:graphicFrame>
        <p:nvGraphicFramePr>
          <p:cNvPr id="6146" name="Object 3">
            <a:extLst>
              <a:ext uri="{FF2B5EF4-FFF2-40B4-BE49-F238E27FC236}">
                <a16:creationId xmlns:a16="http://schemas.microsoft.com/office/drawing/2014/main" id="{ADA52E28-2538-4FFB-BD5E-1C9CE3E90328}"/>
              </a:ext>
            </a:extLst>
          </p:cNvPr>
          <p:cNvGraphicFramePr>
            <a:graphicFrameLocks noGrp="1" noChangeAspect="1"/>
          </p:cNvGraphicFramePr>
          <p:nvPr>
            <p:ph type="chart" idx="1"/>
          </p:nvPr>
        </p:nvGraphicFramePr>
        <p:xfrm>
          <a:off x="2209800" y="1981200"/>
          <a:ext cx="7772400" cy="4114800"/>
        </p:xfrm>
        <a:graphic>
          <a:graphicData uri="http://schemas.openxmlformats.org/presentationml/2006/ole">
            <mc:AlternateContent xmlns:mc="http://schemas.openxmlformats.org/markup-compatibility/2006">
              <mc:Choice xmlns:v="urn:schemas-microsoft-com:vml" Requires="v">
                <p:oleObj spid="_x0000_s8290" name="Chart" r:id="rId6" imgW="7772580" imgH="4114800" progId="MSGraph.Chart.8">
                  <p:embed followColorScheme="full"/>
                </p:oleObj>
              </mc:Choice>
              <mc:Fallback>
                <p:oleObj name="Chart" r:id="rId6" imgW="7772580" imgH="4114800" progId="MSGraph.Chart.8">
                  <p:embed followColorScheme="full"/>
                  <p:pic>
                    <p:nvPicPr>
                      <p:cNvPr id="6146" name="Object 3">
                        <a:extLst>
                          <a:ext uri="{FF2B5EF4-FFF2-40B4-BE49-F238E27FC236}">
                            <a16:creationId xmlns:a16="http://schemas.microsoft.com/office/drawing/2014/main" id="{ADA52E28-2538-4FFB-BD5E-1C9CE3E90328}"/>
                          </a:ext>
                        </a:extLst>
                      </p:cNvPr>
                      <p:cNvPicPr>
                        <a:picLocks noChangeAspect="1" noChangeArrowheads="1"/>
                      </p:cNvPicPr>
                      <p:nvPr/>
                    </p:nvPicPr>
                    <p:blipFill>
                      <a:blip r:embed="rId7"/>
                      <a:srcRect/>
                      <a:stretch>
                        <a:fillRect/>
                      </a:stretch>
                    </p:blipFill>
                    <p:spPr bwMode="auto">
                      <a:xfrm>
                        <a:off x="2209800" y="1981200"/>
                        <a:ext cx="7772400" cy="4114800"/>
                      </a:xfrm>
                      <a:prstGeom prst="rect">
                        <a:avLst/>
                      </a:prstGeom>
                    </p:spPr>
                  </p:pic>
                </p:oleObj>
              </mc:Fallback>
            </mc:AlternateContent>
          </a:graphicData>
        </a:graphic>
      </p:graphicFrame>
      <p:sp>
        <p:nvSpPr>
          <p:cNvPr id="14014468" name="WordArt 4">
            <a:extLst>
              <a:ext uri="{FF2B5EF4-FFF2-40B4-BE49-F238E27FC236}">
                <a16:creationId xmlns:a16="http://schemas.microsoft.com/office/drawing/2014/main" id="{1DF8FCA5-C3B9-440C-98AE-A95461ABE56F}"/>
              </a:ext>
            </a:extLst>
          </p:cNvPr>
          <p:cNvSpPr>
            <a:spLocks noChangeArrowheads="1" noChangeShapeType="1" noTextEdit="1"/>
          </p:cNvSpPr>
          <p:nvPr/>
        </p:nvSpPr>
        <p:spPr bwMode="auto">
          <a:xfrm>
            <a:off x="2362200" y="6324600"/>
            <a:ext cx="7543800" cy="2286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 Source:  Absolute Confusion By George Barna</a:t>
            </a:r>
          </a:p>
        </p:txBody>
      </p:sp>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014466">
                                            <p:txEl>
                                              <p:pRg st="0" end="0"/>
                                            </p:txEl>
                                          </p:spTgt>
                                        </p:tgtEl>
                                        <p:attrNameLst>
                                          <p:attrName>style.visibility</p:attrName>
                                        </p:attrNameLst>
                                      </p:cBhvr>
                                      <p:to>
                                        <p:strVal val="visible"/>
                                      </p:to>
                                    </p:set>
                                    <p:anim calcmode="lin" valueType="num">
                                      <p:cBhvr additive="base">
                                        <p:cTn id="7" dur="300" fill="hold"/>
                                        <p:tgtEl>
                                          <p:spTgt spid="140144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0144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4014468"/>
                                        </p:tgtEl>
                                        <p:attrNameLst>
                                          <p:attrName>style.visibility</p:attrName>
                                        </p:attrNameLst>
                                      </p:cBhvr>
                                      <p:to>
                                        <p:strVal val="visible"/>
                                      </p:to>
                                    </p:set>
                                    <p:anim calcmode="lin" valueType="num">
                                      <p:cBhvr>
                                        <p:cTn id="13" dur="1000" fill="hold"/>
                                        <p:tgtEl>
                                          <p:spTgt spid="14014468"/>
                                        </p:tgtEl>
                                        <p:attrNameLst>
                                          <p:attrName>ppt_w</p:attrName>
                                        </p:attrNameLst>
                                      </p:cBhvr>
                                      <p:tavLst>
                                        <p:tav tm="0">
                                          <p:val>
                                            <p:fltVal val="0"/>
                                          </p:val>
                                        </p:tav>
                                        <p:tav tm="100000">
                                          <p:val>
                                            <p:strVal val="#ppt_w"/>
                                          </p:val>
                                        </p:tav>
                                      </p:tavLst>
                                    </p:anim>
                                    <p:anim calcmode="lin" valueType="num">
                                      <p:cBhvr>
                                        <p:cTn id="14" dur="1000" fill="hold"/>
                                        <p:tgtEl>
                                          <p:spTgt spid="14014468"/>
                                        </p:tgtEl>
                                        <p:attrNameLst>
                                          <p:attrName>ppt_h</p:attrName>
                                        </p:attrNameLst>
                                      </p:cBhvr>
                                      <p:tavLst>
                                        <p:tav tm="0">
                                          <p:val>
                                            <p:fltVal val="0"/>
                                          </p:val>
                                        </p:tav>
                                        <p:tav tm="100000">
                                          <p:val>
                                            <p:strVal val="#ppt_h"/>
                                          </p:val>
                                        </p:tav>
                                      </p:tavLst>
                                    </p:anim>
                                    <p:anim calcmode="lin" valueType="num">
                                      <p:cBhvr>
                                        <p:cTn id="15" dur="1000" fill="hold"/>
                                        <p:tgtEl>
                                          <p:spTgt spid="140144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0144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4466"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4029826" name="Rectangle 2">
            <a:extLst>
              <a:ext uri="{FF2B5EF4-FFF2-40B4-BE49-F238E27FC236}">
                <a16:creationId xmlns:a16="http://schemas.microsoft.com/office/drawing/2014/main" id="{1C26361B-B729-43E0-942D-9D27BB88DEE4}"/>
              </a:ext>
            </a:extLst>
          </p:cNvPr>
          <p:cNvSpPr>
            <a:spLocks noGrp="1" noChangeArrowheads="1"/>
          </p:cNvSpPr>
          <p:nvPr>
            <p:ph type="title"/>
          </p:nvPr>
        </p:nvSpPr>
        <p:spPr>
          <a:xfrm>
            <a:off x="1524000" y="457200"/>
            <a:ext cx="9144000" cy="1143000"/>
          </a:xfrm>
        </p:spPr>
        <p:txBody>
          <a:bodyPr/>
          <a:lstStyle/>
          <a:p>
            <a:pPr eaLnBrk="1" hangingPunct="1">
              <a:defRPr/>
            </a:pPr>
            <a:r>
              <a:rPr lang="en-US" b="1">
                <a:effectLst>
                  <a:outerShdw blurRad="38100" dist="38100" dir="2700000" algn="tl">
                    <a:srgbClr val="000000"/>
                  </a:outerShdw>
                </a:effectLst>
                <a:latin typeface="Ravie" pitchFamily="82" charset="0"/>
                <a:ea typeface="+mj-ea"/>
              </a:rPr>
              <a:t>THE BASIS OF OUR ETHICAL DECISIONS</a:t>
            </a:r>
          </a:p>
        </p:txBody>
      </p:sp>
      <p:graphicFrame>
        <p:nvGraphicFramePr>
          <p:cNvPr id="7170" name="Object 3">
            <a:extLst>
              <a:ext uri="{FF2B5EF4-FFF2-40B4-BE49-F238E27FC236}">
                <a16:creationId xmlns:a16="http://schemas.microsoft.com/office/drawing/2014/main" id="{D6AFE996-F822-4EAE-9FF5-00ECAC92A6B4}"/>
              </a:ext>
            </a:extLst>
          </p:cNvPr>
          <p:cNvGraphicFramePr>
            <a:graphicFrameLocks noGrp="1" noChangeAspect="1"/>
          </p:cNvGraphicFramePr>
          <p:nvPr>
            <p:ph type="chart" idx="1"/>
          </p:nvPr>
        </p:nvGraphicFramePr>
        <p:xfrm>
          <a:off x="2209800" y="1981200"/>
          <a:ext cx="7772400" cy="4114800"/>
        </p:xfrm>
        <a:graphic>
          <a:graphicData uri="http://schemas.openxmlformats.org/presentationml/2006/ole">
            <mc:AlternateContent xmlns:mc="http://schemas.openxmlformats.org/markup-compatibility/2006">
              <mc:Choice xmlns:v="urn:schemas-microsoft-com:vml" Requires="v">
                <p:oleObj spid="_x0000_s9314" name="Chart" r:id="rId6" imgW="7772580" imgH="4114800" progId="MSGraph.Chart.8">
                  <p:embed followColorScheme="full"/>
                </p:oleObj>
              </mc:Choice>
              <mc:Fallback>
                <p:oleObj name="Chart" r:id="rId6" imgW="7772580" imgH="4114800" progId="MSGraph.Chart.8">
                  <p:embed followColorScheme="full"/>
                  <p:pic>
                    <p:nvPicPr>
                      <p:cNvPr id="7170" name="Object 3">
                        <a:extLst>
                          <a:ext uri="{FF2B5EF4-FFF2-40B4-BE49-F238E27FC236}">
                            <a16:creationId xmlns:a16="http://schemas.microsoft.com/office/drawing/2014/main" id="{D6AFE996-F822-4EAE-9FF5-00ECAC92A6B4}"/>
                          </a:ext>
                        </a:extLst>
                      </p:cNvPr>
                      <p:cNvPicPr>
                        <a:picLocks noChangeAspect="1" noChangeArrowheads="1"/>
                      </p:cNvPicPr>
                      <p:nvPr/>
                    </p:nvPicPr>
                    <p:blipFill>
                      <a:blip r:embed="rId7"/>
                      <a:srcRect/>
                      <a:stretch>
                        <a:fillRect/>
                      </a:stretch>
                    </p:blipFill>
                    <p:spPr bwMode="auto">
                      <a:xfrm>
                        <a:off x="2209800" y="1981200"/>
                        <a:ext cx="7772400" cy="4114800"/>
                      </a:xfrm>
                      <a:prstGeom prst="rect">
                        <a:avLst/>
                      </a:prstGeom>
                    </p:spPr>
                  </p:pic>
                </p:oleObj>
              </mc:Fallback>
            </mc:AlternateContent>
          </a:graphicData>
        </a:graphic>
      </p:graphicFrame>
      <p:sp>
        <p:nvSpPr>
          <p:cNvPr id="14029828" name="WordArt 4">
            <a:extLst>
              <a:ext uri="{FF2B5EF4-FFF2-40B4-BE49-F238E27FC236}">
                <a16:creationId xmlns:a16="http://schemas.microsoft.com/office/drawing/2014/main" id="{66B56BAA-87FA-4C79-AC13-68E089DD15B0}"/>
              </a:ext>
            </a:extLst>
          </p:cNvPr>
          <p:cNvSpPr>
            <a:spLocks noChangeArrowheads="1" noChangeShapeType="1" noTextEdit="1"/>
          </p:cNvSpPr>
          <p:nvPr/>
        </p:nvSpPr>
        <p:spPr bwMode="auto">
          <a:xfrm>
            <a:off x="2362200" y="6324600"/>
            <a:ext cx="7543800" cy="2286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a:solidFill>
                    <a:srgbClr val="000000"/>
                  </a:solidFill>
                  <a:round/>
                  <a:headEnd/>
                  <a:tailEnd/>
                </a:ln>
                <a:solidFill>
                  <a:srgbClr val="FFFFFF"/>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 Source:  Absolute Confusion By George Barna</a:t>
            </a:r>
          </a:p>
        </p:txBody>
      </p:sp>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029826">
                                            <p:txEl>
                                              <p:pRg st="0" end="0"/>
                                            </p:txEl>
                                          </p:spTgt>
                                        </p:tgtEl>
                                        <p:attrNameLst>
                                          <p:attrName>style.visibility</p:attrName>
                                        </p:attrNameLst>
                                      </p:cBhvr>
                                      <p:to>
                                        <p:strVal val="visible"/>
                                      </p:to>
                                    </p:set>
                                    <p:anim calcmode="lin" valueType="num">
                                      <p:cBhvr additive="base">
                                        <p:cTn id="7" dur="300" fill="hold"/>
                                        <p:tgtEl>
                                          <p:spTgt spid="140298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0298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4029828"/>
                                        </p:tgtEl>
                                        <p:attrNameLst>
                                          <p:attrName>style.visibility</p:attrName>
                                        </p:attrNameLst>
                                      </p:cBhvr>
                                      <p:to>
                                        <p:strVal val="visible"/>
                                      </p:to>
                                    </p:set>
                                    <p:anim calcmode="lin" valueType="num">
                                      <p:cBhvr>
                                        <p:cTn id="13" dur="1000" fill="hold"/>
                                        <p:tgtEl>
                                          <p:spTgt spid="14029828"/>
                                        </p:tgtEl>
                                        <p:attrNameLst>
                                          <p:attrName>ppt_w</p:attrName>
                                        </p:attrNameLst>
                                      </p:cBhvr>
                                      <p:tavLst>
                                        <p:tav tm="0">
                                          <p:val>
                                            <p:fltVal val="0"/>
                                          </p:val>
                                        </p:tav>
                                        <p:tav tm="100000">
                                          <p:val>
                                            <p:strVal val="#ppt_w"/>
                                          </p:val>
                                        </p:tav>
                                      </p:tavLst>
                                    </p:anim>
                                    <p:anim calcmode="lin" valueType="num">
                                      <p:cBhvr>
                                        <p:cTn id="14" dur="1000" fill="hold"/>
                                        <p:tgtEl>
                                          <p:spTgt spid="14029828"/>
                                        </p:tgtEl>
                                        <p:attrNameLst>
                                          <p:attrName>ppt_h</p:attrName>
                                        </p:attrNameLst>
                                      </p:cBhvr>
                                      <p:tavLst>
                                        <p:tav tm="0">
                                          <p:val>
                                            <p:fltVal val="0"/>
                                          </p:val>
                                        </p:tav>
                                        <p:tav tm="100000">
                                          <p:val>
                                            <p:strVal val="#ppt_h"/>
                                          </p:val>
                                        </p:tav>
                                      </p:tavLst>
                                    </p:anim>
                                    <p:anim calcmode="lin" valueType="num">
                                      <p:cBhvr>
                                        <p:cTn id="15" dur="1000" fill="hold"/>
                                        <p:tgtEl>
                                          <p:spTgt spid="1402982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0298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826"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17410" name="Rectangle 2">
            <a:extLst>
              <a:ext uri="{FF2B5EF4-FFF2-40B4-BE49-F238E27FC236}">
                <a16:creationId xmlns:a16="http://schemas.microsoft.com/office/drawing/2014/main" id="{8E2A8209-5CE0-4B3F-8034-EA3D9FA7B70B}"/>
              </a:ext>
            </a:extLst>
          </p:cNvPr>
          <p:cNvSpPr>
            <a:spLocks noGrp="1" noChangeArrowheads="1"/>
          </p:cNvSpPr>
          <p:nvPr>
            <p:ph type="title"/>
          </p:nvPr>
        </p:nvSpPr>
        <p:spPr/>
        <p:txBody>
          <a:bodyPr/>
          <a:lstStyle/>
          <a:p>
            <a:pPr eaLnBrk="1" hangingPunct="1">
              <a:defRPr/>
            </a:pPr>
            <a:r>
              <a:rPr lang="en-US">
                <a:ea typeface="+mj-ea"/>
              </a:rPr>
              <a:t>The Moral Argument: Is There a Law Written on Our Hearts?</a:t>
            </a:r>
          </a:p>
        </p:txBody>
      </p:sp>
      <p:sp>
        <p:nvSpPr>
          <p:cNvPr id="16017411" name="Rectangle 3">
            <a:extLst>
              <a:ext uri="{FF2B5EF4-FFF2-40B4-BE49-F238E27FC236}">
                <a16:creationId xmlns:a16="http://schemas.microsoft.com/office/drawing/2014/main" id="{9907A4B4-2396-4CA7-9FE9-2B2874FD7FCF}"/>
              </a:ext>
            </a:extLst>
          </p:cNvPr>
          <p:cNvSpPr>
            <a:spLocks noGrp="1" noChangeArrowheads="1"/>
          </p:cNvSpPr>
          <p:nvPr>
            <p:ph type="body" idx="1"/>
          </p:nvPr>
        </p:nvSpPr>
        <p:spPr>
          <a:xfrm>
            <a:off x="2209800" y="2678114"/>
            <a:ext cx="7772400" cy="3417887"/>
          </a:xfrm>
        </p:spPr>
        <p:txBody>
          <a:bodyPr/>
          <a:lstStyle/>
          <a:p>
            <a:pPr eaLnBrk="1" hangingPunct="1">
              <a:defRPr/>
            </a:pPr>
            <a:r>
              <a:rPr lang="en-US">
                <a:ea typeface="+mn-ea"/>
              </a:rPr>
              <a:t>Moral laws imply a Moral Law Giver.</a:t>
            </a:r>
          </a:p>
          <a:p>
            <a:pPr eaLnBrk="1" hangingPunct="1">
              <a:defRPr/>
            </a:pPr>
            <a:endParaRPr lang="en-US">
              <a:ea typeface="+mn-ea"/>
            </a:endParaRPr>
          </a:p>
          <a:p>
            <a:pPr eaLnBrk="1" hangingPunct="1">
              <a:defRPr/>
            </a:pPr>
            <a:r>
              <a:rPr lang="en-US">
                <a:ea typeface="+mn-ea"/>
              </a:rPr>
              <a:t>There is an objective moral law.</a:t>
            </a:r>
          </a:p>
          <a:p>
            <a:pPr eaLnBrk="1" hangingPunct="1">
              <a:defRPr/>
            </a:pPr>
            <a:endParaRPr lang="en-US">
              <a:ea typeface="+mn-ea"/>
            </a:endParaRPr>
          </a:p>
          <a:p>
            <a:pPr eaLnBrk="1" hangingPunct="1">
              <a:defRPr/>
            </a:pPr>
            <a:r>
              <a:rPr lang="en-US">
                <a:ea typeface="+mn-ea"/>
              </a:rPr>
              <a:t>Therefore, there is a Moral Law Giver</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017411">
                                            <p:txEl>
                                              <p:pRg st="0" end="0"/>
                                            </p:txEl>
                                          </p:spTgt>
                                        </p:tgtEl>
                                        <p:attrNameLst>
                                          <p:attrName>style.visibility</p:attrName>
                                        </p:attrNameLst>
                                      </p:cBhvr>
                                      <p:to>
                                        <p:strVal val="visible"/>
                                      </p:to>
                                    </p:set>
                                    <p:animEffect transition="in" filter="checkerboard(across)">
                                      <p:cBhvr>
                                        <p:cTn id="7" dur="500"/>
                                        <p:tgtEl>
                                          <p:spTgt spid="160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017411">
                                            <p:txEl>
                                              <p:pRg st="2" end="2"/>
                                            </p:txEl>
                                          </p:spTgt>
                                        </p:tgtEl>
                                        <p:attrNameLst>
                                          <p:attrName>style.visibility</p:attrName>
                                        </p:attrNameLst>
                                      </p:cBhvr>
                                      <p:to>
                                        <p:strVal val="visible"/>
                                      </p:to>
                                    </p:set>
                                    <p:animEffect transition="in" filter="checkerboard(across)">
                                      <p:cBhvr>
                                        <p:cTn id="12" dur="500"/>
                                        <p:tgtEl>
                                          <p:spTgt spid="160174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017411">
                                            <p:txEl>
                                              <p:pRg st="4" end="4"/>
                                            </p:txEl>
                                          </p:spTgt>
                                        </p:tgtEl>
                                        <p:attrNameLst>
                                          <p:attrName>style.visibility</p:attrName>
                                        </p:attrNameLst>
                                      </p:cBhvr>
                                      <p:to>
                                        <p:strVal val="visible"/>
                                      </p:to>
                                    </p:set>
                                    <p:animEffect transition="in" filter="checkerboard(across)">
                                      <p:cBhvr>
                                        <p:cTn id="17" dur="500"/>
                                        <p:tgtEl>
                                          <p:spTgt spid="160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7411"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19458" name="Rectangle 2">
            <a:extLst>
              <a:ext uri="{FF2B5EF4-FFF2-40B4-BE49-F238E27FC236}">
                <a16:creationId xmlns:a16="http://schemas.microsoft.com/office/drawing/2014/main" id="{17830B21-1C8A-4C92-B92D-D93D1CAEC2D4}"/>
              </a:ext>
            </a:extLst>
          </p:cNvPr>
          <p:cNvSpPr>
            <a:spLocks noGrp="1" noChangeArrowheads="1"/>
          </p:cNvSpPr>
          <p:nvPr>
            <p:ph type="title"/>
          </p:nvPr>
        </p:nvSpPr>
        <p:spPr/>
        <p:txBody>
          <a:bodyPr/>
          <a:lstStyle/>
          <a:p>
            <a:pPr eaLnBrk="1" hangingPunct="1">
              <a:defRPr/>
            </a:pPr>
            <a:r>
              <a:rPr lang="en-US">
                <a:ea typeface="+mj-ea"/>
              </a:rPr>
              <a:t>Moral Laws Imply a Moral Lawgiver</a:t>
            </a:r>
          </a:p>
        </p:txBody>
      </p:sp>
      <p:sp>
        <p:nvSpPr>
          <p:cNvPr id="16019459" name="Rectangle 3">
            <a:extLst>
              <a:ext uri="{FF2B5EF4-FFF2-40B4-BE49-F238E27FC236}">
                <a16:creationId xmlns:a16="http://schemas.microsoft.com/office/drawing/2014/main" id="{D08A944B-8D95-4FAD-BEF2-CA9EA06E5787}"/>
              </a:ext>
            </a:extLst>
          </p:cNvPr>
          <p:cNvSpPr>
            <a:spLocks noGrp="1" noChangeArrowheads="1"/>
          </p:cNvSpPr>
          <p:nvPr>
            <p:ph type="body" idx="1"/>
          </p:nvPr>
        </p:nvSpPr>
        <p:spPr>
          <a:xfrm>
            <a:off x="2209800" y="2470150"/>
            <a:ext cx="7772400" cy="3625850"/>
          </a:xfrm>
        </p:spPr>
        <p:txBody>
          <a:bodyPr/>
          <a:lstStyle/>
          <a:p>
            <a:pPr eaLnBrk="1" hangingPunct="1">
              <a:defRPr/>
            </a:pPr>
            <a:r>
              <a:rPr lang="en-US" sz="2800">
                <a:ea typeface="+mn-ea"/>
              </a:rPr>
              <a:t>Moral Laws are different from natural laws.</a:t>
            </a:r>
          </a:p>
          <a:p>
            <a:pPr eaLnBrk="1" hangingPunct="1">
              <a:defRPr/>
            </a:pPr>
            <a:r>
              <a:rPr lang="en-US" sz="2800">
                <a:ea typeface="+mn-ea"/>
              </a:rPr>
              <a:t>Moral laws describe what </a:t>
            </a:r>
            <a:r>
              <a:rPr lang="en-US" sz="2800">
                <a:solidFill>
                  <a:schemeClr val="hlink"/>
                </a:solidFill>
                <a:ea typeface="+mn-ea"/>
              </a:rPr>
              <a:t>ought</a:t>
            </a:r>
            <a:r>
              <a:rPr lang="en-US" sz="2800">
                <a:ea typeface="+mn-ea"/>
              </a:rPr>
              <a:t> to be not what is.</a:t>
            </a:r>
          </a:p>
          <a:p>
            <a:pPr eaLnBrk="1" hangingPunct="1">
              <a:defRPr/>
            </a:pPr>
            <a:r>
              <a:rPr lang="en-US" sz="2800">
                <a:ea typeface="+mn-ea"/>
              </a:rPr>
              <a:t>“human beings all over the earth, have this curious idea that they ought to behave in a certain way, and cannot really get rid of it.” C. S. Lewis –</a:t>
            </a:r>
            <a:r>
              <a:rPr lang="en-US" sz="2800" i="1">
                <a:ea typeface="+mn-ea"/>
              </a:rPr>
              <a:t>Mere Christianity</a:t>
            </a:r>
            <a:endParaRPr lang="en-US" sz="2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6019459">
                                            <p:txEl>
                                              <p:pRg st="0" end="0"/>
                                            </p:txEl>
                                          </p:spTgt>
                                        </p:tgtEl>
                                        <p:attrNameLst>
                                          <p:attrName>style.visibility</p:attrName>
                                        </p:attrNameLst>
                                      </p:cBhvr>
                                      <p:to>
                                        <p:strVal val="visible"/>
                                      </p:to>
                                    </p:set>
                                    <p:animEffect transition="in" filter="barn(inHorizontal)">
                                      <p:cBhvr>
                                        <p:cTn id="7" dur="500"/>
                                        <p:tgtEl>
                                          <p:spTgt spid="160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6019459">
                                            <p:txEl>
                                              <p:pRg st="1" end="1"/>
                                            </p:txEl>
                                          </p:spTgt>
                                        </p:tgtEl>
                                        <p:attrNameLst>
                                          <p:attrName>style.visibility</p:attrName>
                                        </p:attrNameLst>
                                      </p:cBhvr>
                                      <p:to>
                                        <p:strVal val="visible"/>
                                      </p:to>
                                    </p:set>
                                    <p:animEffect transition="in" filter="barn(inHorizontal)">
                                      <p:cBhvr>
                                        <p:cTn id="12" dur="500"/>
                                        <p:tgtEl>
                                          <p:spTgt spid="160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6019459">
                                            <p:txEl>
                                              <p:pRg st="2" end="2"/>
                                            </p:txEl>
                                          </p:spTgt>
                                        </p:tgtEl>
                                        <p:attrNameLst>
                                          <p:attrName>style.visibility</p:attrName>
                                        </p:attrNameLst>
                                      </p:cBhvr>
                                      <p:to>
                                        <p:strVal val="visible"/>
                                      </p:to>
                                    </p:set>
                                    <p:animEffect transition="in" filter="barn(inHorizontal)">
                                      <p:cBhvr>
                                        <p:cTn id="17" dur="500"/>
                                        <p:tgtEl>
                                          <p:spTgt spid="160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9459"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021506" name="Rectangle 2">
            <a:extLst>
              <a:ext uri="{FF2B5EF4-FFF2-40B4-BE49-F238E27FC236}">
                <a16:creationId xmlns:a16="http://schemas.microsoft.com/office/drawing/2014/main" id="{77D7736E-2019-4590-8A9C-46CD71D7703F}"/>
              </a:ext>
            </a:extLst>
          </p:cNvPr>
          <p:cNvSpPr>
            <a:spLocks noGrp="1" noChangeArrowheads="1"/>
          </p:cNvSpPr>
          <p:nvPr>
            <p:ph type="title"/>
          </p:nvPr>
        </p:nvSpPr>
        <p:spPr/>
        <p:txBody>
          <a:bodyPr/>
          <a:lstStyle/>
          <a:p>
            <a:pPr eaLnBrk="1" hangingPunct="1">
              <a:defRPr/>
            </a:pPr>
            <a:r>
              <a:rPr lang="en-US">
                <a:ea typeface="+mj-ea"/>
              </a:rPr>
              <a:t>There Is an Objective Moral Law</a:t>
            </a:r>
          </a:p>
        </p:txBody>
      </p:sp>
      <p:sp>
        <p:nvSpPr>
          <p:cNvPr id="16021507" name="Rectangle 3">
            <a:extLst>
              <a:ext uri="{FF2B5EF4-FFF2-40B4-BE49-F238E27FC236}">
                <a16:creationId xmlns:a16="http://schemas.microsoft.com/office/drawing/2014/main" id="{468B4BF8-F23B-4354-BC4D-64BC150A4BBB}"/>
              </a:ext>
            </a:extLst>
          </p:cNvPr>
          <p:cNvSpPr>
            <a:spLocks noGrp="1" noChangeArrowheads="1"/>
          </p:cNvSpPr>
          <p:nvPr>
            <p:ph type="body" idx="1"/>
          </p:nvPr>
        </p:nvSpPr>
        <p:spPr/>
        <p:txBody>
          <a:bodyPr/>
          <a:lstStyle/>
          <a:p>
            <a:pPr eaLnBrk="1" hangingPunct="1">
              <a:defRPr/>
            </a:pPr>
            <a:r>
              <a:rPr lang="en-US" sz="2800">
                <a:ea typeface="+mn-ea"/>
              </a:rPr>
              <a:t>“If no set of moral ideas were truer or better than any other, there would be no sense in preferring civilised morality to savage morality, or Christian morality to Nazi morality. In fact, of course, we all do believe that some moralities are better than others. . . . The moment you say that one set of moral ideas can be better than another, you are, in fact, measuring them both by a </a:t>
            </a:r>
            <a:r>
              <a:rPr lang="en-US" sz="2800">
                <a:solidFill>
                  <a:schemeClr val="hlink"/>
                </a:solidFill>
                <a:ea typeface="+mn-ea"/>
              </a:rPr>
              <a:t>standard</a:t>
            </a:r>
            <a:r>
              <a:rPr lang="en-US" sz="2800">
                <a:ea typeface="+mn-ea"/>
              </a:rPr>
              <a:t> . . . </a:t>
            </a:r>
          </a:p>
        </p:txBody>
      </p:sp>
    </p:spTree>
  </p:cSld>
  <p:clrMapOvr>
    <a:masterClrMapping/>
  </p:clrMapOvr>
  <p:transition spd="slow" advTm="16000">
    <p:comb/>
    <p:sndAc>
      <p:stSnd>
        <p:snd r:embed="rId3" name="projctor.wav"/>
      </p:stSnd>
    </p:sndAc>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990033"/>
        </a:solidFill>
        <a:effectLst/>
      </p:bgPr>
    </p:bg>
    <p:spTree>
      <p:nvGrpSpPr>
        <p:cNvPr id="1" name=""/>
        <p:cNvGrpSpPr/>
        <p:nvPr/>
      </p:nvGrpSpPr>
      <p:grpSpPr>
        <a:xfrm>
          <a:off x="0" y="0"/>
          <a:ext cx="0" cy="0"/>
          <a:chOff x="0" y="0"/>
          <a:chExt cx="0" cy="0"/>
        </a:xfrm>
      </p:grpSpPr>
      <p:sp>
        <p:nvSpPr>
          <p:cNvPr id="16023554" name="Rectangle 2">
            <a:extLst>
              <a:ext uri="{FF2B5EF4-FFF2-40B4-BE49-F238E27FC236}">
                <a16:creationId xmlns:a16="http://schemas.microsoft.com/office/drawing/2014/main" id="{3383560A-8699-47CD-9B40-AA848BC5143B}"/>
              </a:ext>
            </a:extLst>
          </p:cNvPr>
          <p:cNvSpPr>
            <a:spLocks noGrp="1" noChangeArrowheads="1"/>
          </p:cNvSpPr>
          <p:nvPr>
            <p:ph type="title"/>
          </p:nvPr>
        </p:nvSpPr>
        <p:spPr/>
        <p:txBody>
          <a:bodyPr/>
          <a:lstStyle/>
          <a:p>
            <a:pPr eaLnBrk="1" hangingPunct="1">
              <a:defRPr/>
            </a:pPr>
            <a:r>
              <a:rPr lang="en-US">
                <a:ea typeface="+mj-ea"/>
              </a:rPr>
              <a:t>There is an Objective Moral Law</a:t>
            </a:r>
          </a:p>
        </p:txBody>
      </p:sp>
      <p:sp>
        <p:nvSpPr>
          <p:cNvPr id="16023555" name="Rectangle 3">
            <a:extLst>
              <a:ext uri="{FF2B5EF4-FFF2-40B4-BE49-F238E27FC236}">
                <a16:creationId xmlns:a16="http://schemas.microsoft.com/office/drawing/2014/main" id="{76ED2B72-6014-443B-83F5-4D70BA536780}"/>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ea typeface="+mn-ea"/>
              </a:rPr>
              <a:t>“Comparing them both with some Real Morality, admitting that there is such a thing as a real right, independent of what people think, and that some people’s ideas get nearer to that real Right than others.”</a:t>
            </a:r>
          </a:p>
          <a:p>
            <a:pPr eaLnBrk="1" hangingPunct="1">
              <a:buFont typeface="Wingdings" panose="05000000000000000000" pitchFamily="2" charset="2"/>
              <a:buNone/>
              <a:defRPr/>
            </a:pPr>
            <a:r>
              <a:rPr lang="en-US">
                <a:ea typeface="+mn-ea"/>
              </a:rPr>
              <a:t>C. S. Lewis, </a:t>
            </a:r>
            <a:r>
              <a:rPr lang="en-US" i="1">
                <a:ea typeface="+mn-ea"/>
              </a:rPr>
              <a:t>Mere Christianity</a:t>
            </a:r>
          </a:p>
        </p:txBody>
      </p:sp>
    </p:spTree>
  </p:cSld>
  <p:clrMapOvr>
    <a:masterClrMapping/>
  </p:clrMapOvr>
  <p:transition spd="slow" advTm="16000">
    <p:comb/>
    <p:sndAc>
      <p:stSnd>
        <p:snd r:embed="rId3" name="projctor.wav"/>
      </p:stSnd>
    </p:sndAc>
  </p:transition>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09634" name="Rectangle 2" descr="Papyrus">
            <a:extLst>
              <a:ext uri="{FF2B5EF4-FFF2-40B4-BE49-F238E27FC236}">
                <a16:creationId xmlns:a16="http://schemas.microsoft.com/office/drawing/2014/main" id="{46A4562B-D741-4A2F-9B69-E4D1A83F9008}"/>
              </a:ext>
            </a:extLst>
          </p:cNvPr>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pPr eaLnBrk="1" hangingPunct="1">
              <a:defRPr/>
            </a:pPr>
            <a:r>
              <a:rPr lang="en-US" sz="3600" b="1">
                <a:solidFill>
                  <a:srgbClr val="0000CC"/>
                </a:solidFill>
                <a:effectLst>
                  <a:outerShdw blurRad="38100" dist="38100" dir="2700000" algn="tl">
                    <a:srgbClr val="000000"/>
                  </a:outerShdw>
                </a:effectLst>
                <a:ea typeface="+mj-ea"/>
              </a:rPr>
              <a:t>Case Of The Church-State Theocrat:</a:t>
            </a:r>
            <a:r>
              <a:rPr lang="en-US">
                <a:solidFill>
                  <a:srgbClr val="0000CC"/>
                </a:solidFill>
                <a:effectLst>
                  <a:outerShdw blurRad="38100" dist="38100" dir="2700000" algn="tl">
                    <a:srgbClr val="000000"/>
                  </a:outerShdw>
                </a:effectLst>
                <a:ea typeface="+mj-ea"/>
              </a:rPr>
              <a:t> Being Better Judge Than Jesus</a:t>
            </a:r>
          </a:p>
        </p:txBody>
      </p:sp>
      <p:sp>
        <p:nvSpPr>
          <p:cNvPr id="3909636" name="Rectangle 4" descr="Stationery">
            <a:extLst>
              <a:ext uri="{FF2B5EF4-FFF2-40B4-BE49-F238E27FC236}">
                <a16:creationId xmlns:a16="http://schemas.microsoft.com/office/drawing/2014/main" id="{853A8A16-C5C9-4806-99DC-DC0A19FE90D6}"/>
              </a:ext>
            </a:extLst>
          </p:cNvPr>
          <p:cNvSpPr>
            <a:spLocks noGrp="1" noChangeArrowheads="1"/>
          </p:cNvSpPr>
          <p:nvPr>
            <p:ph sz="half" idx="1"/>
          </p:nvPr>
        </p:nvSpPr>
        <p:spPr>
          <a:xfrm>
            <a:off x="1828800" y="1600200"/>
            <a:ext cx="8534400" cy="1447800"/>
          </a:xfrm>
          <a:blipFill dpi="0" rotWithShape="0">
            <a:blip r:embed="rId5" cstate="print"/>
            <a:srcRect/>
            <a:tile tx="0" ty="0" sx="100000" sy="100000" flip="none" algn="tl"/>
          </a:blipFill>
        </p:spPr>
        <p:txBody>
          <a:bodyPr/>
          <a:lstStyle/>
          <a:p>
            <a:pPr eaLnBrk="1" hangingPunct="1">
              <a:buFontTx/>
              <a:buNone/>
              <a:defRPr/>
            </a:pPr>
            <a:r>
              <a:rPr lang="en-US" sz="2800" i="1">
                <a:solidFill>
                  <a:srgbClr val="0066FF"/>
                </a:solidFill>
                <a:effectLst>
                  <a:outerShdw blurRad="38100" dist="38100" dir="2700000" algn="tl">
                    <a:srgbClr val="000000"/>
                  </a:outerShdw>
                </a:effectLst>
                <a:ea typeface="+mn-ea"/>
              </a:rPr>
              <a:t>Dostoevsky’s Grand Inquisitor To A Returned Christ:</a:t>
            </a:r>
          </a:p>
          <a:p>
            <a:pPr eaLnBrk="1" hangingPunct="1">
              <a:buFontTx/>
              <a:buNone/>
              <a:defRPr/>
            </a:pPr>
            <a:r>
              <a:rPr lang="en-US" sz="2400">
                <a:solidFill>
                  <a:srgbClr val="0066FF"/>
                </a:solidFill>
                <a:effectLst>
                  <a:outerShdw blurRad="38100" dist="38100" dir="2700000" algn="tl">
                    <a:srgbClr val="000000"/>
                  </a:outerShdw>
                </a:effectLst>
                <a:ea typeface="+mn-ea"/>
              </a:rPr>
              <a:t>“I awakened and would not serve madness.   I turned back</a:t>
            </a:r>
          </a:p>
          <a:p>
            <a:pPr eaLnBrk="1" hangingPunct="1">
              <a:buFontTx/>
              <a:buNone/>
              <a:defRPr/>
            </a:pPr>
            <a:r>
              <a:rPr lang="en-US" sz="2400">
                <a:solidFill>
                  <a:srgbClr val="0066FF"/>
                </a:solidFill>
                <a:effectLst>
                  <a:outerShdw blurRad="38100" dist="38100" dir="2700000" algn="tl">
                    <a:srgbClr val="000000"/>
                  </a:outerShdw>
                </a:effectLst>
                <a:ea typeface="+mn-ea"/>
              </a:rPr>
              <a:t> and joined the ranks of those who have corrected thy work.”</a:t>
            </a:r>
            <a:r>
              <a:rPr lang="en-US" sz="2800">
                <a:ea typeface="+mn-ea"/>
              </a:rPr>
              <a:t> </a:t>
            </a:r>
          </a:p>
        </p:txBody>
      </p:sp>
      <p:sp>
        <p:nvSpPr>
          <p:cNvPr id="3909635" name="Rectangle 3" descr="Parchment">
            <a:extLst>
              <a:ext uri="{FF2B5EF4-FFF2-40B4-BE49-F238E27FC236}">
                <a16:creationId xmlns:a16="http://schemas.microsoft.com/office/drawing/2014/main" id="{B6E1FB07-529C-4B70-8C6B-A96FCA55FD0E}"/>
              </a:ext>
            </a:extLst>
          </p:cNvPr>
          <p:cNvSpPr>
            <a:spLocks noGrp="1" noChangeArrowheads="1"/>
          </p:cNvSpPr>
          <p:nvPr>
            <p:ph type="body" sz="half" idx="2"/>
          </p:nvPr>
        </p:nvSpPr>
        <p:spPr>
          <a:xfrm>
            <a:off x="1828800" y="3200400"/>
            <a:ext cx="8534400" cy="3505200"/>
          </a:xfrm>
          <a:blipFill dpi="0" rotWithShape="0">
            <a:blip r:embed="rId6" cstate="print"/>
            <a:srcRect/>
            <a:tile tx="0" ty="0" sx="100000" sy="100000" flip="none" algn="tl"/>
          </a:blipFill>
        </p:spPr>
        <p:txBody>
          <a:bodyPr/>
          <a:lstStyle/>
          <a:p>
            <a:pPr eaLnBrk="1" hangingPunct="1">
              <a:lnSpc>
                <a:spcPct val="90000"/>
              </a:lnSpc>
              <a:buFontTx/>
              <a:buNone/>
              <a:defRPr/>
            </a:pPr>
            <a:r>
              <a:rPr lang="en-US" sz="2800" u="sng">
                <a:solidFill>
                  <a:srgbClr val="0066FF"/>
                </a:solidFill>
                <a:effectLst>
                  <a:outerShdw blurRad="38100" dist="38100" dir="2700000" algn="tl">
                    <a:srgbClr val="000000"/>
                  </a:outerShdw>
                </a:effectLst>
                <a:ea typeface="+mn-ea"/>
              </a:rPr>
              <a:t>Three Powers Accepted By Then “Universal Church”</a:t>
            </a:r>
          </a:p>
          <a:p>
            <a:pPr eaLnBrk="1" hangingPunct="1">
              <a:lnSpc>
                <a:spcPct val="90000"/>
              </a:lnSpc>
              <a:buFontTx/>
              <a:buNone/>
              <a:defRPr/>
            </a:pPr>
            <a:r>
              <a:rPr lang="en-US" sz="2800" u="sng">
                <a:solidFill>
                  <a:srgbClr val="0066FF"/>
                </a:solidFill>
                <a:effectLst>
                  <a:outerShdw blurRad="38100" dist="38100" dir="2700000" algn="tl">
                    <a:srgbClr val="000000"/>
                  </a:outerShdw>
                </a:effectLst>
                <a:ea typeface="+mn-ea"/>
              </a:rPr>
              <a:t>Rejected In His Worldly Temptation By World Savior</a:t>
            </a:r>
          </a:p>
          <a:p>
            <a:pPr eaLnBrk="1" hangingPunct="1">
              <a:lnSpc>
                <a:spcPct val="90000"/>
              </a:lnSpc>
              <a:buFontTx/>
              <a:buNone/>
              <a:defRPr/>
            </a:pPr>
            <a:r>
              <a:rPr lang="en-US" sz="2800" i="1">
                <a:solidFill>
                  <a:srgbClr val="0066FF"/>
                </a:solidFill>
                <a:effectLst>
                  <a:outerShdw blurRad="38100" dist="38100" dir="2700000" algn="tl">
                    <a:srgbClr val="000000"/>
                  </a:outerShdw>
                </a:effectLst>
                <a:ea typeface="+mn-ea"/>
              </a:rPr>
              <a:t>The Power Over Three Forces Of Human Influence:</a:t>
            </a:r>
          </a:p>
          <a:p>
            <a:pPr eaLnBrk="1" hangingPunct="1">
              <a:lnSpc>
                <a:spcPct val="90000"/>
              </a:lnSpc>
              <a:defRPr/>
            </a:pPr>
            <a:r>
              <a:rPr lang="en-US" sz="4000" b="1" i="1">
                <a:solidFill>
                  <a:schemeClr val="accent1"/>
                </a:solidFill>
                <a:effectLst>
                  <a:outerShdw blurRad="38100" dist="38100" dir="2700000" algn="tl">
                    <a:srgbClr val="000000"/>
                  </a:outerShdw>
                </a:effectLst>
                <a:ea typeface="+mn-ea"/>
              </a:rPr>
              <a:t>Force Of Magic, Mystic, Miracle </a:t>
            </a:r>
          </a:p>
          <a:p>
            <a:pPr eaLnBrk="1" hangingPunct="1">
              <a:lnSpc>
                <a:spcPct val="90000"/>
              </a:lnSpc>
              <a:defRPr/>
            </a:pPr>
            <a:r>
              <a:rPr lang="en-US" sz="4000" b="1" i="1">
                <a:solidFill>
                  <a:schemeClr val="accent1"/>
                </a:solidFill>
                <a:effectLst>
                  <a:outerShdw blurRad="38100" dist="38100" dir="2700000" algn="tl">
                    <a:srgbClr val="000000"/>
                  </a:outerShdw>
                </a:effectLst>
                <a:ea typeface="+mn-ea"/>
              </a:rPr>
              <a:t>Force Of Ecclesiastic Hierarchy</a:t>
            </a:r>
          </a:p>
          <a:p>
            <a:pPr eaLnBrk="1" hangingPunct="1">
              <a:lnSpc>
                <a:spcPct val="90000"/>
              </a:lnSpc>
              <a:defRPr/>
            </a:pPr>
            <a:r>
              <a:rPr lang="en-US" sz="4000" b="1" i="1">
                <a:solidFill>
                  <a:schemeClr val="accent1"/>
                </a:solidFill>
                <a:effectLst>
                  <a:outerShdw blurRad="38100" dist="38100" dir="2700000" algn="tl">
                    <a:srgbClr val="000000"/>
                  </a:outerShdw>
                </a:effectLst>
                <a:ea typeface="+mn-ea"/>
              </a:rPr>
              <a:t>Force Of Established Hegemony</a:t>
            </a:r>
          </a:p>
          <a:p>
            <a:pPr eaLnBrk="1" hangingPunct="1">
              <a:lnSpc>
                <a:spcPct val="90000"/>
              </a:lnSpc>
              <a:defRPr/>
            </a:pPr>
            <a:endParaRPr lang="en-US" sz="4000" b="1" i="1">
              <a:solidFill>
                <a:schemeClr val="accent1"/>
              </a:solidFill>
              <a:effectLst>
                <a:outerShdw blurRad="38100" dist="38100" dir="2700000" algn="tl">
                  <a:srgbClr val="000000"/>
                </a:outerShdw>
              </a:effectLst>
              <a:ea typeface="+mn-ea"/>
            </a:endParaRPr>
          </a:p>
          <a:p>
            <a:pPr eaLnBrk="1" hangingPunct="1">
              <a:lnSpc>
                <a:spcPct val="90000"/>
              </a:lnSpc>
              <a:defRPr/>
            </a:pPr>
            <a:endParaRPr lang="en-US" sz="2400">
              <a:ea typeface="+mn-ea"/>
            </a:endParaRPr>
          </a:p>
          <a:p>
            <a:pPr eaLnBrk="1" hangingPunct="1">
              <a:lnSpc>
                <a:spcPct val="90000"/>
              </a:lnSpc>
              <a:defRPr/>
            </a:pPr>
            <a:endParaRPr lang="en-US" sz="2400">
              <a:ea typeface="+mn-ea"/>
            </a:endParaRPr>
          </a:p>
          <a:p>
            <a:pPr eaLnBrk="1" hangingPunct="1">
              <a:lnSpc>
                <a:spcPct val="90000"/>
              </a:lnSpc>
              <a:defRPr/>
            </a:pPr>
            <a:endParaRPr lang="en-US" sz="2400">
              <a:ea typeface="+mn-ea"/>
            </a:endParaRPr>
          </a:p>
        </p:txBody>
      </p:sp>
      <p:sp>
        <p:nvSpPr>
          <p:cNvPr id="3909639" name="Comment 7">
            <a:extLst>
              <a:ext uri="{FF2B5EF4-FFF2-40B4-BE49-F238E27FC236}">
                <a16:creationId xmlns:a16="http://schemas.microsoft.com/office/drawing/2014/main" id="{565FBBD4-85D8-474F-AAEB-8C603549D305}"/>
              </a:ext>
            </a:extLst>
          </p:cNvPr>
          <p:cNvSpPr>
            <a:spLocks noChangeArrowheads="1"/>
          </p:cNvSpPr>
          <p:nvPr/>
        </p:nvSpPr>
        <p:spPr bwMode="auto">
          <a:xfrm>
            <a:off x="1539876" y="-9906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The Religion Of The Crutch &amp; The Placebo</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Human Weakness Requires Religious Subordination?  The Grand Inquisitor Says Of                  Jesus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Temptation: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You made a mistake.  You should have listened to what he said!</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p>
        </p:txBody>
      </p:sp>
    </p:spTree>
    <p:extLst>
      <p:ext uri="{BB962C8B-B14F-4D97-AF65-F5344CB8AC3E}">
        <p14:creationId xmlns:p14="http://schemas.microsoft.com/office/powerpoint/2010/main" val="19350411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909636"/>
                                        </p:tgtEl>
                                        <p:attrNameLst>
                                          <p:attrName>style.visibility</p:attrName>
                                        </p:attrNameLst>
                                      </p:cBhvr>
                                      <p:to>
                                        <p:strVal val="visible"/>
                                      </p:to>
                                    </p:set>
                                    <p:anim calcmode="lin" valueType="num">
                                      <p:cBhvr additive="base">
                                        <p:cTn id="7" dur="5000" fill="hold"/>
                                        <p:tgtEl>
                                          <p:spTgt spid="3909636"/>
                                        </p:tgtEl>
                                        <p:attrNameLst>
                                          <p:attrName>ppt_x</p:attrName>
                                        </p:attrNameLst>
                                      </p:cBhvr>
                                      <p:tavLst>
                                        <p:tav tm="0">
                                          <p:val>
                                            <p:strVal val="#ppt_x"/>
                                          </p:val>
                                        </p:tav>
                                        <p:tav tm="100000">
                                          <p:val>
                                            <p:strVal val="#ppt_x"/>
                                          </p:val>
                                        </p:tav>
                                      </p:tavLst>
                                    </p:anim>
                                    <p:anim calcmode="lin" valueType="num">
                                      <p:cBhvr additive="base">
                                        <p:cTn id="8" dur="5000" fill="hold"/>
                                        <p:tgtEl>
                                          <p:spTgt spid="3909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909635">
                                            <p:txEl>
                                              <p:pRg st="0" end="0"/>
                                            </p:txEl>
                                          </p:spTgt>
                                        </p:tgtEl>
                                        <p:attrNameLst>
                                          <p:attrName>style.visibility</p:attrName>
                                        </p:attrNameLst>
                                      </p:cBhvr>
                                      <p:to>
                                        <p:strVal val="visible"/>
                                      </p:to>
                                    </p:set>
                                    <p:animEffect transition="in" filter="dissolve">
                                      <p:cBhvr>
                                        <p:cTn id="13" dur="500"/>
                                        <p:tgtEl>
                                          <p:spTgt spid="390963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909635">
                                            <p:txEl>
                                              <p:pRg st="1" end="1"/>
                                            </p:txEl>
                                          </p:spTgt>
                                        </p:tgtEl>
                                        <p:attrNameLst>
                                          <p:attrName>style.visibility</p:attrName>
                                        </p:attrNameLst>
                                      </p:cBhvr>
                                      <p:to>
                                        <p:strVal val="visible"/>
                                      </p:to>
                                    </p:set>
                                    <p:animEffect transition="in" filter="dissolve">
                                      <p:cBhvr>
                                        <p:cTn id="18" dur="500"/>
                                        <p:tgtEl>
                                          <p:spTgt spid="390963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909635">
                                            <p:txEl>
                                              <p:pRg st="2" end="2"/>
                                            </p:txEl>
                                          </p:spTgt>
                                        </p:tgtEl>
                                        <p:attrNameLst>
                                          <p:attrName>style.visibility</p:attrName>
                                        </p:attrNameLst>
                                      </p:cBhvr>
                                      <p:to>
                                        <p:strVal val="visible"/>
                                      </p:to>
                                    </p:set>
                                    <p:animEffect transition="in" filter="dissolve">
                                      <p:cBhvr>
                                        <p:cTn id="23" dur="500"/>
                                        <p:tgtEl>
                                          <p:spTgt spid="39096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909635">
                                            <p:txEl>
                                              <p:pRg st="3" end="3"/>
                                            </p:txEl>
                                          </p:spTgt>
                                        </p:tgtEl>
                                        <p:attrNameLst>
                                          <p:attrName>style.visibility</p:attrName>
                                        </p:attrNameLst>
                                      </p:cBhvr>
                                      <p:to>
                                        <p:strVal val="visible"/>
                                      </p:to>
                                    </p:set>
                                    <p:animEffect transition="in" filter="dissolve">
                                      <p:cBhvr>
                                        <p:cTn id="28" dur="500"/>
                                        <p:tgtEl>
                                          <p:spTgt spid="390963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909635">
                                            <p:txEl>
                                              <p:pRg st="4" end="4"/>
                                            </p:txEl>
                                          </p:spTgt>
                                        </p:tgtEl>
                                        <p:attrNameLst>
                                          <p:attrName>style.visibility</p:attrName>
                                        </p:attrNameLst>
                                      </p:cBhvr>
                                      <p:to>
                                        <p:strVal val="visible"/>
                                      </p:to>
                                    </p:set>
                                    <p:animEffect transition="in" filter="dissolve">
                                      <p:cBhvr>
                                        <p:cTn id="33" dur="500"/>
                                        <p:tgtEl>
                                          <p:spTgt spid="3909635">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909635">
                                            <p:txEl>
                                              <p:pRg st="5" end="5"/>
                                            </p:txEl>
                                          </p:spTgt>
                                        </p:tgtEl>
                                        <p:attrNameLst>
                                          <p:attrName>style.visibility</p:attrName>
                                        </p:attrNameLst>
                                      </p:cBhvr>
                                      <p:to>
                                        <p:strVal val="visible"/>
                                      </p:to>
                                    </p:set>
                                    <p:animEffect transition="in" filter="dissolve">
                                      <p:cBhvr>
                                        <p:cTn id="38" dur="500"/>
                                        <p:tgtEl>
                                          <p:spTgt spid="39096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9636" grpId="0" animBg="1" autoUpdateAnimBg="0"/>
      <p:bldP spid="3909635"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25602" name="Rectangle 2">
            <a:extLst>
              <a:ext uri="{FF2B5EF4-FFF2-40B4-BE49-F238E27FC236}">
                <a16:creationId xmlns:a16="http://schemas.microsoft.com/office/drawing/2014/main" id="{707D60E1-1955-41A0-933D-5694B621BD3E}"/>
              </a:ext>
            </a:extLst>
          </p:cNvPr>
          <p:cNvSpPr>
            <a:spLocks noGrp="1" noChangeArrowheads="1"/>
          </p:cNvSpPr>
          <p:nvPr>
            <p:ph type="title"/>
          </p:nvPr>
        </p:nvSpPr>
        <p:spPr/>
        <p:txBody>
          <a:bodyPr/>
          <a:lstStyle/>
          <a:p>
            <a:pPr eaLnBrk="1" hangingPunct="1">
              <a:defRPr/>
            </a:pPr>
            <a:r>
              <a:rPr lang="en-US">
                <a:ea typeface="+mj-ea"/>
              </a:rPr>
              <a:t>There is an Objective Moral Law</a:t>
            </a:r>
          </a:p>
        </p:txBody>
      </p:sp>
      <p:sp>
        <p:nvSpPr>
          <p:cNvPr id="16025603" name="Rectangle 3">
            <a:extLst>
              <a:ext uri="{FF2B5EF4-FFF2-40B4-BE49-F238E27FC236}">
                <a16:creationId xmlns:a16="http://schemas.microsoft.com/office/drawing/2014/main" id="{B06737E6-8DAA-4B78-B729-D63B4FEE2742}"/>
              </a:ext>
            </a:extLst>
          </p:cNvPr>
          <p:cNvSpPr>
            <a:spLocks noGrp="1" noChangeArrowheads="1"/>
          </p:cNvSpPr>
          <p:nvPr>
            <p:ph type="body" idx="1"/>
          </p:nvPr>
        </p:nvSpPr>
        <p:spPr/>
        <p:txBody>
          <a:bodyPr/>
          <a:lstStyle/>
          <a:p>
            <a:pPr eaLnBrk="1" hangingPunct="1">
              <a:defRPr/>
            </a:pPr>
            <a:r>
              <a:rPr lang="en-US" dirty="0">
                <a:ea typeface="+mn-ea"/>
              </a:rPr>
              <a:t>Is murder by cop wrong? For all people and all time?</a:t>
            </a:r>
          </a:p>
          <a:p>
            <a:pPr eaLnBrk="1" hangingPunct="1">
              <a:defRPr/>
            </a:pPr>
            <a:endParaRPr lang="en-US" dirty="0">
              <a:ea typeface="+mn-ea"/>
            </a:endParaRPr>
          </a:p>
          <a:p>
            <a:pPr eaLnBrk="1" hangingPunct="1">
              <a:defRPr/>
            </a:pPr>
            <a:r>
              <a:rPr lang="en-US" dirty="0">
                <a:ea typeface="+mn-ea"/>
              </a:rPr>
              <a:t>But if there is such a </a:t>
            </a:r>
            <a:r>
              <a:rPr lang="en-US" dirty="0">
                <a:solidFill>
                  <a:schemeClr val="hlink"/>
                </a:solidFill>
                <a:ea typeface="+mn-ea"/>
              </a:rPr>
              <a:t>universal</a:t>
            </a:r>
            <a:r>
              <a:rPr lang="en-US" dirty="0">
                <a:ea typeface="+mn-ea"/>
              </a:rPr>
              <a:t>, objective moral law, then there must be a Moral Law Giver.</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025603">
                                            <p:txEl>
                                              <p:pRg st="0" end="0"/>
                                            </p:txEl>
                                          </p:spTgt>
                                        </p:tgtEl>
                                        <p:attrNameLst>
                                          <p:attrName>style.visibility</p:attrName>
                                        </p:attrNameLst>
                                      </p:cBhvr>
                                      <p:to>
                                        <p:strVal val="visible"/>
                                      </p:to>
                                    </p:set>
                                    <p:anim calcmode="lin" valueType="num">
                                      <p:cBhvr additive="base">
                                        <p:cTn id="7" dur="500" fill="hold"/>
                                        <p:tgtEl>
                                          <p:spTgt spid="160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0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025603">
                                            <p:txEl>
                                              <p:pRg st="2" end="2"/>
                                            </p:txEl>
                                          </p:spTgt>
                                        </p:tgtEl>
                                        <p:attrNameLst>
                                          <p:attrName>style.visibility</p:attrName>
                                        </p:attrNameLst>
                                      </p:cBhvr>
                                      <p:to>
                                        <p:strVal val="visible"/>
                                      </p:to>
                                    </p:set>
                                    <p:anim calcmode="lin" valueType="num">
                                      <p:cBhvr additive="base">
                                        <p:cTn id="13" dur="500" fill="hold"/>
                                        <p:tgtEl>
                                          <p:spTgt spid="160256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0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5603"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990033"/>
        </a:solidFill>
        <a:effectLst/>
      </p:bgPr>
    </p:bg>
    <p:spTree>
      <p:nvGrpSpPr>
        <p:cNvPr id="1" name=""/>
        <p:cNvGrpSpPr/>
        <p:nvPr/>
      </p:nvGrpSpPr>
      <p:grpSpPr>
        <a:xfrm>
          <a:off x="0" y="0"/>
          <a:ext cx="0" cy="0"/>
          <a:chOff x="0" y="0"/>
          <a:chExt cx="0" cy="0"/>
        </a:xfrm>
      </p:grpSpPr>
      <p:sp>
        <p:nvSpPr>
          <p:cNvPr id="16027650" name="Rectangle 2">
            <a:extLst>
              <a:ext uri="{FF2B5EF4-FFF2-40B4-BE49-F238E27FC236}">
                <a16:creationId xmlns:a16="http://schemas.microsoft.com/office/drawing/2014/main" id="{CBEDCB42-0647-4D7B-B37E-4E0B3D278344}"/>
              </a:ext>
            </a:extLst>
          </p:cNvPr>
          <p:cNvSpPr>
            <a:spLocks noGrp="1" noChangeArrowheads="1"/>
          </p:cNvSpPr>
          <p:nvPr>
            <p:ph type="title"/>
          </p:nvPr>
        </p:nvSpPr>
        <p:spPr/>
        <p:txBody>
          <a:bodyPr/>
          <a:lstStyle/>
          <a:p>
            <a:pPr eaLnBrk="1" hangingPunct="1">
              <a:defRPr/>
            </a:pPr>
            <a:r>
              <a:rPr lang="en-US">
                <a:ea typeface="+mj-ea"/>
              </a:rPr>
              <a:t>Summary</a:t>
            </a:r>
          </a:p>
        </p:txBody>
      </p:sp>
      <p:sp>
        <p:nvSpPr>
          <p:cNvPr id="16027651" name="Rectangle 3">
            <a:extLst>
              <a:ext uri="{FF2B5EF4-FFF2-40B4-BE49-F238E27FC236}">
                <a16:creationId xmlns:a16="http://schemas.microsoft.com/office/drawing/2014/main" id="{176C2FBF-9647-4F81-9196-37C0DF8C45C0}"/>
              </a:ext>
            </a:extLst>
          </p:cNvPr>
          <p:cNvSpPr>
            <a:spLocks noGrp="1" noChangeArrowheads="1"/>
          </p:cNvSpPr>
          <p:nvPr>
            <p:ph type="body" idx="1"/>
          </p:nvPr>
        </p:nvSpPr>
        <p:spPr/>
        <p:txBody>
          <a:bodyPr/>
          <a:lstStyle/>
          <a:p>
            <a:pPr eaLnBrk="1" hangingPunct="1">
              <a:lnSpc>
                <a:spcPct val="90000"/>
              </a:lnSpc>
              <a:defRPr/>
            </a:pPr>
            <a:r>
              <a:rPr lang="en-US">
                <a:ea typeface="+mn-ea"/>
              </a:rPr>
              <a:t>Life without God is absurd.</a:t>
            </a:r>
          </a:p>
          <a:p>
            <a:pPr eaLnBrk="1" hangingPunct="1">
              <a:lnSpc>
                <a:spcPct val="90000"/>
              </a:lnSpc>
              <a:defRPr/>
            </a:pPr>
            <a:r>
              <a:rPr lang="en-US">
                <a:ea typeface="+mn-ea"/>
              </a:rPr>
              <a:t>The universe requires a sufficient Cause.</a:t>
            </a:r>
          </a:p>
          <a:p>
            <a:pPr eaLnBrk="1" hangingPunct="1">
              <a:lnSpc>
                <a:spcPct val="90000"/>
              </a:lnSpc>
              <a:defRPr/>
            </a:pPr>
            <a:r>
              <a:rPr lang="en-US">
                <a:ea typeface="+mn-ea"/>
              </a:rPr>
              <a:t>The design of the universe and living things implies a designer.</a:t>
            </a:r>
          </a:p>
          <a:p>
            <a:pPr eaLnBrk="1" hangingPunct="1">
              <a:lnSpc>
                <a:spcPct val="90000"/>
              </a:lnSpc>
              <a:defRPr/>
            </a:pPr>
            <a:r>
              <a:rPr lang="en-US">
                <a:ea typeface="+mn-ea"/>
              </a:rPr>
              <a:t>Our universal sense of right and wrong implies a Law Giver.</a:t>
            </a:r>
          </a:p>
          <a:p>
            <a:pPr eaLnBrk="1" hangingPunct="1">
              <a:lnSpc>
                <a:spcPct val="90000"/>
              </a:lnSpc>
              <a:defRPr/>
            </a:pPr>
            <a:r>
              <a:rPr lang="en-US">
                <a:ea typeface="+mn-ea"/>
              </a:rPr>
              <a:t>Therefore belief in God is reasonable.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027651">
                                            <p:txEl>
                                              <p:pRg st="0" end="0"/>
                                            </p:txEl>
                                          </p:spTgt>
                                        </p:tgtEl>
                                        <p:attrNameLst>
                                          <p:attrName>style.visibility</p:attrName>
                                        </p:attrNameLst>
                                      </p:cBhvr>
                                      <p:to>
                                        <p:strVal val="visible"/>
                                      </p:to>
                                    </p:set>
                                    <p:anim calcmode="lin" valueType="num">
                                      <p:cBhvr>
                                        <p:cTn id="7" dur="500" fill="hold"/>
                                        <p:tgtEl>
                                          <p:spTgt spid="16027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0276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6027651">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602765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6027651">
                                            <p:txEl>
                                              <p:pRg st="1" end="1"/>
                                            </p:txEl>
                                          </p:spTgt>
                                        </p:tgtEl>
                                        <p:attrNameLst>
                                          <p:attrName>style.visibility</p:attrName>
                                        </p:attrNameLst>
                                      </p:cBhvr>
                                      <p:to>
                                        <p:strVal val="visible"/>
                                      </p:to>
                                    </p:set>
                                    <p:anim calcmode="lin" valueType="num">
                                      <p:cBhvr>
                                        <p:cTn id="15" dur="500" fill="hold"/>
                                        <p:tgtEl>
                                          <p:spTgt spid="1602765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602765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6027651">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6027651">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6027651">
                                            <p:txEl>
                                              <p:pRg st="2" end="2"/>
                                            </p:txEl>
                                          </p:spTgt>
                                        </p:tgtEl>
                                        <p:attrNameLst>
                                          <p:attrName>style.visibility</p:attrName>
                                        </p:attrNameLst>
                                      </p:cBhvr>
                                      <p:to>
                                        <p:strVal val="visible"/>
                                      </p:to>
                                    </p:set>
                                    <p:anim calcmode="lin" valueType="num">
                                      <p:cBhvr>
                                        <p:cTn id="23" dur="500" fill="hold"/>
                                        <p:tgtEl>
                                          <p:spTgt spid="1602765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6027651">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6027651">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6027651">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6027651">
                                            <p:txEl>
                                              <p:pRg st="3" end="3"/>
                                            </p:txEl>
                                          </p:spTgt>
                                        </p:tgtEl>
                                        <p:attrNameLst>
                                          <p:attrName>style.visibility</p:attrName>
                                        </p:attrNameLst>
                                      </p:cBhvr>
                                      <p:to>
                                        <p:strVal val="visible"/>
                                      </p:to>
                                    </p:set>
                                    <p:anim calcmode="lin" valueType="num">
                                      <p:cBhvr>
                                        <p:cTn id="31" dur="500" fill="hold"/>
                                        <p:tgtEl>
                                          <p:spTgt spid="1602765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6027651">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6027651">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6027651">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16027651">
                                            <p:txEl>
                                              <p:pRg st="4" end="4"/>
                                            </p:txEl>
                                          </p:spTgt>
                                        </p:tgtEl>
                                        <p:attrNameLst>
                                          <p:attrName>style.visibility</p:attrName>
                                        </p:attrNameLst>
                                      </p:cBhvr>
                                      <p:to>
                                        <p:strVal val="visible"/>
                                      </p:to>
                                    </p:set>
                                    <p:anim calcmode="lin" valueType="num">
                                      <p:cBhvr>
                                        <p:cTn id="39" dur="500" fill="hold"/>
                                        <p:tgtEl>
                                          <p:spTgt spid="1602765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6027651">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6027651">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16027651">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7651"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AA5ACE78-9975-4567-BE5A-D8AE1C137DE4}"/>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3295F1CF-B388-4EF1-A735-A2057CECC98F}"/>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3970FC80-41A4-46F0-AFEB-695A9E9F7DB3}"/>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D4F79E96-BF03-4372-B6F8-EDC31B1CE58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585737" name="Text Box 6">
              <a:extLst>
                <a:ext uri="{FF2B5EF4-FFF2-40B4-BE49-F238E27FC236}">
                  <a16:creationId xmlns:a16="http://schemas.microsoft.com/office/drawing/2014/main" id="{5723C95C-AC54-4C2A-9716-F4D2D42A2619}"/>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algn="ctr" defTabSz="914400" fontAlgn="base">
                <a:spcBef>
                  <a:spcPct val="50000"/>
                </a:spcBef>
                <a:spcAft>
                  <a:spcPct val="0"/>
                </a:spcAft>
              </a:pPr>
              <a:r>
                <a:rPr lang="en-US" altLang="en-US" sz="2000" b="1">
                  <a:solidFill>
                    <a:srgbClr val="003366"/>
                  </a:solidFill>
                  <a:latin typeface="Papyrus" panose="03070502060502030205" pitchFamily="66" charset="0"/>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EF7BF9F4-7202-4222-AD21-EDD2AE6D9E27}"/>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A54810B4-6C5C-45BD-B8EB-F049369B6BE1}"/>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6809605" name="Rectangle 5">
              <a:extLst>
                <a:ext uri="{FF2B5EF4-FFF2-40B4-BE49-F238E27FC236}">
                  <a16:creationId xmlns:a16="http://schemas.microsoft.com/office/drawing/2014/main" id="{0537F87D-42A8-4DAF-953D-B6679AB03688}"/>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View</a:t>
              </a:r>
            </a:p>
          </p:txBody>
        </p:sp>
      </p:grpSp>
      <p:grpSp>
        <p:nvGrpSpPr>
          <p:cNvPr id="3" name="Group 6">
            <a:extLst>
              <a:ext uri="{FF2B5EF4-FFF2-40B4-BE49-F238E27FC236}">
                <a16:creationId xmlns:a16="http://schemas.microsoft.com/office/drawing/2014/main" id="{6412387D-D8EC-4F05-B77C-3CCBB8BCEFE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949204CE-7078-47B4-9C90-09D0A8292F26}"/>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6809608" name="Rectangle 8">
              <a:extLst>
                <a:ext uri="{FF2B5EF4-FFF2-40B4-BE49-F238E27FC236}">
                  <a16:creationId xmlns:a16="http://schemas.microsoft.com/office/drawing/2014/main" id="{53E82F48-B34C-4094-90F6-9688CDE614D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View</a:t>
              </a:r>
            </a:p>
          </p:txBody>
        </p:sp>
      </p:grpSp>
      <p:sp>
        <p:nvSpPr>
          <p:cNvPr id="6809612" name="WordArt 12">
            <a:extLst>
              <a:ext uri="{FF2B5EF4-FFF2-40B4-BE49-F238E27FC236}">
                <a16:creationId xmlns:a16="http://schemas.microsoft.com/office/drawing/2014/main" id="{95E55BC7-ED17-46DF-828E-AFD54B847AD1}"/>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0C35C33B-0B21-4699-8F65-DF934C89D447}"/>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46E82E09-9DDD-48C2-9871-E5FF5D85CB75}"/>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587780" name="WordArt 6">
            <a:extLst>
              <a:ext uri="{FF2B5EF4-FFF2-40B4-BE49-F238E27FC236}">
                <a16:creationId xmlns:a16="http://schemas.microsoft.com/office/drawing/2014/main" id="{CC0A4869-4C82-4CB9-A9AE-B5F24F5B31CA}"/>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SECULARIST</a:t>
            </a:r>
          </a:p>
          <a:p>
            <a:pPr algn="ctr" defTabSz="914400"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3065D171-F739-4907-973A-CAA6FF034F31}"/>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BC2F262E-FCE6-4D90-BA33-E2EEDEF74EC7}"/>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2A48B965-A04C-4604-8937-908C57FC3822}"/>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8E7A26D-F29C-46B0-8CE1-FDC8D4EA8742}"/>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6813702" name="Text Box 99334">
              <a:extLst>
                <a:ext uri="{FF2B5EF4-FFF2-40B4-BE49-F238E27FC236}">
                  <a16:creationId xmlns:a16="http://schemas.microsoft.com/office/drawing/2014/main" id="{70C23CF2-B094-4101-B1C8-12A8F9000E49}"/>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pitchFamily="34" charset="-128"/>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885122" name="Rectangle 2">
            <a:extLst>
              <a:ext uri="{FF2B5EF4-FFF2-40B4-BE49-F238E27FC236}">
                <a16:creationId xmlns:a16="http://schemas.microsoft.com/office/drawing/2014/main" id="{296AC0BA-BBE7-4A72-913B-F8474CC1BF33}"/>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127.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438E47A9-E7A9-490D-A59C-877E0D9FBFE2}"/>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55C57B47-19E1-47B9-87BB-34BD7C78138E}"/>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87FF253E-F5F0-4BA7-AC9D-3D6A2464816B}"/>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5116221B-7DD8-41FB-A892-7C0D67CE2439}"/>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6837254" name="Text Box 6">
              <a:extLst>
                <a:ext uri="{FF2B5EF4-FFF2-40B4-BE49-F238E27FC236}">
                  <a16:creationId xmlns:a16="http://schemas.microsoft.com/office/drawing/2014/main" id="{2A598E67-96E0-49B1-9DE8-5F0E2A392D66}"/>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pitchFamily="34" charset="-128"/>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BB896596-C7C9-4EEC-88E4-C219B0FFBD83}"/>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B9B40BDB-54BE-4FDA-95D5-1951BD2D913C}"/>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591876" name="WordArt 5">
            <a:extLst>
              <a:ext uri="{FF2B5EF4-FFF2-40B4-BE49-F238E27FC236}">
                <a16:creationId xmlns:a16="http://schemas.microsoft.com/office/drawing/2014/main" id="{A3EF03C3-7DE8-4187-843E-36EFF3E2AC56}"/>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The Theistic</a:t>
            </a:r>
          </a:p>
          <a:p>
            <a:pPr algn="ctr" defTabSz="914400"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1A17A473-6225-46AD-A887-DAB8935F5662}"/>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97332C36-936E-493A-9F43-04903EE962F4}"/>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823CBD3C-4112-497F-882C-2FD262BBB637}"/>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F4D9AC54-B81A-4196-887C-D3BF68BF7140}"/>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6819846" name="Text Box 2054">
              <a:extLst>
                <a:ext uri="{FF2B5EF4-FFF2-40B4-BE49-F238E27FC236}">
                  <a16:creationId xmlns:a16="http://schemas.microsoft.com/office/drawing/2014/main" id="{0CCBF382-CE96-4A75-B657-7793884CB823}"/>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pitchFamily="34" charset="-128"/>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A3E24F54-BD82-40FA-A03C-1E419DFBE1DE}"/>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chemeClr val="tx1"/>
                </a:solidFill>
                <a:effectLst>
                  <a:outerShdw blurRad="38100" dist="38100" dir="2700000" algn="tl">
                    <a:srgbClr val="000000">
                      <a:alpha val="43137"/>
                    </a:srgbClr>
                  </a:outerShdw>
                </a:effectLst>
              </a:rPr>
              <a:t>The Sinful Versus Spiritual Mindset</a:t>
            </a:r>
          </a:p>
        </p:txBody>
      </p:sp>
      <p:sp>
        <p:nvSpPr>
          <p:cNvPr id="3" name="Content Placeholder 2">
            <a:extLst>
              <a:ext uri="{FF2B5EF4-FFF2-40B4-BE49-F238E27FC236}">
                <a16:creationId xmlns:a16="http://schemas.microsoft.com/office/drawing/2014/main" id="{D267122D-B95A-48D6-89DA-9404CC2A1ACC}"/>
              </a:ext>
            </a:extLst>
          </p:cNvPr>
          <p:cNvSpPr>
            <a:spLocks noGrp="1"/>
          </p:cNvSpPr>
          <p:nvPr>
            <p:ph idx="1"/>
          </p:nvPr>
        </p:nvSpPr>
        <p:spPr/>
        <p:txBody>
          <a:bodyPr>
            <a:normAutofit/>
          </a:bodyPr>
          <a:lstStyle/>
          <a:p>
            <a:r>
              <a:rPr lang="en-US" sz="3600" b="1" dirty="0">
                <a:effectLst>
                  <a:outerShdw blurRad="38100" dist="38100" dir="2700000" algn="tl">
                    <a:srgbClr val="000000">
                      <a:alpha val="43137"/>
                    </a:srgbClr>
                  </a:outerShdw>
                </a:effectLst>
              </a:rPr>
              <a:t>THE CONCEPT OF DOUBLE APPLICATION: ONE IS SPECIFIC &amp; ANOTHER’S GENERAL</a:t>
            </a:r>
          </a:p>
        </p:txBody>
      </p:sp>
    </p:spTree>
    <p:extLst>
      <p:ext uri="{BB962C8B-B14F-4D97-AF65-F5344CB8AC3E}">
        <p14:creationId xmlns:p14="http://schemas.microsoft.com/office/powerpoint/2010/main" val="34136836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8" presetClass="emph" presetSubtype="0" fill="hold" nodeType="clickEffect">
                                  <p:stCondLst>
                                    <p:cond delay="0"/>
                                  </p:stCondLst>
                                  <p:iterate type="lt">
                                    <p:tmPct val="4000"/>
                                  </p:iterate>
                                  <p:childTnLst>
                                    <p:set>
                                      <p:cBhvr override="childStyle">
                                        <p:cTn id="13"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29ED6047-4B95-4125-AFEC-1E1E008B991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C350361C-58CC-4D87-8427-F7EDF9C52C46}"/>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6809605" name="Rectangle 5">
              <a:extLst>
                <a:ext uri="{FF2B5EF4-FFF2-40B4-BE49-F238E27FC236}">
                  <a16:creationId xmlns:a16="http://schemas.microsoft.com/office/drawing/2014/main" id="{4F80557B-CC8A-4CAB-A2B2-C6DF911449B7}"/>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View</a:t>
              </a:r>
            </a:p>
          </p:txBody>
        </p:sp>
      </p:grpSp>
      <p:grpSp>
        <p:nvGrpSpPr>
          <p:cNvPr id="3" name="Group 6">
            <a:extLst>
              <a:ext uri="{FF2B5EF4-FFF2-40B4-BE49-F238E27FC236}">
                <a16:creationId xmlns:a16="http://schemas.microsoft.com/office/drawing/2014/main" id="{F5E94D50-40AE-44D9-95CD-A9341840CBA0}"/>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7793B6FC-CB6F-42E7-BC8E-7CE374564C64}"/>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6809608" name="Rectangle 8">
              <a:extLst>
                <a:ext uri="{FF2B5EF4-FFF2-40B4-BE49-F238E27FC236}">
                  <a16:creationId xmlns:a16="http://schemas.microsoft.com/office/drawing/2014/main" id="{3C3EB2F7-DF68-4171-A794-7E9563FCB071}"/>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pitchFamily="34" charset="-128"/>
                </a:rPr>
                <a:t>View</a:t>
              </a:r>
            </a:p>
          </p:txBody>
        </p:sp>
      </p:grpSp>
      <p:sp>
        <p:nvSpPr>
          <p:cNvPr id="6809612" name="WordArt 12">
            <a:extLst>
              <a:ext uri="{FF2B5EF4-FFF2-40B4-BE49-F238E27FC236}">
                <a16:creationId xmlns:a16="http://schemas.microsoft.com/office/drawing/2014/main" id="{67F77D8E-04F9-4254-A958-793B8517D83D}"/>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TWO VIEWS OF THE WORLD</a:t>
            </a:r>
          </a:p>
        </p:txBody>
      </p:sp>
      <p:sp>
        <p:nvSpPr>
          <p:cNvPr id="4" name="Rectangle 3">
            <a:extLst>
              <a:ext uri="{FF2B5EF4-FFF2-40B4-BE49-F238E27FC236}">
                <a16:creationId xmlns:a16="http://schemas.microsoft.com/office/drawing/2014/main" id="{29CFB811-C19A-44EA-995A-DA0482D7BCAD}"/>
              </a:ext>
            </a:extLst>
          </p:cNvPr>
          <p:cNvSpPr/>
          <p:nvPr/>
        </p:nvSpPr>
        <p:spPr>
          <a:xfrm>
            <a:off x="1944302" y="5948413"/>
            <a:ext cx="8296977" cy="461665"/>
          </a:xfrm>
          <a:prstGeom prst="rect">
            <a:avLst/>
          </a:prstGeom>
          <a:solidFill>
            <a:schemeClr val="accent3">
              <a:lumMod val="5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rgbClr val="FFFF00"/>
                </a:solidFill>
              </a:rPr>
              <a:t>* The Great “</a:t>
            </a:r>
            <a:r>
              <a:rPr lang="en-US" sz="2400" b="1" dirty="0" err="1">
                <a:ln/>
                <a:solidFill>
                  <a:srgbClr val="FFFF00"/>
                </a:solidFill>
              </a:rPr>
              <a:t>Awokening</a:t>
            </a:r>
            <a:r>
              <a:rPr lang="en-US" sz="2400" b="1" dirty="0">
                <a:ln/>
                <a:solidFill>
                  <a:srgbClr val="FFFF00"/>
                </a:solidFill>
              </a:rPr>
              <a:t>” Vs. The Great “Awakening”</a:t>
            </a:r>
            <a:endParaRPr lang="en-US" sz="2400" b="1" cap="none" spc="0" dirty="0">
              <a:ln/>
              <a:solidFill>
                <a:srgbClr val="FFFF00"/>
              </a:solidFill>
              <a:effectLst/>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258692" name="Picture 4" descr="C:\Documents and Settings\Owner\My Documents\One_Vision_by_Callu.jpg">
            <a:extLst>
              <a:ext uri="{FF2B5EF4-FFF2-40B4-BE49-F238E27FC236}">
                <a16:creationId xmlns:a16="http://schemas.microsoft.com/office/drawing/2014/main" id="{20AAF68C-ED40-4B6E-8F4A-E6664403D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8693" name="WordArt 5">
            <a:extLst>
              <a:ext uri="{FF2B5EF4-FFF2-40B4-BE49-F238E27FC236}">
                <a16:creationId xmlns:a16="http://schemas.microsoft.com/office/drawing/2014/main" id="{6CAA62D2-EB20-4455-A2B9-1AA3637BB42C}"/>
              </a:ext>
            </a:extLst>
          </p:cNvPr>
          <p:cNvSpPr>
            <a:spLocks noChangeArrowheads="1" noChangeShapeType="1" noTextEdit="1"/>
          </p:cNvSpPr>
          <p:nvPr/>
        </p:nvSpPr>
        <p:spPr bwMode="auto">
          <a:xfrm>
            <a:off x="5562600" y="5867400"/>
            <a:ext cx="4876800" cy="9906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a typeface="MS PGothic" panose="020B0600070205080204" pitchFamily="34" charset="-128"/>
              </a:rPr>
              <a:t>NEW VISION</a:t>
            </a:r>
          </a:p>
        </p:txBody>
      </p:sp>
      <p:sp>
        <p:nvSpPr>
          <p:cNvPr id="6258694" name="WordArt 6">
            <a:extLst>
              <a:ext uri="{FF2B5EF4-FFF2-40B4-BE49-F238E27FC236}">
                <a16:creationId xmlns:a16="http://schemas.microsoft.com/office/drawing/2014/main" id="{DFF441EE-3A9E-49A4-B51D-7381D4534EEC}"/>
              </a:ext>
            </a:extLst>
          </p:cNvPr>
          <p:cNvSpPr>
            <a:spLocks noChangeArrowheads="1" noChangeShapeType="1" noTextEdit="1"/>
          </p:cNvSpPr>
          <p:nvPr/>
        </p:nvSpPr>
        <p:spPr bwMode="auto">
          <a:xfrm>
            <a:off x="2209800" y="228600"/>
            <a:ext cx="7620000" cy="1371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defTabSz="914400" eaLnBrk="0" fontAlgn="base" hangingPunct="0">
              <a:spcBef>
                <a:spcPct val="0"/>
              </a:spcBef>
              <a:spcAft>
                <a:spcPct val="0"/>
              </a:spcAft>
            </a:pPr>
            <a:r>
              <a:rPr lang="en-US" sz="3600" kern="10">
                <a:gradFill rotWithShape="1">
                  <a:gsLst>
                    <a:gs pos="0">
                      <a:srgbClr val="9999FF"/>
                    </a:gs>
                    <a:gs pos="100000">
                      <a:srgbClr val="009999"/>
                    </a:gs>
                  </a:gsLst>
                  <a:lin ang="5400000" scaled="1"/>
                </a:gradFill>
                <a:effectLst>
                  <a:outerShdw dist="53882" dir="2700000" algn="ctr" rotWithShape="0">
                    <a:srgbClr val="C0C0C0"/>
                  </a:outerShdw>
                </a:effectLst>
                <a:latin typeface="Times New Roman" panose="02020603050405020304" pitchFamily="18" charset="0"/>
                <a:ea typeface="MS PGothic" panose="020B0600070205080204" pitchFamily="34" charset="-128"/>
                <a:cs typeface="Times New Roman" panose="02020603050405020304" pitchFamily="18" charset="0"/>
              </a:rPr>
              <a:t>Different Perspective</a:t>
            </a:r>
          </a:p>
        </p:txBody>
      </p:sp>
      <p:pic>
        <p:nvPicPr>
          <p:cNvPr id="6258695" name="Picture 7" descr="C:\Documents and Settings\Owner\My Documents\Educational Illustrations\Edvard-Munchs-R.article.jpg">
            <a:extLst>
              <a:ext uri="{FF2B5EF4-FFF2-40B4-BE49-F238E27FC236}">
                <a16:creationId xmlns:a16="http://schemas.microsoft.com/office/drawing/2014/main" id="{3EAF559C-C8D9-413C-B52F-D55AD196C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08446"/>
            <a:ext cx="4783756" cy="424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258692"/>
                                        </p:tgtEl>
                                        <p:attrNameLst>
                                          <p:attrName>style.visibility</p:attrName>
                                        </p:attrNameLst>
                                      </p:cBhvr>
                                      <p:to>
                                        <p:strVal val="visible"/>
                                      </p:to>
                                    </p:set>
                                    <p:anim calcmode="lin" valueType="num">
                                      <p:cBhvr>
                                        <p:cTn id="7" dur="500" fill="hold"/>
                                        <p:tgtEl>
                                          <p:spTgt spid="6258692"/>
                                        </p:tgtEl>
                                        <p:attrNameLst>
                                          <p:attrName>ppt_w</p:attrName>
                                        </p:attrNameLst>
                                      </p:cBhvr>
                                      <p:tavLst>
                                        <p:tav tm="0">
                                          <p:val>
                                            <p:fltVal val="0"/>
                                          </p:val>
                                        </p:tav>
                                        <p:tav tm="100000">
                                          <p:val>
                                            <p:strVal val="#ppt_w"/>
                                          </p:val>
                                        </p:tav>
                                      </p:tavLst>
                                    </p:anim>
                                    <p:anim calcmode="lin" valueType="num">
                                      <p:cBhvr>
                                        <p:cTn id="8" dur="500" fill="hold"/>
                                        <p:tgtEl>
                                          <p:spTgt spid="6258692"/>
                                        </p:tgtEl>
                                        <p:attrNameLst>
                                          <p:attrName>ppt_h</p:attrName>
                                        </p:attrNameLst>
                                      </p:cBhvr>
                                      <p:tavLst>
                                        <p:tav tm="0">
                                          <p:val>
                                            <p:fltVal val="0"/>
                                          </p:val>
                                        </p:tav>
                                        <p:tav tm="100000">
                                          <p:val>
                                            <p:strVal val="#ppt_h"/>
                                          </p:val>
                                        </p:tav>
                                      </p:tavLst>
                                    </p:anim>
                                    <p:anim calcmode="lin" valueType="num">
                                      <p:cBhvr>
                                        <p:cTn id="9" dur="500" fill="hold"/>
                                        <p:tgtEl>
                                          <p:spTgt spid="6258692"/>
                                        </p:tgtEl>
                                        <p:attrNameLst>
                                          <p:attrName>ppt_x</p:attrName>
                                        </p:attrNameLst>
                                      </p:cBhvr>
                                      <p:tavLst>
                                        <p:tav tm="0">
                                          <p:val>
                                            <p:fltVal val="0.5"/>
                                          </p:val>
                                        </p:tav>
                                        <p:tav tm="100000">
                                          <p:val>
                                            <p:strVal val="#ppt_x"/>
                                          </p:val>
                                        </p:tav>
                                      </p:tavLst>
                                    </p:anim>
                                    <p:anim calcmode="lin" valueType="num">
                                      <p:cBhvr>
                                        <p:cTn id="10" dur="500" fill="hold"/>
                                        <p:tgtEl>
                                          <p:spTgt spid="625869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6258694"/>
                                        </p:tgtEl>
                                        <p:attrNameLst>
                                          <p:attrName>style.visibility</p:attrName>
                                        </p:attrNameLst>
                                      </p:cBhvr>
                                      <p:to>
                                        <p:strVal val="visible"/>
                                      </p:to>
                                    </p:set>
                                    <p:anim calcmode="lin" valueType="num">
                                      <p:cBhvr>
                                        <p:cTn id="15" dur="5000" fill="hold"/>
                                        <p:tgtEl>
                                          <p:spTgt spid="6258694"/>
                                        </p:tgtEl>
                                        <p:attrNameLst>
                                          <p:attrName>ppt_w</p:attrName>
                                        </p:attrNameLst>
                                      </p:cBhvr>
                                      <p:tavLst>
                                        <p:tav tm="0" fmla="#ppt_w*sin(2.5*pi*$)">
                                          <p:val>
                                            <p:fltVal val="0"/>
                                          </p:val>
                                        </p:tav>
                                        <p:tav tm="100000">
                                          <p:val>
                                            <p:fltVal val="1"/>
                                          </p:val>
                                        </p:tav>
                                      </p:tavLst>
                                    </p:anim>
                                    <p:anim calcmode="lin" valueType="num">
                                      <p:cBhvr>
                                        <p:cTn id="16" dur="5000" fill="hold"/>
                                        <p:tgtEl>
                                          <p:spTgt spid="6258694"/>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8" fill="hold" nodeType="clickEffect">
                                  <p:stCondLst>
                                    <p:cond delay="0"/>
                                  </p:stCondLst>
                                  <p:childTnLst>
                                    <p:set>
                                      <p:cBhvr>
                                        <p:cTn id="20" dur="1" fill="hold">
                                          <p:stCondLst>
                                            <p:cond delay="0"/>
                                          </p:stCondLst>
                                        </p:cTn>
                                        <p:tgtEl>
                                          <p:spTgt spid="6258693"/>
                                        </p:tgtEl>
                                        <p:attrNameLst>
                                          <p:attrName>style.visibility</p:attrName>
                                        </p:attrNameLst>
                                      </p:cBhvr>
                                      <p:to>
                                        <p:strVal val="visible"/>
                                      </p:to>
                                    </p:set>
                                    <p:anim calcmode="lin" valueType="num">
                                      <p:cBhvr additive="base">
                                        <p:cTn id="21" dur="5000" fill="hold"/>
                                        <p:tgtEl>
                                          <p:spTgt spid="6258693"/>
                                        </p:tgtEl>
                                        <p:attrNameLst>
                                          <p:attrName>ppt_x</p:attrName>
                                        </p:attrNameLst>
                                      </p:cBhvr>
                                      <p:tavLst>
                                        <p:tav tm="0">
                                          <p:val>
                                            <p:strVal val="0-#ppt_w/2"/>
                                          </p:val>
                                        </p:tav>
                                        <p:tav tm="100000">
                                          <p:val>
                                            <p:strVal val="#ppt_x"/>
                                          </p:val>
                                        </p:tav>
                                      </p:tavLst>
                                    </p:anim>
                                    <p:anim calcmode="lin" valueType="num">
                                      <p:cBhvr additive="base">
                                        <p:cTn id="22" dur="5000" fill="hold"/>
                                        <p:tgtEl>
                                          <p:spTgt spid="625869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6258695"/>
                                        </p:tgtEl>
                                        <p:attrNameLst>
                                          <p:attrName>style.visibility</p:attrName>
                                        </p:attrNameLst>
                                      </p:cBhvr>
                                      <p:to>
                                        <p:strVal val="visible"/>
                                      </p:to>
                                    </p:set>
                                    <p:anim calcmode="lin" valueType="num">
                                      <p:cBhvr>
                                        <p:cTn id="27" dur="500" fill="hold"/>
                                        <p:tgtEl>
                                          <p:spTgt spid="6258695"/>
                                        </p:tgtEl>
                                        <p:attrNameLst>
                                          <p:attrName>ppt_w</p:attrName>
                                        </p:attrNameLst>
                                      </p:cBhvr>
                                      <p:tavLst>
                                        <p:tav tm="0">
                                          <p:val>
                                            <p:fltVal val="0"/>
                                          </p:val>
                                        </p:tav>
                                        <p:tav tm="100000">
                                          <p:val>
                                            <p:strVal val="#ppt_w"/>
                                          </p:val>
                                        </p:tav>
                                      </p:tavLst>
                                    </p:anim>
                                    <p:anim calcmode="lin" valueType="num">
                                      <p:cBhvr>
                                        <p:cTn id="28" dur="500" fill="hold"/>
                                        <p:tgtEl>
                                          <p:spTgt spid="6258695"/>
                                        </p:tgtEl>
                                        <p:attrNameLst>
                                          <p:attrName>ppt_h</p:attrName>
                                        </p:attrNameLst>
                                      </p:cBhvr>
                                      <p:tavLst>
                                        <p:tav tm="0">
                                          <p:val>
                                            <p:fltVal val="0"/>
                                          </p:val>
                                        </p:tav>
                                        <p:tav tm="100000">
                                          <p:val>
                                            <p:strVal val="#ppt_h"/>
                                          </p:val>
                                        </p:tav>
                                      </p:tavLst>
                                    </p:anim>
                                    <p:anim calcmode="lin" valueType="num">
                                      <p:cBhvr>
                                        <p:cTn id="29" dur="500" fill="hold"/>
                                        <p:tgtEl>
                                          <p:spTgt spid="6258695"/>
                                        </p:tgtEl>
                                        <p:attrNameLst>
                                          <p:attrName>ppt_x</p:attrName>
                                        </p:attrNameLst>
                                      </p:cBhvr>
                                      <p:tavLst>
                                        <p:tav tm="0">
                                          <p:val>
                                            <p:fltVal val="0.5"/>
                                          </p:val>
                                        </p:tav>
                                        <p:tav tm="100000">
                                          <p:val>
                                            <p:strVal val="#ppt_x"/>
                                          </p:val>
                                        </p:tav>
                                      </p:tavLst>
                                    </p:anim>
                                    <p:anim calcmode="lin" valueType="num">
                                      <p:cBhvr>
                                        <p:cTn id="30" dur="500" fill="hold"/>
                                        <p:tgtEl>
                                          <p:spTgt spid="62586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23B12E-FE2A-403B-A427-C315C7D6EC60}"/>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5" name="Footer Placeholder 4">
            <a:extLst>
              <a:ext uri="{FF2B5EF4-FFF2-40B4-BE49-F238E27FC236}">
                <a16:creationId xmlns:a16="http://schemas.microsoft.com/office/drawing/2014/main" id="{35C1BA67-35C8-4870-AFC8-1F2AD6A7D73D}"/>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225282" name="Rectangle 2">
            <a:extLst>
              <a:ext uri="{FF2B5EF4-FFF2-40B4-BE49-F238E27FC236}">
                <a16:creationId xmlns:a16="http://schemas.microsoft.com/office/drawing/2014/main" id="{F499DECC-5984-4DE3-980C-C8F1F1CC8051}"/>
              </a:ext>
            </a:extLst>
          </p:cNvPr>
          <p:cNvSpPr>
            <a:spLocks noGrp="1" noChangeArrowheads="1"/>
          </p:cNvSpPr>
          <p:nvPr>
            <p:ph type="title"/>
          </p:nvPr>
        </p:nvSpPr>
        <p:spPr>
          <a:xfrm>
            <a:off x="3200400" y="152400"/>
            <a:ext cx="7239000" cy="609600"/>
          </a:xfrm>
          <a:solidFill>
            <a:srgbClr val="FF0066"/>
          </a:solidFill>
        </p:spPr>
        <p:txBody>
          <a:bodyPr/>
          <a:lstStyle/>
          <a:p>
            <a:pPr eaLnBrk="1" hangingPunct="1">
              <a:defRPr/>
            </a:pPr>
            <a:r>
              <a:rPr lang="en-US" sz="3200" b="1">
                <a:effectLst>
                  <a:outerShdw blurRad="38100" dist="38100" dir="2700000" algn="tl">
                    <a:srgbClr val="000000"/>
                  </a:outerShdw>
                </a:effectLst>
              </a:rPr>
              <a:t>Lifeview &amp; Worldview Change</a:t>
            </a:r>
            <a:r>
              <a:rPr lang="en-US"/>
              <a:t>  </a:t>
            </a:r>
          </a:p>
        </p:txBody>
      </p:sp>
      <p:sp>
        <p:nvSpPr>
          <p:cNvPr id="225283" name="Rectangle 3">
            <a:extLst>
              <a:ext uri="{FF2B5EF4-FFF2-40B4-BE49-F238E27FC236}">
                <a16:creationId xmlns:a16="http://schemas.microsoft.com/office/drawing/2014/main" id="{6D0ACE59-BB12-4E8E-A083-34D1039F5E4D}"/>
              </a:ext>
            </a:extLst>
          </p:cNvPr>
          <p:cNvSpPr>
            <a:spLocks noGrp="1" noChangeArrowheads="1"/>
          </p:cNvSpPr>
          <p:nvPr>
            <p:ph type="body" idx="1"/>
          </p:nvPr>
        </p:nvSpPr>
        <p:spPr>
          <a:xfrm>
            <a:off x="3810000" y="1371600"/>
            <a:ext cx="6629400" cy="4724400"/>
          </a:xfrm>
          <a:ln>
            <a:solidFill>
              <a:schemeClr val="hlink"/>
            </a:solidFill>
          </a:ln>
        </p:spPr>
        <p:txBody>
          <a:bodyPr/>
          <a:lstStyle/>
          <a:p>
            <a:pPr eaLnBrk="1" hangingPunct="1">
              <a:buFont typeface="Monotype Sorts" pitchFamily="2" charset="2"/>
              <a:buNone/>
              <a:defRPr/>
            </a:pPr>
            <a:endParaRPr lang="en-US" sz="2000"/>
          </a:p>
          <a:p>
            <a:pPr eaLnBrk="1" hangingPunct="1">
              <a:buClr>
                <a:srgbClr val="CC3300"/>
              </a:buClr>
              <a:buFont typeface="Wingdings" pitchFamily="2" charset="2"/>
              <a:buChar char="ü"/>
              <a:defRPr/>
            </a:pPr>
            <a:r>
              <a:rPr lang="en-US" sz="3600">
                <a:effectLst>
                  <a:outerShdw blurRad="38100" dist="38100" dir="2700000" algn="tl">
                    <a:srgbClr val="C0C0C0"/>
                  </a:outerShdw>
                </a:effectLst>
              </a:rPr>
              <a:t> </a:t>
            </a:r>
            <a:r>
              <a:rPr lang="en-US" sz="3600">
                <a:solidFill>
                  <a:schemeClr val="bg1"/>
                </a:solidFill>
                <a:effectLst>
                  <a:outerShdw blurRad="38100" dist="38100" dir="2700000" algn="tl">
                    <a:srgbClr val="C0C0C0"/>
                  </a:outerShdw>
                </a:effectLst>
              </a:rPr>
              <a:t>Decision Of Pragmatism.  </a:t>
            </a:r>
            <a:r>
              <a:rPr lang="en-US" sz="2800">
                <a:solidFill>
                  <a:schemeClr val="bg1"/>
                </a:solidFill>
                <a:effectLst>
                  <a:outerShdw blurRad="38100" dist="38100" dir="2700000" algn="tl">
                    <a:srgbClr val="C0C0C0"/>
                  </a:outerShdw>
                </a:effectLst>
              </a:rPr>
              <a:t>Question:  Does This Still Work?</a:t>
            </a:r>
          </a:p>
          <a:p>
            <a:pPr eaLnBrk="1" hangingPunct="1">
              <a:defRPr/>
            </a:pPr>
            <a:endParaRPr lang="en-US" sz="1400">
              <a:solidFill>
                <a:schemeClr val="bg1"/>
              </a:solidFill>
              <a:effectLst>
                <a:outerShdw blurRad="38100" dist="38100" dir="2700000" algn="tl">
                  <a:srgbClr val="C0C0C0"/>
                </a:outerShdw>
              </a:effectLst>
            </a:endParaRPr>
          </a:p>
          <a:p>
            <a:pPr eaLnBrk="1" hangingPunct="1">
              <a:buClr>
                <a:srgbClr val="CC3300"/>
              </a:buClr>
              <a:buFont typeface="Wingdings" pitchFamily="2" charset="2"/>
              <a:buChar char="ü"/>
              <a:defRPr/>
            </a:pPr>
            <a:r>
              <a:rPr lang="en-US" sz="3600">
                <a:solidFill>
                  <a:schemeClr val="bg1"/>
                </a:solidFill>
                <a:effectLst>
                  <a:outerShdw blurRad="38100" dist="38100" dir="2700000" algn="tl">
                    <a:srgbClr val="C0C0C0"/>
                  </a:outerShdw>
                </a:effectLst>
              </a:rPr>
              <a:t> Decision Of Propriety. </a:t>
            </a:r>
            <a:r>
              <a:rPr lang="en-US" sz="2800">
                <a:solidFill>
                  <a:schemeClr val="bg1"/>
                </a:solidFill>
                <a:effectLst>
                  <a:outerShdw blurRad="38100" dist="38100" dir="2700000" algn="tl">
                    <a:srgbClr val="C0C0C0"/>
                  </a:outerShdw>
                </a:effectLst>
              </a:rPr>
              <a:t>Question:  Proper For Problems?</a:t>
            </a:r>
          </a:p>
          <a:p>
            <a:pPr eaLnBrk="1" hangingPunct="1">
              <a:defRPr/>
            </a:pPr>
            <a:endParaRPr lang="en-US" sz="1400">
              <a:solidFill>
                <a:schemeClr val="bg1"/>
              </a:solidFill>
              <a:effectLst>
                <a:outerShdw blurRad="38100" dist="38100" dir="2700000" algn="tl">
                  <a:srgbClr val="C0C0C0"/>
                </a:outerShdw>
              </a:effectLst>
            </a:endParaRPr>
          </a:p>
          <a:p>
            <a:pPr eaLnBrk="1" hangingPunct="1">
              <a:buClr>
                <a:srgbClr val="CC3300"/>
              </a:buClr>
              <a:buFont typeface="Wingdings" pitchFamily="2" charset="2"/>
              <a:buChar char="ü"/>
              <a:defRPr/>
            </a:pPr>
            <a:r>
              <a:rPr lang="en-US" sz="3600">
                <a:solidFill>
                  <a:schemeClr val="bg1"/>
                </a:solidFill>
                <a:effectLst>
                  <a:outerShdw blurRad="38100" dist="38100" dir="2700000" algn="tl">
                    <a:srgbClr val="C0C0C0"/>
                  </a:outerShdw>
                </a:effectLst>
              </a:rPr>
              <a:t> Decision Of Process. </a:t>
            </a:r>
            <a:r>
              <a:rPr lang="en-US" sz="2800">
                <a:solidFill>
                  <a:schemeClr val="bg1"/>
                </a:solidFill>
                <a:effectLst>
                  <a:outerShdw blurRad="38100" dist="38100" dir="2700000" algn="tl">
                    <a:srgbClr val="C0C0C0"/>
                  </a:outerShdw>
                </a:effectLst>
              </a:rPr>
              <a:t>Question:  Given Enough Time?</a:t>
            </a:r>
            <a:r>
              <a:rPr lang="en-US"/>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283">
                                            <p:txEl>
                                              <p:pRg st="1" end="1"/>
                                            </p:txEl>
                                          </p:spTgt>
                                        </p:tgtEl>
                                        <p:attrNameLst>
                                          <p:attrName>style.visibility</p:attrName>
                                        </p:attrNameLst>
                                      </p:cBhvr>
                                      <p:to>
                                        <p:strVal val="visible"/>
                                      </p:to>
                                    </p:set>
                                    <p:anim calcmode="lin" valueType="num">
                                      <p:cBhvr>
                                        <p:cTn id="7" dur="1000" fill="hold"/>
                                        <p:tgtEl>
                                          <p:spTgt spid="22528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2528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252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2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283">
                                            <p:txEl>
                                              <p:pRg st="3" end="3"/>
                                            </p:txEl>
                                          </p:spTgt>
                                        </p:tgtEl>
                                        <p:attrNameLst>
                                          <p:attrName>style.visibility</p:attrName>
                                        </p:attrNameLst>
                                      </p:cBhvr>
                                      <p:to>
                                        <p:strVal val="visible"/>
                                      </p:to>
                                    </p:set>
                                    <p:anim calcmode="lin" valueType="num">
                                      <p:cBhvr>
                                        <p:cTn id="15" dur="1000" fill="hold"/>
                                        <p:tgtEl>
                                          <p:spTgt spid="22528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22528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2252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2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283">
                                            <p:txEl>
                                              <p:pRg st="5" end="5"/>
                                            </p:txEl>
                                          </p:spTgt>
                                        </p:tgtEl>
                                        <p:attrNameLst>
                                          <p:attrName>style.visibility</p:attrName>
                                        </p:attrNameLst>
                                      </p:cBhvr>
                                      <p:to>
                                        <p:strVal val="visible"/>
                                      </p:to>
                                    </p:set>
                                    <p:anim calcmode="lin" valueType="num">
                                      <p:cBhvr>
                                        <p:cTn id="23" dur="1000" fill="hold"/>
                                        <p:tgtEl>
                                          <p:spTgt spid="225283">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225283">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22528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28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9FD01C-CAAA-4E3E-89FA-A3C079B34603}"/>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5" name="Footer Placeholder 4">
            <a:extLst>
              <a:ext uri="{FF2B5EF4-FFF2-40B4-BE49-F238E27FC236}">
                <a16:creationId xmlns:a16="http://schemas.microsoft.com/office/drawing/2014/main" id="{C0E83AA1-84A8-450F-BE00-27254D8306C1}"/>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1453058" name="Rectangle 2">
            <a:extLst>
              <a:ext uri="{FF2B5EF4-FFF2-40B4-BE49-F238E27FC236}">
                <a16:creationId xmlns:a16="http://schemas.microsoft.com/office/drawing/2014/main" id="{1CDDDDB2-915D-4BBE-AD5A-B8ECCC406F5D}"/>
              </a:ext>
            </a:extLst>
          </p:cNvPr>
          <p:cNvSpPr>
            <a:spLocks noGrp="1" noChangeArrowheads="1"/>
          </p:cNvSpPr>
          <p:nvPr>
            <p:ph type="title"/>
          </p:nvPr>
        </p:nvSpPr>
        <p:spPr>
          <a:xfrm>
            <a:off x="3200400" y="152400"/>
            <a:ext cx="7239000" cy="609600"/>
          </a:xfrm>
          <a:solidFill>
            <a:srgbClr val="FF0066"/>
          </a:solidFill>
        </p:spPr>
        <p:txBody>
          <a:bodyPr/>
          <a:lstStyle/>
          <a:p>
            <a:pPr eaLnBrk="1" hangingPunct="1">
              <a:defRPr/>
            </a:pPr>
            <a:r>
              <a:rPr lang="en-US" sz="3200" b="1">
                <a:effectLst>
                  <a:outerShdw blurRad="38100" dist="38100" dir="2700000" algn="tl">
                    <a:srgbClr val="000000"/>
                  </a:outerShdw>
                </a:effectLst>
              </a:rPr>
              <a:t>Lifeview &amp; Worldview Change</a:t>
            </a:r>
            <a:r>
              <a:rPr lang="en-US"/>
              <a:t>  </a:t>
            </a:r>
          </a:p>
        </p:txBody>
      </p:sp>
      <p:sp>
        <p:nvSpPr>
          <p:cNvPr id="1453059" name="Rectangle 3">
            <a:extLst>
              <a:ext uri="{FF2B5EF4-FFF2-40B4-BE49-F238E27FC236}">
                <a16:creationId xmlns:a16="http://schemas.microsoft.com/office/drawing/2014/main" id="{C4A2B2AD-0D28-4ADB-9193-6C3D35303B25}"/>
              </a:ext>
            </a:extLst>
          </p:cNvPr>
          <p:cNvSpPr>
            <a:spLocks noGrp="1" noChangeArrowheads="1"/>
          </p:cNvSpPr>
          <p:nvPr>
            <p:ph type="body" idx="1"/>
          </p:nvPr>
        </p:nvSpPr>
        <p:spPr>
          <a:xfrm>
            <a:off x="3810000" y="1295400"/>
            <a:ext cx="6629400" cy="5105400"/>
          </a:xfrm>
          <a:ln>
            <a:solidFill>
              <a:schemeClr val="hlink"/>
            </a:solidFill>
          </a:ln>
        </p:spPr>
        <p:txBody>
          <a:bodyPr/>
          <a:lstStyle/>
          <a:p>
            <a:pPr eaLnBrk="1" hangingPunct="1">
              <a:lnSpc>
                <a:spcPct val="90000"/>
              </a:lnSpc>
              <a:buFont typeface="Monotype Sorts" pitchFamily="2" charset="2"/>
              <a:buNone/>
              <a:defRPr/>
            </a:pPr>
            <a:endParaRPr lang="en-US" sz="2400"/>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Organic Complex</a:t>
            </a:r>
            <a:r>
              <a:rPr lang="en-US" sz="2800" b="1">
                <a:solidFill>
                  <a:schemeClr val="bg1"/>
                </a:solidFill>
                <a:effectLst>
                  <a:outerShdw blurRad="38100" dist="38100" dir="2700000" algn="tl">
                    <a:srgbClr val="C0C0C0"/>
                  </a:outerShdw>
                </a:effectLst>
              </a:rPr>
              <a:t>:  Whole Value In No Relation To Parts</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Positive Paradox</a:t>
            </a:r>
            <a:r>
              <a:rPr lang="en-US" sz="2800" b="1">
                <a:solidFill>
                  <a:schemeClr val="bg1"/>
                </a:solidFill>
                <a:effectLst>
                  <a:outerShdw blurRad="38100" dist="38100" dir="2700000" algn="tl">
                    <a:srgbClr val="C0C0C0"/>
                  </a:outerShdw>
                </a:effectLst>
              </a:rPr>
              <a:t>:  Tension Total Of Two Goods Better</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Negative Paradox</a:t>
            </a:r>
            <a:r>
              <a:rPr lang="en-US" sz="2800" b="1">
                <a:solidFill>
                  <a:schemeClr val="bg1"/>
                </a:solidFill>
                <a:effectLst>
                  <a:outerShdw blurRad="38100" dist="38100" dir="2700000" algn="tl">
                    <a:srgbClr val="C0C0C0"/>
                  </a:outerShdw>
                </a:effectLst>
              </a:rPr>
              <a:t>: Tension Total Of Two Evils Worse</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Negative Complex</a:t>
            </a:r>
            <a:r>
              <a:rPr lang="en-US" sz="2800" b="1">
                <a:solidFill>
                  <a:schemeClr val="bg1"/>
                </a:solidFill>
                <a:effectLst>
                  <a:outerShdw blurRad="38100" dist="38100" dir="2700000" algn="tl">
                    <a:srgbClr val="C0C0C0"/>
                  </a:outerShdw>
                </a:effectLst>
              </a:rPr>
              <a:t>: Complex Evil From Simple Goods</a:t>
            </a:r>
          </a:p>
          <a:p>
            <a:pPr eaLnBrk="1" hangingPunct="1">
              <a:lnSpc>
                <a:spcPct val="90000"/>
              </a:lnSpc>
              <a:buClr>
                <a:srgbClr val="CC3300"/>
              </a:buClr>
              <a:buFont typeface="Wingdings" pitchFamily="2" charset="2"/>
              <a:buChar char="ü"/>
              <a:defRPr/>
            </a:pPr>
            <a:r>
              <a:rPr lang="en-US" sz="2800" b="1" u="sng">
                <a:solidFill>
                  <a:schemeClr val="bg1"/>
                </a:solidFill>
                <a:effectLst>
                  <a:outerShdw blurRad="38100" dist="38100" dir="2700000" algn="tl">
                    <a:srgbClr val="C0C0C0"/>
                  </a:outerShdw>
                </a:effectLst>
              </a:rPr>
              <a:t>Positive Complex</a:t>
            </a:r>
            <a:r>
              <a:rPr lang="en-US" sz="2800" b="1">
                <a:solidFill>
                  <a:schemeClr val="bg1"/>
                </a:solidFill>
                <a:effectLst>
                  <a:outerShdw blurRad="38100" dist="38100" dir="2700000" algn="tl">
                    <a:srgbClr val="C0C0C0"/>
                  </a:outerShdw>
                </a:effectLst>
              </a:rPr>
              <a:t>: Complex Good From Simple Evils</a:t>
            </a:r>
          </a:p>
          <a:p>
            <a:pPr eaLnBrk="1" hangingPunct="1">
              <a:lnSpc>
                <a:spcPct val="90000"/>
              </a:lnSpc>
              <a:buClr>
                <a:srgbClr val="CC3300"/>
              </a:buClr>
              <a:buFont typeface="Wingdings" pitchFamily="2" charset="2"/>
              <a:buNone/>
              <a:defRPr/>
            </a:pPr>
            <a:r>
              <a:rPr lang="en-US"/>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53059">
                                            <p:txEl>
                                              <p:pRg st="1" end="1"/>
                                            </p:txEl>
                                          </p:spTgt>
                                        </p:tgtEl>
                                        <p:attrNameLst>
                                          <p:attrName>style.visibility</p:attrName>
                                        </p:attrNameLst>
                                      </p:cBhvr>
                                      <p:to>
                                        <p:strVal val="visible"/>
                                      </p:to>
                                    </p:set>
                                    <p:anim calcmode="lin" valueType="num">
                                      <p:cBhvr>
                                        <p:cTn id="7" dur="1000" fill="hold"/>
                                        <p:tgtEl>
                                          <p:spTgt spid="14530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4530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4530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530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53059">
                                            <p:txEl>
                                              <p:pRg st="2" end="2"/>
                                            </p:txEl>
                                          </p:spTgt>
                                        </p:tgtEl>
                                        <p:attrNameLst>
                                          <p:attrName>style.visibility</p:attrName>
                                        </p:attrNameLst>
                                      </p:cBhvr>
                                      <p:to>
                                        <p:strVal val="visible"/>
                                      </p:to>
                                    </p:set>
                                    <p:anim calcmode="lin" valueType="num">
                                      <p:cBhvr>
                                        <p:cTn id="15" dur="1000" fill="hold"/>
                                        <p:tgtEl>
                                          <p:spTgt spid="145305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45305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4530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530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53059">
                                            <p:txEl>
                                              <p:pRg st="3" end="3"/>
                                            </p:txEl>
                                          </p:spTgt>
                                        </p:tgtEl>
                                        <p:attrNameLst>
                                          <p:attrName>style.visibility</p:attrName>
                                        </p:attrNameLst>
                                      </p:cBhvr>
                                      <p:to>
                                        <p:strVal val="visible"/>
                                      </p:to>
                                    </p:set>
                                    <p:anim calcmode="lin" valueType="num">
                                      <p:cBhvr>
                                        <p:cTn id="23" dur="1000" fill="hold"/>
                                        <p:tgtEl>
                                          <p:spTgt spid="145305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45305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4530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530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453059">
                                            <p:txEl>
                                              <p:pRg st="4" end="4"/>
                                            </p:txEl>
                                          </p:spTgt>
                                        </p:tgtEl>
                                        <p:attrNameLst>
                                          <p:attrName>style.visibility</p:attrName>
                                        </p:attrNameLst>
                                      </p:cBhvr>
                                      <p:to>
                                        <p:strVal val="visible"/>
                                      </p:to>
                                    </p:set>
                                    <p:anim calcmode="lin" valueType="num">
                                      <p:cBhvr>
                                        <p:cTn id="31" dur="1000" fill="hold"/>
                                        <p:tgtEl>
                                          <p:spTgt spid="145305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45305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45305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5305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453059">
                                            <p:txEl>
                                              <p:pRg st="5" end="5"/>
                                            </p:txEl>
                                          </p:spTgt>
                                        </p:tgtEl>
                                        <p:attrNameLst>
                                          <p:attrName>style.visibility</p:attrName>
                                        </p:attrNameLst>
                                      </p:cBhvr>
                                      <p:to>
                                        <p:strVal val="visible"/>
                                      </p:to>
                                    </p:set>
                                    <p:anim calcmode="lin" valueType="num">
                                      <p:cBhvr>
                                        <p:cTn id="39" dur="1000" fill="hold"/>
                                        <p:tgtEl>
                                          <p:spTgt spid="145305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453059">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45305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45305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453059">
                                            <p:txEl>
                                              <p:pRg st="6" end="6"/>
                                            </p:txEl>
                                          </p:spTgt>
                                        </p:tgtEl>
                                        <p:attrNameLst>
                                          <p:attrName>style.visibility</p:attrName>
                                        </p:attrNameLst>
                                      </p:cBhvr>
                                      <p:to>
                                        <p:strVal val="visible"/>
                                      </p:to>
                                    </p:set>
                                    <p:anim calcmode="lin" valueType="num">
                                      <p:cBhvr>
                                        <p:cTn id="47" dur="1000" fill="hold"/>
                                        <p:tgtEl>
                                          <p:spTgt spid="145305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45305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45305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45305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59"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58E932-91E8-4C32-8FAD-C6CD120B8F6A}"/>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5" name="Footer Placeholder 4">
            <a:extLst>
              <a:ext uri="{FF2B5EF4-FFF2-40B4-BE49-F238E27FC236}">
                <a16:creationId xmlns:a16="http://schemas.microsoft.com/office/drawing/2014/main" id="{96871F90-6AD3-417F-8E3B-FFE37861FB0A}"/>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873474" name="Rectangle 2">
            <a:extLst>
              <a:ext uri="{FF2B5EF4-FFF2-40B4-BE49-F238E27FC236}">
                <a16:creationId xmlns:a16="http://schemas.microsoft.com/office/drawing/2014/main" id="{CDC28AD4-AB38-4BEF-B24F-9997FFABCB10}"/>
              </a:ext>
            </a:extLst>
          </p:cNvPr>
          <p:cNvSpPr>
            <a:spLocks noGrp="1" noChangeArrowheads="1"/>
          </p:cNvSpPr>
          <p:nvPr>
            <p:ph type="title"/>
          </p:nvPr>
        </p:nvSpPr>
        <p:spPr>
          <a:xfrm>
            <a:off x="3200400" y="152400"/>
            <a:ext cx="7239000" cy="914400"/>
          </a:xfrm>
          <a:solidFill>
            <a:srgbClr val="FF0066"/>
          </a:solidFill>
        </p:spPr>
        <p:txBody>
          <a:bodyPr/>
          <a:lstStyle/>
          <a:p>
            <a:pPr eaLnBrk="1" hangingPunct="1">
              <a:defRPr/>
            </a:pPr>
            <a:r>
              <a:rPr lang="en-US" sz="3600" b="1">
                <a:effectLst>
                  <a:outerShdw blurRad="38100" dist="38100" dir="2700000" algn="tl">
                    <a:srgbClr val="000000"/>
                  </a:outerShdw>
                </a:effectLst>
              </a:rPr>
              <a:t>The Moral Change Process: </a:t>
            </a:r>
            <a:r>
              <a:rPr lang="en-US" sz="2400" b="1">
                <a:effectLst>
                  <a:outerShdw blurRad="38100" dist="38100" dir="2700000" algn="tl">
                    <a:srgbClr val="000000"/>
                  </a:outerShdw>
                </a:effectLst>
              </a:rPr>
              <a:t>Cognitional &amp; Conceptual Developments</a:t>
            </a:r>
            <a:r>
              <a:rPr lang="en-US" sz="2000" b="1">
                <a:effectLst>
                  <a:outerShdw blurRad="38100" dist="38100" dir="2700000" algn="tl">
                    <a:srgbClr val="000000"/>
                  </a:outerShdw>
                </a:effectLst>
              </a:rPr>
              <a:t> </a:t>
            </a:r>
            <a:endParaRPr lang="en-US"/>
          </a:p>
        </p:txBody>
      </p:sp>
      <p:sp>
        <p:nvSpPr>
          <p:cNvPr id="873475" name="Rectangle 3">
            <a:extLst>
              <a:ext uri="{FF2B5EF4-FFF2-40B4-BE49-F238E27FC236}">
                <a16:creationId xmlns:a16="http://schemas.microsoft.com/office/drawing/2014/main" id="{3423730E-D585-4600-A55D-1991CD4B772E}"/>
              </a:ext>
            </a:extLst>
          </p:cNvPr>
          <p:cNvSpPr>
            <a:spLocks noGrp="1" noChangeArrowheads="1"/>
          </p:cNvSpPr>
          <p:nvPr>
            <p:ph type="body" idx="1"/>
          </p:nvPr>
        </p:nvSpPr>
        <p:spPr>
          <a:xfrm>
            <a:off x="3810000" y="1295400"/>
            <a:ext cx="6629400" cy="5334000"/>
          </a:xfrm>
          <a:ln>
            <a:solidFill>
              <a:schemeClr val="hlink"/>
            </a:solidFill>
          </a:ln>
        </p:spPr>
        <p:txBody>
          <a:bodyPr/>
          <a:lstStyle/>
          <a:p>
            <a:pPr eaLnBrk="1" hangingPunct="1">
              <a:lnSpc>
                <a:spcPct val="90000"/>
              </a:lnSpc>
              <a:buFont typeface="Monotype Sorts" pitchFamily="2" charset="2"/>
              <a:buNone/>
              <a:defRPr/>
            </a:pPr>
            <a:endParaRPr lang="en-US" sz="1200"/>
          </a:p>
          <a:p>
            <a:pPr eaLnBrk="1" hangingPunct="1">
              <a:lnSpc>
                <a:spcPct val="90000"/>
              </a:lnSpc>
              <a:buClr>
                <a:srgbClr val="CC3300"/>
              </a:buClr>
              <a:buFont typeface="Wingdings" pitchFamily="2" charset="2"/>
              <a:buChar char="ü"/>
              <a:defRPr/>
            </a:pPr>
            <a:r>
              <a:rPr lang="en-US">
                <a:solidFill>
                  <a:srgbClr val="000000"/>
                </a:solidFill>
              </a:rPr>
              <a:t> </a:t>
            </a:r>
            <a:r>
              <a:rPr lang="en-US" sz="2800">
                <a:solidFill>
                  <a:schemeClr val="bg1"/>
                </a:solidFill>
                <a:effectLst>
                  <a:outerShdw blurRad="38100" dist="38100" dir="2700000" algn="tl">
                    <a:srgbClr val="C0C0C0"/>
                  </a:outerShdw>
                </a:effectLst>
              </a:rPr>
              <a:t>1st Level:  Pre-Conventional     Is Structured In Terms Of An Obedience To Tools &amp; Rules.</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2</a:t>
            </a:r>
            <a:r>
              <a:rPr lang="en-US" sz="2800" baseline="30000">
                <a:solidFill>
                  <a:schemeClr val="bg1"/>
                </a:solidFill>
                <a:effectLst>
                  <a:outerShdw blurRad="38100" dist="38100" dir="2700000" algn="tl">
                    <a:srgbClr val="C0C0C0"/>
                  </a:outerShdw>
                </a:effectLst>
              </a:rPr>
              <a:t>nd</a:t>
            </a:r>
            <a:r>
              <a:rPr lang="en-US" sz="2800">
                <a:solidFill>
                  <a:schemeClr val="bg1"/>
                </a:solidFill>
                <a:effectLst>
                  <a:outerShdw blurRad="38100" dist="38100" dir="2700000" algn="tl">
                    <a:srgbClr val="C0C0C0"/>
                  </a:outerShdw>
                </a:effectLst>
              </a:rPr>
              <a:t> Level:  Critical Reflection Of Rule Roles &amp; Basic Conventions;         Accepted Tool Of Social Relation &amp; Maintenance Of Social Order.</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sz="2800">
                <a:solidFill>
                  <a:schemeClr val="bg1"/>
                </a:solidFill>
                <a:effectLst>
                  <a:outerShdw blurRad="38100" dist="38100" dir="2700000" algn="tl">
                    <a:srgbClr val="C0C0C0"/>
                  </a:outerShdw>
                </a:effectLst>
              </a:rPr>
              <a:t> 3</a:t>
            </a:r>
            <a:r>
              <a:rPr lang="en-US" sz="2800" baseline="30000">
                <a:solidFill>
                  <a:schemeClr val="bg1"/>
                </a:solidFill>
                <a:effectLst>
                  <a:outerShdw blurRad="38100" dist="38100" dir="2700000" algn="tl">
                    <a:srgbClr val="C0C0C0"/>
                  </a:outerShdw>
                </a:effectLst>
              </a:rPr>
              <a:t>rd</a:t>
            </a:r>
            <a:r>
              <a:rPr lang="en-US" sz="2800">
                <a:solidFill>
                  <a:schemeClr val="bg1"/>
                </a:solidFill>
                <a:effectLst>
                  <a:outerShdw blurRad="38100" dist="38100" dir="2700000" algn="tl">
                    <a:srgbClr val="C0C0C0"/>
                  </a:outerShdw>
                </a:effectLst>
              </a:rPr>
              <a:t> Level:  Post-Conventional</a:t>
            </a: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Individual &amp; Minority Focus On Rights &amp; Universal Principles -  Natural Law &amp; Analogic Method</a:t>
            </a: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r>
              <a:rPr lang="en-US" sz="1600">
                <a:solidFill>
                  <a:schemeClr val="bg1"/>
                </a:solidFill>
                <a:effectLst>
                  <a:outerShdw blurRad="38100" dist="38100" dir="2700000" algn="tl">
                    <a:srgbClr val="C0C0C0"/>
                  </a:outerShdw>
                </a:effectLst>
              </a:rPr>
              <a:t>     Source: Kohlberg, </a:t>
            </a:r>
            <a:r>
              <a:rPr lang="en-US" sz="1600" u="sng">
                <a:solidFill>
                  <a:schemeClr val="bg1"/>
                </a:solidFill>
                <a:effectLst>
                  <a:outerShdw blurRad="38100" dist="38100" dir="2700000" algn="tl">
                    <a:srgbClr val="C0C0C0"/>
                  </a:outerShdw>
                </a:effectLst>
              </a:rPr>
              <a:t>Psychology Of Moral Development</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73475">
                                            <p:txEl>
                                              <p:pRg st="1" end="1"/>
                                            </p:txEl>
                                          </p:spTgt>
                                        </p:tgtEl>
                                        <p:attrNameLst>
                                          <p:attrName>style.visibility</p:attrName>
                                        </p:attrNameLst>
                                      </p:cBhvr>
                                      <p:to>
                                        <p:strVal val="visible"/>
                                      </p:to>
                                    </p:set>
                                    <p:anim calcmode="lin" valueType="num">
                                      <p:cBhvr>
                                        <p:cTn id="7" dur="1000" fill="hold"/>
                                        <p:tgtEl>
                                          <p:spTgt spid="87347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7347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8734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34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73475">
                                            <p:txEl>
                                              <p:pRg st="2" end="2"/>
                                            </p:txEl>
                                          </p:spTgt>
                                        </p:tgtEl>
                                        <p:attrNameLst>
                                          <p:attrName>style.visibility</p:attrName>
                                        </p:attrNameLst>
                                      </p:cBhvr>
                                      <p:to>
                                        <p:strVal val="visible"/>
                                      </p:to>
                                    </p:set>
                                    <p:anim calcmode="lin" valueType="num">
                                      <p:cBhvr>
                                        <p:cTn id="15" dur="1000" fill="hold"/>
                                        <p:tgtEl>
                                          <p:spTgt spid="87347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87347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8734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734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73475">
                                            <p:txEl>
                                              <p:pRg st="3" end="3"/>
                                            </p:txEl>
                                          </p:spTgt>
                                        </p:tgtEl>
                                        <p:attrNameLst>
                                          <p:attrName>style.visibility</p:attrName>
                                        </p:attrNameLst>
                                      </p:cBhvr>
                                      <p:to>
                                        <p:strVal val="visible"/>
                                      </p:to>
                                    </p:set>
                                    <p:anim calcmode="lin" valueType="num">
                                      <p:cBhvr>
                                        <p:cTn id="23" dur="1000" fill="hold"/>
                                        <p:tgtEl>
                                          <p:spTgt spid="8734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8734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8734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734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73475">
                                            <p:txEl>
                                              <p:pRg st="5" end="5"/>
                                            </p:txEl>
                                          </p:spTgt>
                                        </p:tgtEl>
                                        <p:attrNameLst>
                                          <p:attrName>style.visibility</p:attrName>
                                        </p:attrNameLst>
                                      </p:cBhvr>
                                      <p:to>
                                        <p:strVal val="visible"/>
                                      </p:to>
                                    </p:set>
                                    <p:anim calcmode="lin" valueType="num">
                                      <p:cBhvr>
                                        <p:cTn id="31" dur="1000" fill="hold"/>
                                        <p:tgtEl>
                                          <p:spTgt spid="87347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87347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8734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734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75"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A5111FBD-BE87-4636-9424-198CEB7C6D0B}"/>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7" name="Footer Placeholder 4">
            <a:extLst>
              <a:ext uri="{FF2B5EF4-FFF2-40B4-BE49-F238E27FC236}">
                <a16:creationId xmlns:a16="http://schemas.microsoft.com/office/drawing/2014/main" id="{DBAA75E2-6D82-444A-984B-5B74C66F2ECB}"/>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004080"/>
              </a:solidFill>
              <a:latin typeface="Verdana"/>
              <a:ea typeface="Osaka"/>
            </a:endParaRPr>
          </a:p>
        </p:txBody>
      </p:sp>
      <p:sp>
        <p:nvSpPr>
          <p:cNvPr id="1455106" name="Rectangle 2">
            <a:extLst>
              <a:ext uri="{FF2B5EF4-FFF2-40B4-BE49-F238E27FC236}">
                <a16:creationId xmlns:a16="http://schemas.microsoft.com/office/drawing/2014/main" id="{3D7AEC17-AC1B-4A85-8D48-6282219A38DD}"/>
              </a:ext>
            </a:extLst>
          </p:cNvPr>
          <p:cNvSpPr>
            <a:spLocks noGrp="1" noChangeArrowheads="1"/>
          </p:cNvSpPr>
          <p:nvPr>
            <p:ph type="title"/>
          </p:nvPr>
        </p:nvSpPr>
        <p:spPr>
          <a:xfrm>
            <a:off x="3200400" y="152400"/>
            <a:ext cx="7239000" cy="914400"/>
          </a:xfrm>
          <a:solidFill>
            <a:srgbClr val="FF0066"/>
          </a:solidFill>
        </p:spPr>
        <p:txBody>
          <a:bodyPr/>
          <a:lstStyle/>
          <a:p>
            <a:pPr eaLnBrk="1" hangingPunct="1">
              <a:defRPr/>
            </a:pPr>
            <a:r>
              <a:rPr lang="en-US" sz="3600" b="1">
                <a:effectLst>
                  <a:outerShdw blurRad="38100" dist="38100" dir="2700000" algn="tl">
                    <a:srgbClr val="000000"/>
                  </a:outerShdw>
                </a:effectLst>
              </a:rPr>
              <a:t>The Moral Change Process: </a:t>
            </a:r>
            <a:r>
              <a:rPr lang="en-US" sz="2400" b="1">
                <a:effectLst>
                  <a:outerShdw blurRad="38100" dist="38100" dir="2700000" algn="tl">
                    <a:srgbClr val="000000"/>
                  </a:outerShdw>
                </a:effectLst>
              </a:rPr>
              <a:t>Cognitional &amp; Conceptual Developments</a:t>
            </a:r>
            <a:r>
              <a:rPr lang="en-US" sz="2000" b="1">
                <a:effectLst>
                  <a:outerShdw blurRad="38100" dist="38100" dir="2700000" algn="tl">
                    <a:srgbClr val="000000"/>
                  </a:outerShdw>
                </a:effectLst>
              </a:rPr>
              <a:t> </a:t>
            </a:r>
            <a:endParaRPr lang="en-US"/>
          </a:p>
        </p:txBody>
      </p:sp>
      <p:sp>
        <p:nvSpPr>
          <p:cNvPr id="1455107" name="Rectangle 3">
            <a:extLst>
              <a:ext uri="{FF2B5EF4-FFF2-40B4-BE49-F238E27FC236}">
                <a16:creationId xmlns:a16="http://schemas.microsoft.com/office/drawing/2014/main" id="{BD7BF12E-E160-4D50-873A-3EA0F30DC17B}"/>
              </a:ext>
            </a:extLst>
          </p:cNvPr>
          <p:cNvSpPr>
            <a:spLocks noGrp="1" noChangeArrowheads="1"/>
          </p:cNvSpPr>
          <p:nvPr>
            <p:ph type="body" idx="1"/>
          </p:nvPr>
        </p:nvSpPr>
        <p:spPr>
          <a:xfrm>
            <a:off x="3810000" y="1447800"/>
            <a:ext cx="6629400" cy="5029200"/>
          </a:xfrm>
          <a:ln>
            <a:solidFill>
              <a:schemeClr val="hlink"/>
            </a:solidFill>
          </a:ln>
        </p:spPr>
        <p:txBody>
          <a:bodyPr/>
          <a:lstStyle/>
          <a:p>
            <a:pPr eaLnBrk="1" hangingPunct="1">
              <a:lnSpc>
                <a:spcPct val="90000"/>
              </a:lnSpc>
              <a:buFont typeface="Monotype Sorts" pitchFamily="2" charset="2"/>
              <a:buNone/>
              <a:defRPr/>
            </a:pPr>
            <a:endParaRPr lang="en-US" sz="1000"/>
          </a:p>
          <a:p>
            <a:pPr eaLnBrk="1" hangingPunct="1">
              <a:lnSpc>
                <a:spcPct val="90000"/>
              </a:lnSpc>
              <a:buClr>
                <a:srgbClr val="CC3300"/>
              </a:buClr>
              <a:buFont typeface="Wingdings" pitchFamily="2" charset="2"/>
              <a:buChar char="ü"/>
              <a:defRPr/>
            </a:pPr>
            <a:r>
              <a:rPr lang="en-US">
                <a:solidFill>
                  <a:srgbClr val="000000"/>
                </a:solidFill>
                <a:effectLst>
                  <a:outerShdw blurRad="38100" dist="38100" dir="2700000" algn="tl">
                    <a:srgbClr val="C0C0C0"/>
                  </a:outerShdw>
                </a:effectLst>
              </a:rPr>
              <a:t> </a:t>
            </a:r>
            <a:r>
              <a:rPr lang="en-US">
                <a:solidFill>
                  <a:schemeClr val="bg1"/>
                </a:solidFill>
                <a:effectLst>
                  <a:outerShdw blurRad="38100" dist="38100" dir="2700000" algn="tl">
                    <a:srgbClr val="C0C0C0"/>
                  </a:outerShdw>
                </a:effectLst>
              </a:rPr>
              <a:t>Movement From Childhood Judgment According To The Results Perceived Personal.</a:t>
            </a:r>
          </a:p>
          <a:p>
            <a:pPr eaLnBrk="1" hangingPunct="1">
              <a:lnSpc>
                <a:spcPct val="90000"/>
              </a:lnSpc>
              <a:buClr>
                <a:srgbClr val="CC3300"/>
              </a:buClr>
              <a:buFont typeface="Wingdings" pitchFamily="2" charset="2"/>
              <a:buChar char="ü"/>
              <a:defRPr/>
            </a:pPr>
            <a:r>
              <a:rPr lang="en-US">
                <a:solidFill>
                  <a:schemeClr val="bg1"/>
                </a:solidFill>
                <a:effectLst>
                  <a:outerShdw blurRad="38100" dist="38100" dir="2700000" algn="tl">
                    <a:srgbClr val="C0C0C0"/>
                  </a:outerShdw>
                </a:effectLst>
              </a:rPr>
              <a:t> Movement Unto Adulthood  Judgment According To The Motives &amp; Intents &amp; Ideals.</a:t>
            </a:r>
          </a:p>
          <a:p>
            <a:pPr eaLnBrk="1" hangingPunct="1">
              <a:lnSpc>
                <a:spcPct val="90000"/>
              </a:lnSpc>
              <a:buClr>
                <a:srgbClr val="CC3300"/>
              </a:buClr>
              <a:buFont typeface="Wingdings" pitchFamily="2" charset="2"/>
              <a:buChar char="ü"/>
              <a:defRPr/>
            </a:pPr>
            <a:r>
              <a:rPr lang="en-US">
                <a:solidFill>
                  <a:schemeClr val="bg1"/>
                </a:solidFill>
                <a:effectLst>
                  <a:outerShdw blurRad="38100" dist="38100" dir="2700000" algn="tl">
                    <a:srgbClr val="C0C0C0"/>
                  </a:outerShdw>
                </a:effectLst>
              </a:rPr>
              <a:t> Transitional From Concepts Utilitarian &amp; Immediate Unto Concepts Universal &amp; Eternal</a:t>
            </a:r>
          </a:p>
          <a:p>
            <a:pPr eaLnBrk="1" hangingPunct="1">
              <a:lnSpc>
                <a:spcPct val="90000"/>
              </a:lnSpc>
              <a:buClr>
                <a:srgbClr val="CC3300"/>
              </a:buClr>
              <a:buFont typeface="Wingdings" pitchFamily="2" charset="2"/>
              <a:buChar char="ü"/>
              <a:defRPr/>
            </a:pP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r>
              <a:rPr lang="en-US" sz="1800">
                <a:solidFill>
                  <a:srgbClr val="000000"/>
                </a:solidFill>
              </a:rPr>
              <a:t>     </a:t>
            </a:r>
            <a:r>
              <a:rPr lang="en-US" sz="2000">
                <a:solidFill>
                  <a:srgbClr val="EAEAEA"/>
                </a:solidFill>
                <a:effectLst>
                  <a:outerShdw blurRad="38100" dist="38100" dir="2700000" algn="tl">
                    <a:srgbClr val="C0C0C0"/>
                  </a:outerShdw>
                </a:effectLst>
              </a:rPr>
              <a:t>Source:  NYU Prof. Grim,  </a:t>
            </a:r>
            <a:r>
              <a:rPr lang="en-US" sz="2000" u="sng">
                <a:solidFill>
                  <a:srgbClr val="EAEAEA"/>
                </a:solidFill>
                <a:effectLst>
                  <a:outerShdw blurRad="38100" dist="38100" dir="2700000" algn="tl">
                    <a:srgbClr val="C0C0C0"/>
                  </a:outerShdw>
                </a:effectLst>
              </a:rPr>
              <a:t>Questions Of Value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55107">
                                            <p:txEl>
                                              <p:pRg st="1" end="1"/>
                                            </p:txEl>
                                          </p:spTgt>
                                        </p:tgtEl>
                                        <p:attrNameLst>
                                          <p:attrName>style.visibility</p:attrName>
                                        </p:attrNameLst>
                                      </p:cBhvr>
                                      <p:to>
                                        <p:strVal val="visible"/>
                                      </p:to>
                                    </p:set>
                                    <p:anim calcmode="lin" valueType="num">
                                      <p:cBhvr>
                                        <p:cTn id="7" dur="1000" fill="hold"/>
                                        <p:tgtEl>
                                          <p:spTgt spid="145510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45510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45510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5510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55107">
                                            <p:txEl>
                                              <p:pRg st="2" end="2"/>
                                            </p:txEl>
                                          </p:spTgt>
                                        </p:tgtEl>
                                        <p:attrNameLst>
                                          <p:attrName>style.visibility</p:attrName>
                                        </p:attrNameLst>
                                      </p:cBhvr>
                                      <p:to>
                                        <p:strVal val="visible"/>
                                      </p:to>
                                    </p:set>
                                    <p:anim calcmode="lin" valueType="num">
                                      <p:cBhvr>
                                        <p:cTn id="15" dur="1000" fill="hold"/>
                                        <p:tgtEl>
                                          <p:spTgt spid="145510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45510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45510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5510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55107">
                                            <p:txEl>
                                              <p:pRg st="3" end="3"/>
                                            </p:txEl>
                                          </p:spTgt>
                                        </p:tgtEl>
                                        <p:attrNameLst>
                                          <p:attrName>style.visibility</p:attrName>
                                        </p:attrNameLst>
                                      </p:cBhvr>
                                      <p:to>
                                        <p:strVal val="visible"/>
                                      </p:to>
                                    </p:set>
                                    <p:anim calcmode="lin" valueType="num">
                                      <p:cBhvr>
                                        <p:cTn id="23" dur="1000" fill="hold"/>
                                        <p:tgtEl>
                                          <p:spTgt spid="145510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45510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45510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5510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455107">
                                            <p:txEl>
                                              <p:pRg st="5" end="5"/>
                                            </p:txEl>
                                          </p:spTgt>
                                        </p:tgtEl>
                                        <p:attrNameLst>
                                          <p:attrName>style.visibility</p:attrName>
                                        </p:attrNameLst>
                                      </p:cBhvr>
                                      <p:to>
                                        <p:strVal val="visible"/>
                                      </p:to>
                                    </p:set>
                                    <p:anim calcmode="lin" valueType="num">
                                      <p:cBhvr>
                                        <p:cTn id="31" dur="1000" fill="hold"/>
                                        <p:tgtEl>
                                          <p:spTgt spid="1455107">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455107">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45510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5510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5107"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67714" name="Rectangle 1026">
            <a:extLst>
              <a:ext uri="{FF2B5EF4-FFF2-40B4-BE49-F238E27FC236}">
                <a16:creationId xmlns:a16="http://schemas.microsoft.com/office/drawing/2014/main" id="{68A05E52-1E56-424E-94AF-F0E7923BD98C}"/>
              </a:ext>
            </a:extLst>
          </p:cNvPr>
          <p:cNvSpPr>
            <a:spLocks noGrp="1" noChangeArrowheads="1"/>
          </p:cNvSpPr>
          <p:nvPr>
            <p:ph type="ctrTitle"/>
          </p:nvPr>
        </p:nvSpPr>
        <p:spPr>
          <a:xfrm>
            <a:off x="1524000" y="152400"/>
            <a:ext cx="9144000" cy="990600"/>
          </a:xfrm>
        </p:spPr>
        <p:txBody>
          <a:bodyPr/>
          <a:lstStyle/>
          <a:p>
            <a:pPr eaLnBrk="1" hangingPunct="1">
              <a:defRPr/>
            </a:pPr>
            <a:r>
              <a:rPr lang="en-US" sz="8000" b="1">
                <a:solidFill>
                  <a:srgbClr val="FFFF00"/>
                </a:solidFill>
                <a:effectLst>
                  <a:outerShdw blurRad="38100" dist="38100" dir="2700000" algn="tl">
                    <a:srgbClr val="000000"/>
                  </a:outerShdw>
                </a:effectLst>
                <a:ea typeface="+mj-ea"/>
              </a:rPr>
              <a:t>WHAT CAN YOU</a:t>
            </a:r>
          </a:p>
        </p:txBody>
      </p:sp>
      <p:sp>
        <p:nvSpPr>
          <p:cNvPr id="1267715" name="Rectangle 1027">
            <a:extLst>
              <a:ext uri="{FF2B5EF4-FFF2-40B4-BE49-F238E27FC236}">
                <a16:creationId xmlns:a16="http://schemas.microsoft.com/office/drawing/2014/main" id="{E7CA692F-B2B5-4EEB-B274-6433D71EBB9B}"/>
              </a:ext>
            </a:extLst>
          </p:cNvPr>
          <p:cNvSpPr>
            <a:spLocks noGrp="1" noChangeArrowheads="1"/>
          </p:cNvSpPr>
          <p:nvPr>
            <p:ph type="subTitle" idx="1"/>
          </p:nvPr>
        </p:nvSpPr>
        <p:spPr>
          <a:xfrm>
            <a:off x="1676400" y="5105400"/>
            <a:ext cx="8991600" cy="1600200"/>
          </a:xfrm>
        </p:spPr>
        <p:txBody>
          <a:bodyPr/>
          <a:lstStyle/>
          <a:p>
            <a:pPr eaLnBrk="1" hangingPunct="1">
              <a:defRPr/>
            </a:pPr>
            <a:r>
              <a:rPr lang="en-US" sz="9600" b="1">
                <a:solidFill>
                  <a:srgbClr val="FF0066"/>
                </a:solidFill>
                <a:effectLst>
                  <a:outerShdw blurRad="38100" dist="38100" dir="2700000" algn="tl">
                    <a:srgbClr val="000000"/>
                  </a:outerShdw>
                </a:effectLst>
                <a:ea typeface="+mn-ea"/>
              </a:rPr>
              <a:t>DO ABOUT IT</a:t>
            </a:r>
          </a:p>
        </p:txBody>
      </p:sp>
      <p:pic>
        <p:nvPicPr>
          <p:cNvPr id="1267716" name="DEBUSSY.WAV">
            <a:hlinkClick r:id="" action="ppaction://media"/>
            <a:extLst>
              <a:ext uri="{FF2B5EF4-FFF2-40B4-BE49-F238E27FC236}">
                <a16:creationId xmlns:a16="http://schemas.microsoft.com/office/drawing/2014/main" id="{0E7D9A82-EE24-43DF-A724-823FF7242432}"/>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943600" y="708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677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67716"/>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147204" name="Rectangle 4">
            <a:extLst>
              <a:ext uri="{FF2B5EF4-FFF2-40B4-BE49-F238E27FC236}">
                <a16:creationId xmlns:a16="http://schemas.microsoft.com/office/drawing/2014/main" id="{6A38F614-FE39-4DE2-B053-563CBDA2D36B}"/>
              </a:ext>
            </a:extLst>
          </p:cNvPr>
          <p:cNvSpPr>
            <a:spLocks noGrp="1" noChangeArrowheads="1"/>
          </p:cNvSpPr>
          <p:nvPr>
            <p:ph type="body" idx="1"/>
          </p:nvPr>
        </p:nvSpPr>
        <p:spPr>
          <a:xfrm>
            <a:off x="1752600" y="4419600"/>
            <a:ext cx="8686800" cy="2057400"/>
          </a:xfrm>
        </p:spPr>
        <p:txBody>
          <a:bodyPr/>
          <a:lstStyle/>
          <a:p>
            <a:pPr eaLnBrk="1" hangingPunct="1">
              <a:lnSpc>
                <a:spcPct val="90000"/>
              </a:lnSpc>
              <a:buFont typeface="Wingdings" panose="05000000000000000000" pitchFamily="2" charset="2"/>
              <a:buNone/>
              <a:defRPr/>
            </a:pPr>
            <a:r>
              <a:rPr lang="en-US" sz="2800">
                <a:effectLst>
                  <a:outerShdw blurRad="38100" dist="38100" dir="2700000" algn="tl">
                    <a:srgbClr val="000000"/>
                  </a:outerShdw>
                </a:effectLst>
                <a:ea typeface="+mn-ea"/>
              </a:rPr>
              <a:t>1. </a:t>
            </a:r>
            <a:r>
              <a:rPr lang="en-US" b="1">
                <a:solidFill>
                  <a:srgbClr val="FFFF00"/>
                </a:solidFill>
                <a:effectLst>
                  <a:outerShdw blurRad="38100" dist="38100" dir="2700000" algn="tl">
                    <a:srgbClr val="000000"/>
                  </a:outerShdw>
                </a:effectLst>
                <a:ea typeface="+mn-ea"/>
              </a:rPr>
              <a:t>Continue</a:t>
            </a:r>
            <a:r>
              <a:rPr lang="en-US">
                <a:solidFill>
                  <a:srgbClr val="FFFF00"/>
                </a:solidFill>
                <a:effectLst>
                  <a:outerShdw blurRad="38100" dist="38100" dir="2700000" algn="tl">
                    <a:srgbClr val="000000"/>
                  </a:outerShdw>
                </a:effectLst>
                <a:ea typeface="+mn-ea"/>
              </a:rPr>
              <a:t> ~ </a:t>
            </a:r>
            <a:r>
              <a:rPr lang="en-US" u="sng">
                <a:solidFill>
                  <a:srgbClr val="FFFF00"/>
                </a:solidFill>
                <a:effectLst>
                  <a:outerShdw blurRad="38100" dist="38100" dir="2700000" algn="tl">
                    <a:srgbClr val="000000"/>
                  </a:outerShdw>
                </a:effectLst>
                <a:ea typeface="+mn-ea"/>
              </a:rPr>
              <a:t>Same Path &amp; Current Direction</a:t>
            </a:r>
          </a:p>
          <a:p>
            <a:pPr eaLnBrk="1" hangingPunct="1">
              <a:lnSpc>
                <a:spcPct val="90000"/>
              </a:lnSpc>
              <a:buFont typeface="Wingdings" panose="05000000000000000000" pitchFamily="2" charset="2"/>
              <a:buNone/>
              <a:defRPr/>
            </a:pPr>
            <a:r>
              <a:rPr lang="en-US">
                <a:solidFill>
                  <a:srgbClr val="FFFF00"/>
                </a:solidFill>
                <a:effectLst>
                  <a:outerShdw blurRad="38100" dist="38100" dir="2700000" algn="tl">
                    <a:srgbClr val="000000"/>
                  </a:outerShdw>
                </a:effectLst>
                <a:ea typeface="+mn-ea"/>
              </a:rPr>
              <a:t>    </a:t>
            </a:r>
            <a:r>
              <a:rPr lang="en-US">
                <a:effectLst>
                  <a:outerShdw blurRad="38100" dist="38100" dir="2700000" algn="tl">
                    <a:srgbClr val="000000"/>
                  </a:outerShdw>
                </a:effectLst>
                <a:ea typeface="+mn-ea"/>
              </a:rPr>
              <a:t>{</a:t>
            </a:r>
            <a:r>
              <a:rPr lang="en-US">
                <a:solidFill>
                  <a:srgbClr val="FFFF00"/>
                </a:solidFill>
                <a:effectLst>
                  <a:outerShdw blurRad="38100" dist="38100" dir="2700000" algn="tl">
                    <a:srgbClr val="000000"/>
                  </a:outerShdw>
                </a:effectLst>
                <a:ea typeface="+mn-ea"/>
              </a:rPr>
              <a:t>Goals-Methods-Worldview - Remain Intact</a:t>
            </a:r>
            <a:r>
              <a:rPr lang="en-US">
                <a:solidFill>
                  <a:schemeClr val="tx2"/>
                </a:solidFill>
                <a:effectLst>
                  <a:outerShdw blurRad="38100" dist="38100" dir="2700000" algn="tl">
                    <a:srgbClr val="000000"/>
                  </a:outerShdw>
                </a:effectLst>
                <a:ea typeface="+mn-ea"/>
              </a:rPr>
              <a:t>}</a:t>
            </a:r>
          </a:p>
          <a:p>
            <a:pPr eaLnBrk="1" hangingPunct="1">
              <a:lnSpc>
                <a:spcPct val="90000"/>
              </a:lnSpc>
              <a:buFont typeface="Wingdings" panose="05000000000000000000" pitchFamily="2" charset="2"/>
              <a:buNone/>
              <a:defRPr/>
            </a:pPr>
            <a:r>
              <a:rPr lang="en-US">
                <a:effectLst>
                  <a:outerShdw blurRad="38100" dist="38100" dir="2700000" algn="tl">
                    <a:srgbClr val="000000"/>
                  </a:outerShdw>
                </a:effectLst>
                <a:ea typeface="+mn-ea"/>
              </a:rPr>
              <a:t>2. </a:t>
            </a:r>
            <a:r>
              <a:rPr lang="en-US" b="1">
                <a:solidFill>
                  <a:srgbClr val="FFFF00"/>
                </a:solidFill>
                <a:effectLst>
                  <a:outerShdw blurRad="38100" dist="38100" dir="2700000" algn="tl">
                    <a:srgbClr val="000000"/>
                  </a:outerShdw>
                </a:effectLst>
                <a:ea typeface="+mn-ea"/>
              </a:rPr>
              <a:t>New Worldview</a:t>
            </a:r>
            <a:r>
              <a:rPr lang="en-US">
                <a:solidFill>
                  <a:srgbClr val="FFFF00"/>
                </a:solidFill>
                <a:effectLst>
                  <a:outerShdw blurRad="38100" dist="38100" dir="2700000" algn="tl">
                    <a:srgbClr val="000000"/>
                  </a:outerShdw>
                </a:effectLst>
                <a:ea typeface="+mn-ea"/>
              </a:rPr>
              <a:t> – </a:t>
            </a:r>
            <a:r>
              <a:rPr lang="en-US" u="sng">
                <a:solidFill>
                  <a:srgbClr val="FFFF00"/>
                </a:solidFill>
                <a:effectLst>
                  <a:outerShdw blurRad="38100" dist="38100" dir="2700000" algn="tl">
                    <a:srgbClr val="000000"/>
                  </a:outerShdw>
                </a:effectLst>
                <a:ea typeface="+mn-ea"/>
              </a:rPr>
              <a:t>Actions &amp; Agenda Same</a:t>
            </a:r>
          </a:p>
          <a:p>
            <a:pPr eaLnBrk="1" hangingPunct="1">
              <a:lnSpc>
                <a:spcPct val="90000"/>
              </a:lnSpc>
              <a:buFont typeface="Wingdings" panose="05000000000000000000" pitchFamily="2" charset="2"/>
              <a:buNone/>
              <a:defRPr/>
            </a:pPr>
            <a:r>
              <a:rPr lang="en-US">
                <a:effectLst>
                  <a:outerShdw blurRad="38100" dist="38100" dir="2700000" algn="tl">
                    <a:srgbClr val="000000"/>
                  </a:outerShdw>
                </a:effectLst>
                <a:ea typeface="+mn-ea"/>
              </a:rPr>
              <a:t>3. </a:t>
            </a:r>
            <a:r>
              <a:rPr lang="en-US" b="1">
                <a:solidFill>
                  <a:srgbClr val="FFFF00"/>
                </a:solidFill>
                <a:effectLst>
                  <a:outerShdw blurRad="38100" dist="38100" dir="2700000" algn="tl">
                    <a:srgbClr val="000000"/>
                  </a:outerShdw>
                </a:effectLst>
                <a:ea typeface="+mn-ea"/>
              </a:rPr>
              <a:t>Orthogonal Shift</a:t>
            </a:r>
            <a:r>
              <a:rPr lang="en-US">
                <a:solidFill>
                  <a:srgbClr val="FFFF00"/>
                </a:solidFill>
                <a:effectLst>
                  <a:outerShdw blurRad="38100" dist="38100" dir="2700000" algn="tl">
                    <a:srgbClr val="000000"/>
                  </a:outerShdw>
                </a:effectLst>
                <a:ea typeface="+mn-ea"/>
              </a:rPr>
              <a:t> – </a:t>
            </a:r>
            <a:r>
              <a:rPr lang="en-US" u="sng">
                <a:solidFill>
                  <a:srgbClr val="FFFF00"/>
                </a:solidFill>
                <a:effectLst>
                  <a:outerShdw blurRad="38100" dist="38100" dir="2700000" algn="tl">
                    <a:srgbClr val="000000"/>
                  </a:outerShdw>
                </a:effectLst>
                <a:ea typeface="+mn-ea"/>
              </a:rPr>
              <a:t>Ninety Degree Diverge</a:t>
            </a:r>
            <a:r>
              <a:rPr lang="en-US" sz="2400">
                <a:ea typeface="+mn-ea"/>
              </a:rPr>
              <a:t>  </a:t>
            </a:r>
          </a:p>
          <a:p>
            <a:pPr eaLnBrk="1" hangingPunct="1">
              <a:lnSpc>
                <a:spcPct val="90000"/>
              </a:lnSpc>
              <a:buFont typeface="Wingdings" panose="05000000000000000000" pitchFamily="2" charset="2"/>
              <a:buNone/>
              <a:defRPr/>
            </a:pPr>
            <a:endParaRPr lang="en-US" sz="2400">
              <a:ea typeface="+mn-ea"/>
            </a:endParaRPr>
          </a:p>
        </p:txBody>
      </p:sp>
      <p:sp>
        <p:nvSpPr>
          <p:cNvPr id="4147203" name="WordArt 3">
            <a:extLst>
              <a:ext uri="{FF2B5EF4-FFF2-40B4-BE49-F238E27FC236}">
                <a16:creationId xmlns:a16="http://schemas.microsoft.com/office/drawing/2014/main" id="{69B9AAE7-4574-4ADC-AD11-FFE90F63D803}"/>
              </a:ext>
            </a:extLst>
          </p:cNvPr>
          <p:cNvSpPr>
            <a:spLocks noChangeArrowheads="1" noChangeShapeType="1" noTextEdit="1"/>
          </p:cNvSpPr>
          <p:nvPr/>
        </p:nvSpPr>
        <p:spPr bwMode="auto">
          <a:xfrm>
            <a:off x="1828800" y="0"/>
            <a:ext cx="8534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Change Conceived Mathematic </a:t>
            </a:r>
          </a:p>
        </p:txBody>
      </p:sp>
      <p:sp>
        <p:nvSpPr>
          <p:cNvPr id="4147205" name="Rectangle 5">
            <a:extLst>
              <a:ext uri="{FF2B5EF4-FFF2-40B4-BE49-F238E27FC236}">
                <a16:creationId xmlns:a16="http://schemas.microsoft.com/office/drawing/2014/main" id="{E572361B-54C8-47C4-AAAF-FF60DEF03A7D}"/>
              </a:ext>
            </a:extLst>
          </p:cNvPr>
          <p:cNvSpPr>
            <a:spLocks noGrp="1" noChangeArrowheads="1"/>
          </p:cNvSpPr>
          <p:nvPr>
            <p:ph type="title"/>
          </p:nvPr>
        </p:nvSpPr>
        <p:spPr>
          <a:xfrm>
            <a:off x="2057400" y="1676400"/>
            <a:ext cx="7924800" cy="2590800"/>
          </a:xfrm>
          <a:ln>
            <a:solidFill>
              <a:srgbClr val="66FFFF"/>
            </a:solidFill>
          </a:ln>
        </p:spPr>
        <p:txBody>
          <a:bodyPr/>
          <a:lstStyle/>
          <a:p>
            <a:pPr eaLnBrk="1" hangingPunct="1">
              <a:defRPr/>
            </a:pPr>
            <a:r>
              <a:rPr lang="en-US" sz="2800">
                <a:effectLst>
                  <a:outerShdw blurRad="38100" dist="38100" dir="2700000" algn="tl">
                    <a:srgbClr val="000000"/>
                  </a:outerShdw>
                </a:effectLst>
                <a:ea typeface="+mj-ea"/>
              </a:rPr>
              <a:t>The words and actions of a person over a lifetime can be thought of in reference to a path that one treads – which we might think of as a two-dimensional graph.  At any point a rational being can if he chooses – gauge the direction  he is heading and decide one of three things:</a:t>
            </a:r>
            <a:endParaRPr lang="en-US">
              <a:effectLst>
                <a:outerShdw blurRad="38100" dist="38100" dir="2700000" algn="tl">
                  <a:srgbClr val="000000"/>
                </a:outerShdw>
              </a:effectLst>
              <a:ea typeface="+mj-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47204">
                                            <p:txEl>
                                              <p:pRg st="0" end="0"/>
                                            </p:txEl>
                                          </p:spTgt>
                                        </p:tgtEl>
                                        <p:attrNameLst>
                                          <p:attrName>style.visibility</p:attrName>
                                        </p:attrNameLst>
                                      </p:cBhvr>
                                      <p:to>
                                        <p:strVal val="visible"/>
                                      </p:to>
                                    </p:set>
                                    <p:anim calcmode="lin" valueType="num">
                                      <p:cBhvr>
                                        <p:cTn id="7" dur="1000" fill="hold"/>
                                        <p:tgtEl>
                                          <p:spTgt spid="414720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14720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14720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4720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47204">
                                            <p:txEl>
                                              <p:pRg st="1" end="1"/>
                                            </p:txEl>
                                          </p:spTgt>
                                        </p:tgtEl>
                                        <p:attrNameLst>
                                          <p:attrName>style.visibility</p:attrName>
                                        </p:attrNameLst>
                                      </p:cBhvr>
                                      <p:to>
                                        <p:strVal val="visible"/>
                                      </p:to>
                                    </p:set>
                                    <p:anim calcmode="lin" valueType="num">
                                      <p:cBhvr>
                                        <p:cTn id="15" dur="1000" fill="hold"/>
                                        <p:tgtEl>
                                          <p:spTgt spid="414720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14720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14720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4720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47204">
                                            <p:txEl>
                                              <p:pRg st="2" end="2"/>
                                            </p:txEl>
                                          </p:spTgt>
                                        </p:tgtEl>
                                        <p:attrNameLst>
                                          <p:attrName>style.visibility</p:attrName>
                                        </p:attrNameLst>
                                      </p:cBhvr>
                                      <p:to>
                                        <p:strVal val="visible"/>
                                      </p:to>
                                    </p:set>
                                    <p:anim calcmode="lin" valueType="num">
                                      <p:cBhvr>
                                        <p:cTn id="23" dur="1000" fill="hold"/>
                                        <p:tgtEl>
                                          <p:spTgt spid="414720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14720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14720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4720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147204">
                                            <p:txEl>
                                              <p:pRg st="3" end="3"/>
                                            </p:txEl>
                                          </p:spTgt>
                                        </p:tgtEl>
                                        <p:attrNameLst>
                                          <p:attrName>style.visibility</p:attrName>
                                        </p:attrNameLst>
                                      </p:cBhvr>
                                      <p:to>
                                        <p:strVal val="visible"/>
                                      </p:to>
                                    </p:set>
                                    <p:anim calcmode="lin" valueType="num">
                                      <p:cBhvr>
                                        <p:cTn id="31" dur="1000" fill="hold"/>
                                        <p:tgtEl>
                                          <p:spTgt spid="414720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14720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14720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147204">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nodeType="clickEffect">
                                  <p:stCondLst>
                                    <p:cond delay="0"/>
                                  </p:stCondLst>
                                  <p:childTnLst>
                                    <p:set>
                                      <p:cBhvr>
                                        <p:cTn id="38" dur="1" fill="hold">
                                          <p:stCondLst>
                                            <p:cond delay="0"/>
                                          </p:stCondLst>
                                        </p:cTn>
                                        <p:tgtEl>
                                          <p:spTgt spid="4147203"/>
                                        </p:tgtEl>
                                        <p:attrNameLst>
                                          <p:attrName>style.visibility</p:attrName>
                                        </p:attrNameLst>
                                      </p:cBhvr>
                                      <p:to>
                                        <p:strVal val="visible"/>
                                      </p:to>
                                    </p:set>
                                    <p:anim calcmode="lin" valueType="num">
                                      <p:cBhvr>
                                        <p:cTn id="39" dur="500" fill="hold"/>
                                        <p:tgtEl>
                                          <p:spTgt spid="4147203"/>
                                        </p:tgtEl>
                                        <p:attrNameLst>
                                          <p:attrName>ppt_w</p:attrName>
                                        </p:attrNameLst>
                                      </p:cBhvr>
                                      <p:tavLst>
                                        <p:tav tm="0">
                                          <p:val>
                                            <p:strVal val="(6*min(max(#ppt_w*#ppt_h,.3),1)-7.4)/-.7*#ppt_w"/>
                                          </p:val>
                                        </p:tav>
                                        <p:tav tm="100000">
                                          <p:val>
                                            <p:strVal val="#ppt_w"/>
                                          </p:val>
                                        </p:tav>
                                      </p:tavLst>
                                    </p:anim>
                                    <p:anim calcmode="lin" valueType="num">
                                      <p:cBhvr>
                                        <p:cTn id="40" dur="500" fill="hold"/>
                                        <p:tgtEl>
                                          <p:spTgt spid="4147203"/>
                                        </p:tgtEl>
                                        <p:attrNameLst>
                                          <p:attrName>ppt_h</p:attrName>
                                        </p:attrNameLst>
                                      </p:cBhvr>
                                      <p:tavLst>
                                        <p:tav tm="0">
                                          <p:val>
                                            <p:strVal val="(6*min(max(#ppt_w*#ppt_h,.3),1)-7.4)/-.7*#ppt_h"/>
                                          </p:val>
                                        </p:tav>
                                        <p:tav tm="100000">
                                          <p:val>
                                            <p:strVal val="#ppt_h"/>
                                          </p:val>
                                        </p:tav>
                                      </p:tavLst>
                                    </p:anim>
                                    <p:anim calcmode="lin" valueType="num">
                                      <p:cBhvr>
                                        <p:cTn id="41" dur="500" fill="hold"/>
                                        <p:tgtEl>
                                          <p:spTgt spid="4147203"/>
                                        </p:tgtEl>
                                        <p:attrNameLst>
                                          <p:attrName>ppt_x</p:attrName>
                                        </p:attrNameLst>
                                      </p:cBhvr>
                                      <p:tavLst>
                                        <p:tav tm="0">
                                          <p:val>
                                            <p:fltVal val="0.5"/>
                                          </p:val>
                                        </p:tav>
                                        <p:tav tm="100000">
                                          <p:val>
                                            <p:strVal val="#ppt_x"/>
                                          </p:val>
                                        </p:tav>
                                      </p:tavLst>
                                    </p:anim>
                                    <p:anim calcmode="lin" valueType="num">
                                      <p:cBhvr>
                                        <p:cTn id="42" dur="500" fill="hold"/>
                                        <p:tgtEl>
                                          <p:spTgt spid="414720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04"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261378" name="Rectangle 22530">
            <a:extLst>
              <a:ext uri="{FF2B5EF4-FFF2-40B4-BE49-F238E27FC236}">
                <a16:creationId xmlns:a16="http://schemas.microsoft.com/office/drawing/2014/main" id="{AD13BE0F-6AC6-476F-BD16-2F305253F09A}"/>
              </a:ext>
            </a:extLst>
          </p:cNvPr>
          <p:cNvSpPr>
            <a:spLocks noGrp="1" noChangeArrowheads="1"/>
          </p:cNvSpPr>
          <p:nvPr>
            <p:ph type="title"/>
          </p:nvPr>
        </p:nvSpPr>
        <p:spPr/>
        <p:txBody>
          <a:bodyPr/>
          <a:lstStyle/>
          <a:p>
            <a:pPr eaLnBrk="1" hangingPunct="1">
              <a:defRPr/>
            </a:pPr>
            <a:endParaRPr lang="en-US">
              <a:ea typeface="+mj-ea"/>
            </a:endParaRPr>
          </a:p>
        </p:txBody>
      </p:sp>
    </p:spTree>
  </p:cSld>
  <p:clrMapOvr>
    <a:masterClrMapping/>
  </p:clrMapOvr>
  <p:transition spd="slow" advTm="16000">
    <p:comb/>
    <p:sndAc>
      <p:stSnd>
        <p:snd r:embed="rId3" name="projctor.wav"/>
      </p:stSnd>
    </p:sndAc>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C9B1-C460-422C-BEA6-8F891472A3F1}"/>
              </a:ext>
            </a:extLst>
          </p:cNvPr>
          <p:cNvSpPr>
            <a:spLocks noGrp="1"/>
          </p:cNvSpPr>
          <p:nvPr>
            <p:ph type="title"/>
          </p:nvPr>
        </p:nvSpPr>
        <p:spPr/>
        <p:txBody>
          <a:bodyPr/>
          <a:lstStyle/>
          <a:p>
            <a:pPr>
              <a:defRPr/>
            </a:pPr>
            <a:endParaRPr lang="en-US"/>
          </a:p>
        </p:txBody>
      </p:sp>
      <p:pic>
        <p:nvPicPr>
          <p:cNvPr id="1040387" name="Picture 5" descr="signs.jpg">
            <a:extLst>
              <a:ext uri="{FF2B5EF4-FFF2-40B4-BE49-F238E27FC236}">
                <a16:creationId xmlns:a16="http://schemas.microsoft.com/office/drawing/2014/main" id="{FFD3546C-E868-4CA6-8023-CEED7C60DE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50DA6D7-ADE6-443A-97E6-DCAA78777409}"/>
              </a:ext>
            </a:extLst>
          </p:cNvPr>
          <p:cNvSpPr/>
          <p:nvPr/>
        </p:nvSpPr>
        <p:spPr>
          <a:xfrm>
            <a:off x="914401" y="2362202"/>
            <a:ext cx="10280342" cy="341632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eaLnBrk="0" fontAlgn="base" hangingPunct="0">
              <a:spcBef>
                <a:spcPct val="0"/>
              </a:spcBef>
              <a:spcAft>
                <a:spcPct val="0"/>
              </a:spcAft>
              <a:defRPr/>
            </a:pPr>
            <a:r>
              <a:rPr lang="en-US" sz="5400" b="1" cap="all" dirty="0">
                <a:ln/>
                <a:solidFill>
                  <a:srgbClr val="9966FF"/>
                </a:solidFill>
                <a:effectLst>
                  <a:outerShdw blurRad="19685" dist="12700" dir="5400000" algn="tl" rotWithShape="0">
                    <a:srgbClr val="9966FF">
                      <a:satMod val="130000"/>
                      <a:alpha val="60000"/>
                    </a:srgbClr>
                  </a:outerShdw>
                  <a:reflection blurRad="10000" stA="55000" endPos="48000" dist="500" dir="5400000" sy="-100000" algn="bl" rotWithShape="0"/>
                </a:effectLst>
                <a:latin typeface="Australian Sunrise" pitchFamily="2" charset="0"/>
                <a:ea typeface="MS PGothic" panose="020B0600070205080204" pitchFamily="34" charset="-128"/>
              </a:rPr>
              <a:t>The Lost have rejected both the natural order of general revelation &amp; the special revelation of god’s own son! </a:t>
            </a:r>
          </a:p>
        </p:txBody>
      </p:sp>
    </p:spTree>
  </p:cSld>
  <p:clrMapOvr>
    <a:masterClrMapping/>
  </p:clrMapOvr>
  <p:transition spd="slow" advTm="16000">
    <p:random/>
    <p:sndAc>
      <p:stSnd>
        <p:snd r:embed="rId2"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2700" decel="100000" fill="hold"/>
                                        <p:tgtEl>
                                          <p:spTgt spid="4"/>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5632311"/>
          </a:xfrm>
          <a:prstGeom prst="rect">
            <a:avLst/>
          </a:prstGeom>
          <a:noFill/>
        </p:spPr>
        <p:txBody>
          <a:bodyPr wrap="square">
            <a:spAutoFit/>
          </a:bodyPr>
          <a:lstStyle/>
          <a:p>
            <a:r>
              <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APOCALYPTIC LITERATURE &amp; BIBLICAL NUMEROLOGY</a:t>
            </a:r>
            <a:r>
              <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 Ferrell Jenkins said it best concerning </a:t>
            </a:r>
            <a:r>
              <a:rPr lang="en-US" sz="2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Apocalyptic Literature</a:t>
            </a:r>
            <a:r>
              <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“This literature was highly relevant to the historical situations of the day. Daniel and Ezekiel wrote during the Babylonian exile to comfort people in their faithfulness, and to prepare them for trials even down to the times of Antiochus Epiphanes, and finally to the Roman Empire. The Book of Revelation was written when God’s Saints were being severely tried in the crucible that was called Rome. It served to reveal God’s power to overcome all enemies and His disposition toward His afflicted ones. This book should serve as an encouragement to God’s people, whenever they are persecuted, down to the end of time. In literature like the Apocalypse, one expects a great use of visions and symbols…” CARM’s Matt Slick writes of </a:t>
            </a:r>
            <a:r>
              <a:rPr lang="en-US" sz="2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Biblical Numerology</a:t>
            </a:r>
            <a:r>
              <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in both Hebrew &amp; Greek: “It seems quite obvious that the Bible uses numbers in pattern. One of the interesting features of Hebrew and Greek is that in both written languages there are no numeric characters, where we have numbers and letters [In English], they have only letters. So, in each language the letters are also used as numbers. When they are used, the context tells us which is which. </a:t>
            </a:r>
            <a:endParaRPr lang="en-US" sz="2400" dirty="0">
              <a:solidFill>
                <a:srgbClr val="C00000"/>
              </a:solidFill>
            </a:endParaRPr>
          </a:p>
        </p:txBody>
      </p:sp>
    </p:spTree>
    <p:extLst>
      <p:ext uri="{BB962C8B-B14F-4D97-AF65-F5344CB8AC3E}">
        <p14:creationId xmlns:p14="http://schemas.microsoft.com/office/powerpoint/2010/main" val="3644232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132994" name="Rectangle 2">
            <a:extLst>
              <a:ext uri="{FF2B5EF4-FFF2-40B4-BE49-F238E27FC236}">
                <a16:creationId xmlns:a16="http://schemas.microsoft.com/office/drawing/2014/main" id="{CFF46F27-8B04-4877-8EE5-CCC25E3F470A}"/>
              </a:ext>
            </a:extLst>
          </p:cNvPr>
          <p:cNvSpPr>
            <a:spLocks noGrp="1" noChangeArrowheads="1"/>
          </p:cNvSpPr>
          <p:nvPr>
            <p:ph type="ctrTitle"/>
          </p:nvPr>
        </p:nvSpPr>
        <p:spPr>
          <a:xfrm>
            <a:off x="1524000" y="1752600"/>
            <a:ext cx="9144000" cy="838200"/>
          </a:xfrm>
        </p:spPr>
        <p:txBody>
          <a:bodyPr/>
          <a:lstStyle/>
          <a:p>
            <a:pPr eaLnBrk="1" hangingPunct="1">
              <a:defRPr/>
            </a:pPr>
            <a:r>
              <a:rPr lang="en-US" sz="6600" i="1">
                <a:solidFill>
                  <a:srgbClr val="00FFFF"/>
                </a:solidFill>
                <a:effectLst>
                  <a:outerShdw blurRad="38100" dist="38100" dir="2700000" algn="tl">
                    <a:srgbClr val="000000"/>
                  </a:outerShdw>
                </a:effectLst>
                <a:ea typeface="+mj-ea"/>
              </a:rPr>
              <a:t>Putting It All Together</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32994">
                                            <p:txEl>
                                              <p:pRg st="0" end="0"/>
                                            </p:txEl>
                                          </p:spTgt>
                                        </p:tgtEl>
                                        <p:attrNameLst>
                                          <p:attrName>style.visibility</p:attrName>
                                        </p:attrNameLst>
                                      </p:cBhvr>
                                      <p:to>
                                        <p:strVal val="visible"/>
                                      </p:to>
                                    </p:set>
                                    <p:anim calcmode="lin" valueType="num">
                                      <p:cBhvr additive="base">
                                        <p:cTn id="7" dur="300" fill="hold"/>
                                        <p:tgtEl>
                                          <p:spTgt spid="21329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3299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2994"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6708" name="Rectangle 4">
            <a:extLst>
              <a:ext uri="{FF2B5EF4-FFF2-40B4-BE49-F238E27FC236}">
                <a16:creationId xmlns:a16="http://schemas.microsoft.com/office/drawing/2014/main" id="{CEFB1A98-8ADE-421B-9C8E-CCEBA51B1BEB}"/>
              </a:ext>
            </a:extLst>
          </p:cNvPr>
          <p:cNvSpPr>
            <a:spLocks noGrp="1" noChangeArrowheads="1"/>
          </p:cNvSpPr>
          <p:nvPr>
            <p:ph type="ctrTitle"/>
          </p:nvPr>
        </p:nvSpPr>
        <p:spPr>
          <a:xfrm>
            <a:off x="1524000" y="609600"/>
            <a:ext cx="9144000" cy="990600"/>
          </a:xfrm>
        </p:spPr>
        <p:txBody>
          <a:bodyPr/>
          <a:lstStyle/>
          <a:p>
            <a:pPr eaLnBrk="1" hangingPunct="1">
              <a:defRPr/>
            </a:pPr>
            <a:r>
              <a:rPr lang="en-US" sz="4000">
                <a:solidFill>
                  <a:srgbClr val="CC66FF"/>
                </a:solidFill>
                <a:effectLst>
                  <a:outerShdw blurRad="38100" dist="38100" dir="2700000" algn="tl">
                    <a:srgbClr val="000000"/>
                  </a:outerShdw>
                </a:effectLst>
                <a:ea typeface="+mj-ea"/>
              </a:rPr>
              <a:t>What Was Designed Without Defect</a:t>
            </a:r>
          </a:p>
        </p:txBody>
      </p:sp>
      <p:sp>
        <p:nvSpPr>
          <p:cNvPr id="456709" name="Rectangle 5">
            <a:extLst>
              <a:ext uri="{FF2B5EF4-FFF2-40B4-BE49-F238E27FC236}">
                <a16:creationId xmlns:a16="http://schemas.microsoft.com/office/drawing/2014/main" id="{3CD70C3F-36FF-4CFD-A29A-675334E9C11A}"/>
              </a:ext>
            </a:extLst>
          </p:cNvPr>
          <p:cNvSpPr>
            <a:spLocks noGrp="1" noChangeArrowheads="1"/>
          </p:cNvSpPr>
          <p:nvPr>
            <p:ph type="subTitle" idx="1"/>
          </p:nvPr>
        </p:nvSpPr>
        <p:spPr>
          <a:xfrm>
            <a:off x="1524000" y="4495800"/>
            <a:ext cx="9144000" cy="1143000"/>
          </a:xfrm>
        </p:spPr>
        <p:txBody>
          <a:bodyPr/>
          <a:lstStyle/>
          <a:p>
            <a:pPr eaLnBrk="1" hangingPunct="1">
              <a:defRPr/>
            </a:pPr>
            <a:r>
              <a:rPr lang="en-US" sz="5400" b="1">
                <a:solidFill>
                  <a:srgbClr val="000000"/>
                </a:solidFill>
                <a:effectLst>
                  <a:outerShdw blurRad="38100" dist="38100" dir="2700000" algn="tl">
                    <a:srgbClr val="FFFFFF"/>
                  </a:outerShdw>
                </a:effectLst>
                <a:ea typeface="+mn-ea"/>
              </a:rPr>
              <a:t>Is Now Damaged Goods</a:t>
            </a:r>
          </a:p>
        </p:txBody>
      </p:sp>
    </p:spTree>
  </p:cSld>
  <p:clrMapOvr>
    <a:masterClrMapping/>
  </p:clrMapOvr>
  <p:transition spd="slow" advTm="16000">
    <p:comb/>
    <p:sndAc>
      <p:stSnd>
        <p:snd r:embed="rId3" name="projctor.wav"/>
      </p:stSnd>
    </p:sndAc>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85506" name="Rectangle 2">
            <a:extLst>
              <a:ext uri="{FF2B5EF4-FFF2-40B4-BE49-F238E27FC236}">
                <a16:creationId xmlns:a16="http://schemas.microsoft.com/office/drawing/2014/main" id="{68EA932A-4B91-4AB9-B108-D1DFE759F2A5}"/>
              </a:ext>
            </a:extLst>
          </p:cNvPr>
          <p:cNvSpPr>
            <a:spLocks noGrp="1" noChangeArrowheads="1"/>
          </p:cNvSpPr>
          <p:nvPr>
            <p:ph type="ctrTitle"/>
          </p:nvPr>
        </p:nvSpPr>
        <p:spPr>
          <a:xfrm>
            <a:off x="1524000" y="609600"/>
            <a:ext cx="9144000" cy="990600"/>
          </a:xfrm>
        </p:spPr>
        <p:txBody>
          <a:bodyPr/>
          <a:lstStyle/>
          <a:p>
            <a:pPr eaLnBrk="1" hangingPunct="1">
              <a:defRPr/>
            </a:pPr>
            <a:r>
              <a:rPr lang="en-US">
                <a:solidFill>
                  <a:srgbClr val="CC66FF"/>
                </a:solidFill>
                <a:effectLst>
                  <a:outerShdw blurRad="38100" dist="38100" dir="2700000" algn="tl">
                    <a:srgbClr val="000000"/>
                  </a:outerShdw>
                </a:effectLst>
                <a:ea typeface="+mj-ea"/>
              </a:rPr>
              <a:t>Creatures Meant For The Good Life</a:t>
            </a:r>
          </a:p>
        </p:txBody>
      </p:sp>
      <p:sp>
        <p:nvSpPr>
          <p:cNvPr id="1685507" name="Rectangle 3">
            <a:extLst>
              <a:ext uri="{FF2B5EF4-FFF2-40B4-BE49-F238E27FC236}">
                <a16:creationId xmlns:a16="http://schemas.microsoft.com/office/drawing/2014/main" id="{B5ED03AF-F185-4B08-A238-AC77AD137939}"/>
              </a:ext>
            </a:extLst>
          </p:cNvPr>
          <p:cNvSpPr>
            <a:spLocks noGrp="1" noChangeArrowheads="1"/>
          </p:cNvSpPr>
          <p:nvPr>
            <p:ph type="subTitle" idx="1"/>
          </p:nvPr>
        </p:nvSpPr>
        <p:spPr>
          <a:xfrm>
            <a:off x="1676400" y="4495800"/>
            <a:ext cx="8991600" cy="990600"/>
          </a:xfrm>
        </p:spPr>
        <p:txBody>
          <a:bodyPr/>
          <a:lstStyle/>
          <a:p>
            <a:pPr eaLnBrk="1" hangingPunct="1">
              <a:defRPr/>
            </a:pPr>
            <a:r>
              <a:rPr lang="en-US" sz="4800" b="1">
                <a:solidFill>
                  <a:srgbClr val="000000"/>
                </a:solidFill>
                <a:effectLst>
                  <a:outerShdw blurRad="38100" dist="38100" dir="2700000" algn="tl">
                    <a:srgbClr val="FFFFFF"/>
                  </a:outerShdw>
                </a:effectLst>
                <a:ea typeface="+mn-ea"/>
              </a:rPr>
              <a:t>Want Apart From Right Life</a:t>
            </a:r>
          </a:p>
          <a:p>
            <a:pPr eaLnBrk="1" hangingPunct="1">
              <a:defRPr/>
            </a:pPr>
            <a:r>
              <a:rPr lang="en-US" sz="4800" b="1">
                <a:solidFill>
                  <a:srgbClr val="000000"/>
                </a:solidFill>
                <a:effectLst>
                  <a:outerShdw blurRad="38100" dist="38100" dir="2700000" algn="tl">
                    <a:srgbClr val="FFFFFF"/>
                  </a:outerShdw>
                </a:effectLst>
                <a:ea typeface="+mn-ea"/>
              </a:rPr>
              <a:t> </a:t>
            </a:r>
            <a:r>
              <a:rPr lang="en-US" sz="5400" b="1">
                <a:solidFill>
                  <a:srgbClr val="000000"/>
                </a:solidFill>
                <a:effectLst>
                  <a:outerShdw blurRad="38100" dist="38100" dir="2700000" algn="tl">
                    <a:srgbClr val="FFFFFF"/>
                  </a:outerShdw>
                </a:effectLst>
                <a:ea typeface="+mn-ea"/>
              </a:rPr>
              <a:t>  </a:t>
            </a:r>
          </a:p>
        </p:txBody>
      </p:sp>
    </p:spTree>
  </p:cSld>
  <p:clrMapOvr>
    <a:masterClrMapping/>
  </p:clrMapOvr>
  <p:transition spd="slow" advTm="16000">
    <p:comb/>
    <p:sndAc>
      <p:stSnd>
        <p:snd r:embed="rId3" name="projctor.wav"/>
      </p:stSnd>
    </p:sndAc>
  </p:transition>
</p:sld>
</file>

<file path=ppt/slides/slide14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91650" name="Rectangle 2">
            <a:extLst>
              <a:ext uri="{FF2B5EF4-FFF2-40B4-BE49-F238E27FC236}">
                <a16:creationId xmlns:a16="http://schemas.microsoft.com/office/drawing/2014/main" id="{83B8D6FA-C28B-496D-906E-3A8810C5458D}"/>
              </a:ext>
            </a:extLst>
          </p:cNvPr>
          <p:cNvSpPr>
            <a:spLocks noGrp="1" noChangeArrowheads="1"/>
          </p:cNvSpPr>
          <p:nvPr>
            <p:ph type="title"/>
          </p:nvPr>
        </p:nvSpPr>
        <p:spPr>
          <a:xfrm>
            <a:off x="1524000" y="609600"/>
            <a:ext cx="9144000" cy="1143000"/>
          </a:xfrm>
        </p:spPr>
        <p:txBody>
          <a:bodyPr/>
          <a:lstStyle/>
          <a:p>
            <a:pPr eaLnBrk="1" hangingPunct="1">
              <a:defRPr/>
            </a:pPr>
            <a:r>
              <a:rPr lang="en-US">
                <a:solidFill>
                  <a:srgbClr val="CC66FF"/>
                </a:solidFill>
                <a:effectLst>
                  <a:outerShdw blurRad="38100" dist="38100" dir="2700000" algn="tl">
                    <a:srgbClr val="000000"/>
                  </a:outerShdw>
                </a:effectLst>
                <a:ea typeface="+mj-ea"/>
              </a:rPr>
              <a:t>Creatures Meant For The Noble Life</a:t>
            </a:r>
          </a:p>
        </p:txBody>
      </p:sp>
      <p:sp>
        <p:nvSpPr>
          <p:cNvPr id="1691651" name="Rectangle 3">
            <a:extLst>
              <a:ext uri="{FF2B5EF4-FFF2-40B4-BE49-F238E27FC236}">
                <a16:creationId xmlns:a16="http://schemas.microsoft.com/office/drawing/2014/main" id="{85B8FEBE-AA62-4F43-9DEE-0DCB7E890914}"/>
              </a:ext>
            </a:extLst>
          </p:cNvPr>
          <p:cNvSpPr>
            <a:spLocks noGrp="1" noChangeArrowheads="1"/>
          </p:cNvSpPr>
          <p:nvPr>
            <p:ph type="body" idx="1"/>
          </p:nvPr>
        </p:nvSpPr>
        <p:spPr>
          <a:xfrm>
            <a:off x="1524000" y="3962400"/>
            <a:ext cx="9144000" cy="1371600"/>
          </a:xfrm>
        </p:spPr>
        <p:txBody>
          <a:bodyPr/>
          <a:lstStyle/>
          <a:p>
            <a:pPr eaLnBrk="1" hangingPunct="1">
              <a:lnSpc>
                <a:spcPct val="90000"/>
              </a:lnSpc>
              <a:defRPr/>
            </a:pPr>
            <a:r>
              <a:rPr lang="en-US" sz="4800" b="1">
                <a:solidFill>
                  <a:schemeClr val="hlink"/>
                </a:solidFill>
                <a:effectLst>
                  <a:outerShdw blurRad="38100" dist="38100" dir="2700000" algn="tl">
                    <a:srgbClr val="000000"/>
                  </a:outerShdw>
                </a:effectLst>
                <a:ea typeface="+mn-ea"/>
              </a:rPr>
              <a:t>Prioritize Lifestyle Enviable</a:t>
            </a:r>
          </a:p>
          <a:p>
            <a:pPr eaLnBrk="1" hangingPunct="1">
              <a:lnSpc>
                <a:spcPct val="90000"/>
              </a:lnSpc>
              <a:defRPr/>
            </a:pPr>
            <a:r>
              <a:rPr lang="en-US" sz="4800" b="1">
                <a:solidFill>
                  <a:schemeClr val="hlink"/>
                </a:solidFill>
                <a:effectLst>
                  <a:outerShdw blurRad="38100" dist="38100" dir="2700000" algn="tl">
                    <a:srgbClr val="000000"/>
                  </a:outerShdw>
                </a:effectLst>
                <a:ea typeface="+mn-ea"/>
              </a:rPr>
              <a:t>Before Character Admirable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91651">
                                            <p:txEl>
                                              <p:pRg st="0" end="0"/>
                                            </p:txEl>
                                          </p:spTgt>
                                        </p:tgtEl>
                                        <p:attrNameLst>
                                          <p:attrName>style.visibility</p:attrName>
                                        </p:attrNameLst>
                                      </p:cBhvr>
                                      <p:to>
                                        <p:strVal val="visible"/>
                                      </p:to>
                                    </p:set>
                                    <p:anim calcmode="lin" valueType="num">
                                      <p:cBhvr>
                                        <p:cTn id="7" dur="500" fill="hold"/>
                                        <p:tgtEl>
                                          <p:spTgt spid="1691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916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91651">
                                            <p:txEl>
                                              <p:pRg st="1" end="1"/>
                                            </p:txEl>
                                          </p:spTgt>
                                        </p:tgtEl>
                                        <p:attrNameLst>
                                          <p:attrName>style.visibility</p:attrName>
                                        </p:attrNameLst>
                                      </p:cBhvr>
                                      <p:to>
                                        <p:strVal val="visible"/>
                                      </p:to>
                                    </p:set>
                                    <p:anim calcmode="lin" valueType="num">
                                      <p:cBhvr>
                                        <p:cTn id="13" dur="500" fill="hold"/>
                                        <p:tgtEl>
                                          <p:spTgt spid="169165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9165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1651"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86530" name="Rectangle 2">
            <a:extLst>
              <a:ext uri="{FF2B5EF4-FFF2-40B4-BE49-F238E27FC236}">
                <a16:creationId xmlns:a16="http://schemas.microsoft.com/office/drawing/2014/main" id="{A45E18FE-8199-4AF8-9285-1F12C3CA3A90}"/>
              </a:ext>
            </a:extLst>
          </p:cNvPr>
          <p:cNvSpPr>
            <a:spLocks noGrp="1" noChangeArrowheads="1"/>
          </p:cNvSpPr>
          <p:nvPr>
            <p:ph type="title"/>
          </p:nvPr>
        </p:nvSpPr>
        <p:spPr>
          <a:xfrm>
            <a:off x="1524000" y="838200"/>
            <a:ext cx="9144000" cy="914400"/>
          </a:xfrm>
        </p:spPr>
        <p:txBody>
          <a:bodyPr/>
          <a:lstStyle/>
          <a:p>
            <a:pPr eaLnBrk="1" hangingPunct="1">
              <a:defRPr/>
            </a:pPr>
            <a:r>
              <a:rPr lang="en-US">
                <a:solidFill>
                  <a:srgbClr val="CC66FF"/>
                </a:solidFill>
                <a:effectLst>
                  <a:outerShdw blurRad="38100" dist="38100" dir="2700000" algn="tl">
                    <a:srgbClr val="000000"/>
                  </a:outerShdw>
                </a:effectLst>
                <a:ea typeface="+mj-ea"/>
              </a:rPr>
              <a:t>Eternal Creatures Purposed For Joy</a:t>
            </a:r>
          </a:p>
        </p:txBody>
      </p:sp>
      <p:sp>
        <p:nvSpPr>
          <p:cNvPr id="1686531" name="Rectangle 3">
            <a:extLst>
              <a:ext uri="{FF2B5EF4-FFF2-40B4-BE49-F238E27FC236}">
                <a16:creationId xmlns:a16="http://schemas.microsoft.com/office/drawing/2014/main" id="{7B290F3C-5D5D-475E-AE4F-77D27123534B}"/>
              </a:ext>
            </a:extLst>
          </p:cNvPr>
          <p:cNvSpPr>
            <a:spLocks noGrp="1" noChangeArrowheads="1"/>
          </p:cNvSpPr>
          <p:nvPr>
            <p:ph type="body" idx="1"/>
          </p:nvPr>
        </p:nvSpPr>
        <p:spPr>
          <a:xfrm>
            <a:off x="1524000" y="3810000"/>
            <a:ext cx="9144000" cy="2286000"/>
          </a:xfrm>
        </p:spPr>
        <p:txBody>
          <a:bodyPr/>
          <a:lstStyle/>
          <a:p>
            <a:pPr eaLnBrk="1" hangingPunct="1">
              <a:defRPr/>
            </a:pPr>
            <a:r>
              <a:rPr lang="en-US" sz="4400" b="1">
                <a:solidFill>
                  <a:schemeClr val="hlink"/>
                </a:solidFill>
                <a:effectLst>
                  <a:outerShdw blurRad="38100" dist="38100" dir="2700000" algn="tl">
                    <a:srgbClr val="000000"/>
                  </a:outerShdw>
                </a:effectLst>
                <a:ea typeface="+mn-ea"/>
              </a:rPr>
              <a:t>Means-Ends Earthly &amp; Worldly</a:t>
            </a:r>
          </a:p>
          <a:p>
            <a:pPr eaLnBrk="1" hangingPunct="1">
              <a:defRPr/>
            </a:pPr>
            <a:r>
              <a:rPr lang="en-US" sz="3600" b="1" u="sng">
                <a:solidFill>
                  <a:srgbClr val="000000"/>
                </a:solidFill>
                <a:effectLst>
                  <a:outerShdw blurRad="38100" dist="38100" dir="2700000" algn="tl">
                    <a:srgbClr val="FFFFFF"/>
                  </a:outerShdw>
                </a:effectLst>
                <a:ea typeface="+mn-ea"/>
              </a:rPr>
              <a:t>Seeking Pleasure Of Temporal Nature</a:t>
            </a:r>
          </a:p>
          <a:p>
            <a:pPr eaLnBrk="1" hangingPunct="1">
              <a:defRPr/>
            </a:pPr>
            <a:r>
              <a:rPr lang="en-US" sz="3600" b="1" u="sng">
                <a:solidFill>
                  <a:srgbClr val="000000"/>
                </a:solidFill>
                <a:effectLst>
                  <a:outerShdw blurRad="38100" dist="38100" dir="2700000" algn="tl">
                    <a:srgbClr val="FFFFFF"/>
                  </a:outerShdw>
                </a:effectLst>
                <a:ea typeface="+mn-ea"/>
              </a:rPr>
              <a:t>Happiness Measured Circumstantially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86531">
                                            <p:txEl>
                                              <p:pRg st="0" end="0"/>
                                            </p:txEl>
                                          </p:spTgt>
                                        </p:tgtEl>
                                        <p:attrNameLst>
                                          <p:attrName>style.visibility</p:attrName>
                                        </p:attrNameLst>
                                      </p:cBhvr>
                                      <p:to>
                                        <p:strVal val="visible"/>
                                      </p:to>
                                    </p:set>
                                    <p:anim calcmode="lin" valueType="num">
                                      <p:cBhvr>
                                        <p:cTn id="7" dur="500" fill="hold"/>
                                        <p:tgtEl>
                                          <p:spTgt spid="1686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865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86531">
                                            <p:txEl>
                                              <p:pRg st="1" end="1"/>
                                            </p:txEl>
                                          </p:spTgt>
                                        </p:tgtEl>
                                        <p:attrNameLst>
                                          <p:attrName>style.visibility</p:attrName>
                                        </p:attrNameLst>
                                      </p:cBhvr>
                                      <p:to>
                                        <p:strVal val="visible"/>
                                      </p:to>
                                    </p:set>
                                    <p:anim calcmode="lin" valueType="num">
                                      <p:cBhvr>
                                        <p:cTn id="13" dur="500" fill="hold"/>
                                        <p:tgtEl>
                                          <p:spTgt spid="168653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865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86531">
                                            <p:txEl>
                                              <p:pRg st="2" end="2"/>
                                            </p:txEl>
                                          </p:spTgt>
                                        </p:tgtEl>
                                        <p:attrNameLst>
                                          <p:attrName>style.visibility</p:attrName>
                                        </p:attrNameLst>
                                      </p:cBhvr>
                                      <p:to>
                                        <p:strVal val="visible"/>
                                      </p:to>
                                    </p:set>
                                    <p:anim calcmode="lin" valueType="num">
                                      <p:cBhvr>
                                        <p:cTn id="19" dur="500" fill="hold"/>
                                        <p:tgtEl>
                                          <p:spTgt spid="168653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86531">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6531"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88578" name="Rectangle 2">
            <a:extLst>
              <a:ext uri="{FF2B5EF4-FFF2-40B4-BE49-F238E27FC236}">
                <a16:creationId xmlns:a16="http://schemas.microsoft.com/office/drawing/2014/main" id="{37B7CD68-56A3-4BCD-A87D-C26134574A7F}"/>
              </a:ext>
            </a:extLst>
          </p:cNvPr>
          <p:cNvSpPr>
            <a:spLocks noGrp="1" noChangeArrowheads="1"/>
          </p:cNvSpPr>
          <p:nvPr>
            <p:ph type="ctrTitle"/>
          </p:nvPr>
        </p:nvSpPr>
        <p:spPr>
          <a:xfrm>
            <a:off x="1524000" y="533400"/>
            <a:ext cx="9144000" cy="5181600"/>
          </a:xfrm>
        </p:spPr>
        <p:txBody>
          <a:bodyPr/>
          <a:lstStyle/>
          <a:p>
            <a:pPr eaLnBrk="1" hangingPunct="1">
              <a:defRPr/>
            </a:pPr>
            <a:r>
              <a:rPr lang="en-US" sz="9600" b="1">
                <a:solidFill>
                  <a:srgbClr val="CC66FF"/>
                </a:solidFill>
                <a:effectLst>
                  <a:outerShdw blurRad="38100" dist="38100" dir="2700000" algn="tl">
                    <a:srgbClr val="000000"/>
                  </a:outerShdw>
                </a:effectLst>
                <a:latin typeface="Voltage" pitchFamily="34" charset="0"/>
                <a:ea typeface="+mj-ea"/>
              </a:rPr>
              <a:t>GOD</a:t>
            </a:r>
            <a:br>
              <a:rPr lang="en-US" sz="9600" b="1">
                <a:solidFill>
                  <a:srgbClr val="CC66FF"/>
                </a:solidFill>
                <a:effectLst>
                  <a:outerShdw blurRad="38100" dist="38100" dir="2700000" algn="tl">
                    <a:srgbClr val="000000"/>
                  </a:outerShdw>
                </a:effectLst>
                <a:latin typeface="Voltage" pitchFamily="34" charset="0"/>
                <a:ea typeface="+mj-ea"/>
              </a:rPr>
            </a:br>
            <a:r>
              <a:rPr lang="en-US" sz="9600" b="1">
                <a:solidFill>
                  <a:srgbClr val="CC66FF"/>
                </a:solidFill>
                <a:effectLst>
                  <a:outerShdw blurRad="38100" dist="38100" dir="2700000" algn="tl">
                    <a:srgbClr val="000000"/>
                  </a:outerShdw>
                </a:effectLst>
                <a:latin typeface="Voltage" pitchFamily="34" charset="0"/>
                <a:ea typeface="+mj-ea"/>
              </a:rPr>
              <a:t> SEEKS</a:t>
            </a:r>
            <a:br>
              <a:rPr lang="en-US" sz="9600" b="1">
                <a:solidFill>
                  <a:srgbClr val="CC66FF"/>
                </a:solidFill>
                <a:effectLst>
                  <a:outerShdw blurRad="38100" dist="38100" dir="2700000" algn="tl">
                    <a:srgbClr val="000000"/>
                  </a:outerShdw>
                </a:effectLst>
                <a:latin typeface="Voltage" pitchFamily="34" charset="0"/>
                <a:ea typeface="+mj-ea"/>
              </a:rPr>
            </a:br>
            <a:r>
              <a:rPr lang="en-US" sz="9600" b="1">
                <a:solidFill>
                  <a:srgbClr val="CC66FF"/>
                </a:solidFill>
                <a:effectLst>
                  <a:outerShdw blurRad="38100" dist="38100" dir="2700000" algn="tl">
                    <a:srgbClr val="000000"/>
                  </a:outerShdw>
                </a:effectLst>
                <a:latin typeface="Voltage" pitchFamily="34" charset="0"/>
                <a:ea typeface="+mj-ea"/>
              </a:rPr>
              <a:t> TO SAVE!</a:t>
            </a:r>
          </a:p>
        </p:txBody>
      </p:sp>
    </p:spTree>
  </p:cSld>
  <p:clrMapOvr>
    <a:masterClrMapping/>
  </p:clrMapOvr>
  <p:transition spd="slow" advTm="16000">
    <p:comb/>
    <p:sndAc>
      <p:stSnd>
        <p:snd r:embed="rId3" name="projctor.wav"/>
      </p:stSnd>
    </p:sndAc>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690626" name="Rectangle 2">
            <a:extLst>
              <a:ext uri="{FF2B5EF4-FFF2-40B4-BE49-F238E27FC236}">
                <a16:creationId xmlns:a16="http://schemas.microsoft.com/office/drawing/2014/main" id="{BD5BA057-1FDA-44D4-B2B5-869999BC8818}"/>
              </a:ext>
            </a:extLst>
          </p:cNvPr>
          <p:cNvSpPr>
            <a:spLocks noGrp="1" noChangeArrowheads="1"/>
          </p:cNvSpPr>
          <p:nvPr>
            <p:ph type="ctrTitle"/>
          </p:nvPr>
        </p:nvSpPr>
        <p:spPr>
          <a:xfrm>
            <a:off x="1524000" y="609600"/>
            <a:ext cx="9144000" cy="5334000"/>
          </a:xfrm>
        </p:spPr>
        <p:txBody>
          <a:bodyPr/>
          <a:lstStyle/>
          <a:p>
            <a:pPr eaLnBrk="1" hangingPunct="1">
              <a:defRPr/>
            </a:pPr>
            <a:br>
              <a:rPr lang="en-US" sz="9600" b="1">
                <a:solidFill>
                  <a:srgbClr val="CC66FF"/>
                </a:solidFill>
                <a:effectLst>
                  <a:outerShdw blurRad="38100" dist="38100" dir="2700000" algn="tl">
                    <a:srgbClr val="000000"/>
                  </a:outerShdw>
                </a:effectLst>
                <a:ea typeface="+mj-ea"/>
              </a:rPr>
            </a:br>
            <a:r>
              <a:rPr lang="en-US" sz="9600" b="1">
                <a:solidFill>
                  <a:srgbClr val="CC66FF"/>
                </a:solidFill>
                <a:effectLst>
                  <a:outerShdw blurRad="38100" dist="38100" dir="2700000" algn="tl">
                    <a:srgbClr val="000000"/>
                  </a:outerShdw>
                </a:effectLst>
                <a:ea typeface="+mj-ea"/>
              </a:rPr>
              <a:t> </a:t>
            </a:r>
            <a:br>
              <a:rPr lang="en-US" sz="9600" b="1">
                <a:solidFill>
                  <a:srgbClr val="CC66FF"/>
                </a:solidFill>
                <a:effectLst>
                  <a:outerShdw blurRad="38100" dist="38100" dir="2700000" algn="tl">
                    <a:srgbClr val="000000"/>
                  </a:outerShdw>
                </a:effectLst>
                <a:ea typeface="+mj-ea"/>
              </a:rPr>
            </a:br>
            <a:br>
              <a:rPr lang="en-US" sz="9600" b="1">
                <a:solidFill>
                  <a:srgbClr val="CC66FF"/>
                </a:solidFill>
                <a:effectLst>
                  <a:outerShdw blurRad="38100" dist="38100" dir="2700000" algn="tl">
                    <a:srgbClr val="000000"/>
                  </a:outerShdw>
                </a:effectLst>
                <a:ea typeface="+mj-ea"/>
              </a:rPr>
            </a:br>
            <a:endParaRPr lang="en-US" sz="9600" b="1">
              <a:solidFill>
                <a:srgbClr val="000000"/>
              </a:solidFill>
              <a:effectLst>
                <a:outerShdw blurRad="38100" dist="38100" dir="2700000" algn="tl">
                  <a:srgbClr val="FFFFFF"/>
                </a:outerShdw>
              </a:effectLst>
              <a:ea typeface="+mj-ea"/>
            </a:endParaRPr>
          </a:p>
        </p:txBody>
      </p:sp>
      <p:sp>
        <p:nvSpPr>
          <p:cNvPr id="1690628" name="WordArt 4">
            <a:extLst>
              <a:ext uri="{FF2B5EF4-FFF2-40B4-BE49-F238E27FC236}">
                <a16:creationId xmlns:a16="http://schemas.microsoft.com/office/drawing/2014/main" id="{EFC3B618-42D4-477B-8F0F-C4B00B363B32}"/>
              </a:ext>
            </a:extLst>
          </p:cNvPr>
          <p:cNvSpPr>
            <a:spLocks noChangeArrowheads="1" noChangeShapeType="1" noTextEdit="1"/>
          </p:cNvSpPr>
          <p:nvPr/>
        </p:nvSpPr>
        <p:spPr bwMode="auto">
          <a:xfrm>
            <a:off x="3276600" y="1676400"/>
            <a:ext cx="5562600" cy="2076450"/>
          </a:xfrm>
          <a:prstGeom prst="rect">
            <a:avLst/>
          </a:prstGeom>
        </p:spPr>
        <p:txBody>
          <a:bodyPr spcFirstLastPara="1" wrap="none" fromWordArt="1">
            <a:prstTxWarp prst="textArchUp">
              <a:avLst>
                <a:gd name="adj" fmla="val 10800004"/>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solidFill>
                  <a:srgbClr val="800000"/>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SIN</a:t>
            </a:r>
          </a:p>
        </p:txBody>
      </p:sp>
      <p:sp>
        <p:nvSpPr>
          <p:cNvPr id="1690629" name="WordArt 5">
            <a:extLst>
              <a:ext uri="{FF2B5EF4-FFF2-40B4-BE49-F238E27FC236}">
                <a16:creationId xmlns:a16="http://schemas.microsoft.com/office/drawing/2014/main" id="{6B56DF85-133D-4A32-88C1-1C544D3A1D16}"/>
              </a:ext>
            </a:extLst>
          </p:cNvPr>
          <p:cNvSpPr>
            <a:spLocks noChangeArrowheads="1" noChangeShapeType="1" noTextEdit="1"/>
          </p:cNvSpPr>
          <p:nvPr/>
        </p:nvSpPr>
        <p:spPr bwMode="auto">
          <a:xfrm>
            <a:off x="3200400" y="2895600"/>
            <a:ext cx="5486400" cy="1752600"/>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a typeface="MS PGothic" panose="020B0600070205080204" pitchFamily="34" charset="-128"/>
              </a:rPr>
              <a:t>SEPARATES</a:t>
            </a:r>
          </a:p>
        </p:txBody>
      </p:sp>
      <p:sp>
        <p:nvSpPr>
          <p:cNvPr id="1690630" name="WordArt 6">
            <a:extLst>
              <a:ext uri="{FF2B5EF4-FFF2-40B4-BE49-F238E27FC236}">
                <a16:creationId xmlns:a16="http://schemas.microsoft.com/office/drawing/2014/main" id="{5B34756F-891F-4FD0-9AFD-7E0B5BA57677}"/>
              </a:ext>
            </a:extLst>
          </p:cNvPr>
          <p:cNvSpPr>
            <a:spLocks noChangeArrowheads="1" noChangeShapeType="1" noTextEdit="1"/>
          </p:cNvSpPr>
          <p:nvPr/>
        </p:nvSpPr>
        <p:spPr bwMode="auto">
          <a:xfrm>
            <a:off x="2514600" y="3886200"/>
            <a:ext cx="7086600" cy="2971800"/>
          </a:xfrm>
          <a:prstGeom prst="rect">
            <a:avLst/>
          </a:prstGeom>
        </p:spPr>
        <p:txBody>
          <a:bodyPr wrap="none" fromWordArt="1">
            <a:prstTxWarp prst="textCanDown">
              <a:avLst>
                <a:gd name="adj" fmla="val 33333"/>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MAN</a:t>
            </a:r>
          </a:p>
        </p:txBody>
      </p:sp>
      <p:sp>
        <p:nvSpPr>
          <p:cNvPr id="1690631" name="Comment 7">
            <a:extLst>
              <a:ext uri="{FF2B5EF4-FFF2-40B4-BE49-F238E27FC236}">
                <a16:creationId xmlns:a16="http://schemas.microsoft.com/office/drawing/2014/main" id="{39A6DEF5-30D4-4A57-BB68-FE384E5D1C0F}"/>
              </a:ext>
            </a:extLst>
          </p:cNvPr>
          <p:cNvSpPr>
            <a:spLocks noChangeArrowheads="1"/>
          </p:cNvSpPr>
          <p:nvPr/>
        </p:nvSpPr>
        <p:spPr bwMode="auto">
          <a:xfrm>
            <a:off x="1539876" y="-9906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Apologists Have Long Recognized That Rejections To The Gospel Message Are Morally Driven – Those That Object Seek To Justify Certain Behaviors – Over Time Their Sin Has Made Them Blind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90628"/>
                                        </p:tgtEl>
                                        <p:attrNameLst>
                                          <p:attrName>style.visibility</p:attrName>
                                        </p:attrNameLst>
                                      </p:cBhvr>
                                      <p:to>
                                        <p:strVal val="visible"/>
                                      </p:to>
                                    </p:set>
                                    <p:anim calcmode="lin" valueType="num">
                                      <p:cBhvr>
                                        <p:cTn id="7" dur="500" fill="hold"/>
                                        <p:tgtEl>
                                          <p:spTgt spid="1690628"/>
                                        </p:tgtEl>
                                        <p:attrNameLst>
                                          <p:attrName>ppt_w</p:attrName>
                                        </p:attrNameLst>
                                      </p:cBhvr>
                                      <p:tavLst>
                                        <p:tav tm="0">
                                          <p:val>
                                            <p:fltVal val="0"/>
                                          </p:val>
                                        </p:tav>
                                        <p:tav tm="100000">
                                          <p:val>
                                            <p:strVal val="#ppt_w"/>
                                          </p:val>
                                        </p:tav>
                                      </p:tavLst>
                                    </p:anim>
                                    <p:anim calcmode="lin" valueType="num">
                                      <p:cBhvr>
                                        <p:cTn id="8" dur="500" fill="hold"/>
                                        <p:tgtEl>
                                          <p:spTgt spid="169062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90629"/>
                                        </p:tgtEl>
                                        <p:attrNameLst>
                                          <p:attrName>style.visibility</p:attrName>
                                        </p:attrNameLst>
                                      </p:cBhvr>
                                      <p:to>
                                        <p:strVal val="visible"/>
                                      </p:to>
                                    </p:set>
                                    <p:animEffect transition="in" filter="dissolve">
                                      <p:cBhvr>
                                        <p:cTn id="13" dur="500"/>
                                        <p:tgtEl>
                                          <p:spTgt spid="16906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690630"/>
                                        </p:tgtEl>
                                        <p:attrNameLst>
                                          <p:attrName>style.visibility</p:attrName>
                                        </p:attrNameLst>
                                      </p:cBhvr>
                                      <p:to>
                                        <p:strVal val="visible"/>
                                      </p:to>
                                    </p:set>
                                    <p:anim calcmode="lin" valueType="num">
                                      <p:cBhvr>
                                        <p:cTn id="18" dur="500" fill="hold"/>
                                        <p:tgtEl>
                                          <p:spTgt spid="1690630"/>
                                        </p:tgtEl>
                                        <p:attrNameLst>
                                          <p:attrName>ppt_w</p:attrName>
                                        </p:attrNameLst>
                                      </p:cBhvr>
                                      <p:tavLst>
                                        <p:tav tm="0">
                                          <p:val>
                                            <p:fltVal val="0"/>
                                          </p:val>
                                        </p:tav>
                                        <p:tav tm="100000">
                                          <p:val>
                                            <p:strVal val="#ppt_w"/>
                                          </p:val>
                                        </p:tav>
                                      </p:tavLst>
                                    </p:anim>
                                    <p:anim calcmode="lin" valueType="num">
                                      <p:cBhvr>
                                        <p:cTn id="19" dur="500" fill="hold"/>
                                        <p:tgtEl>
                                          <p:spTgt spid="16906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B08D6662-8AFC-47F0-A68D-0DDA163DDA5F}"/>
              </a:ext>
            </a:extLst>
          </p:cNvPr>
          <p:cNvSpPr>
            <a:spLocks noGrp="1" noChangeArrowheads="1"/>
          </p:cNvSpPr>
          <p:nvPr>
            <p:ph type="ctrTitle"/>
          </p:nvPr>
        </p:nvSpPr>
        <p:spPr>
          <a:xfrm>
            <a:off x="1524000" y="228600"/>
            <a:ext cx="9144000" cy="838200"/>
          </a:xfrm>
        </p:spPr>
        <p:txBody>
          <a:bodyPr/>
          <a:lstStyle/>
          <a:p>
            <a:pPr eaLnBrk="1" hangingPunct="1">
              <a:defRPr/>
            </a:pPr>
            <a:r>
              <a:rPr lang="en-US" sz="8000" b="1">
                <a:solidFill>
                  <a:srgbClr val="FFFF00"/>
                </a:solidFill>
                <a:effectLst>
                  <a:outerShdw blurRad="38100" dist="38100" dir="2700000" algn="tl">
                    <a:srgbClr val="000000"/>
                  </a:outerShdw>
                </a:effectLst>
                <a:ea typeface="+mj-ea"/>
              </a:rPr>
              <a:t>What Does This</a:t>
            </a:r>
          </a:p>
        </p:txBody>
      </p:sp>
      <p:sp>
        <p:nvSpPr>
          <p:cNvPr id="521219" name="Rectangle 3">
            <a:extLst>
              <a:ext uri="{FF2B5EF4-FFF2-40B4-BE49-F238E27FC236}">
                <a16:creationId xmlns:a16="http://schemas.microsoft.com/office/drawing/2014/main" id="{334180FA-CC27-412B-9B68-90735E5A7E9B}"/>
              </a:ext>
            </a:extLst>
          </p:cNvPr>
          <p:cNvSpPr>
            <a:spLocks noGrp="1" noChangeArrowheads="1"/>
          </p:cNvSpPr>
          <p:nvPr>
            <p:ph type="subTitle" idx="1"/>
          </p:nvPr>
        </p:nvSpPr>
        <p:spPr>
          <a:xfrm>
            <a:off x="1676400" y="4953000"/>
            <a:ext cx="8991600" cy="1752600"/>
          </a:xfrm>
        </p:spPr>
        <p:txBody>
          <a:bodyPr/>
          <a:lstStyle/>
          <a:p>
            <a:pPr eaLnBrk="1" hangingPunct="1">
              <a:defRPr/>
            </a:pPr>
            <a:r>
              <a:rPr lang="en-US" sz="9600" b="1">
                <a:solidFill>
                  <a:srgbClr val="FF0066"/>
                </a:solidFill>
                <a:effectLst>
                  <a:outerShdw blurRad="38100" dist="38100" dir="2700000" algn="tl">
                    <a:srgbClr val="000000"/>
                  </a:outerShdw>
                </a:effectLst>
                <a:ea typeface="+mn-ea"/>
              </a:rPr>
              <a:t>MEAN TO YOU</a:t>
            </a:r>
          </a:p>
        </p:txBody>
      </p:sp>
      <p:pic>
        <p:nvPicPr>
          <p:cNvPr id="521220" name="DEBUSSY.WAV">
            <a:hlinkClick r:id="" action="ppaction://media"/>
            <a:extLst>
              <a:ext uri="{FF2B5EF4-FFF2-40B4-BE49-F238E27FC236}">
                <a16:creationId xmlns:a16="http://schemas.microsoft.com/office/drawing/2014/main" id="{48CBF4B6-48AE-43F7-ABA2-6742BC90CCDE}"/>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943600" y="701040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12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21220"/>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39300" name="Rectangle 4">
            <a:extLst>
              <a:ext uri="{FF2B5EF4-FFF2-40B4-BE49-F238E27FC236}">
                <a16:creationId xmlns:a16="http://schemas.microsoft.com/office/drawing/2014/main" id="{4FEF4CC7-42CA-4567-B1AF-B18488E0E8D3}"/>
              </a:ext>
            </a:extLst>
          </p:cNvPr>
          <p:cNvSpPr>
            <a:spLocks noGrp="1" noChangeArrowheads="1"/>
          </p:cNvSpPr>
          <p:nvPr>
            <p:ph type="ctrTitle"/>
          </p:nvPr>
        </p:nvSpPr>
        <p:spPr/>
        <p:txBody>
          <a:bodyPr/>
          <a:lstStyle/>
          <a:p>
            <a:pPr eaLnBrk="1" hangingPunct="1">
              <a:defRPr/>
            </a:pPr>
            <a:endParaRPr lang="en-US">
              <a:ea typeface="+mj-ea"/>
            </a:endParaRPr>
          </a:p>
        </p:txBody>
      </p:sp>
      <p:sp>
        <p:nvSpPr>
          <p:cNvPr id="439301" name="Rectangle 5">
            <a:extLst>
              <a:ext uri="{FF2B5EF4-FFF2-40B4-BE49-F238E27FC236}">
                <a16:creationId xmlns:a16="http://schemas.microsoft.com/office/drawing/2014/main" id="{DC35F228-1228-4E4F-8DF8-90A6B9F3010C}"/>
              </a:ext>
            </a:extLst>
          </p:cNvPr>
          <p:cNvSpPr>
            <a:spLocks noGrp="1" noChangeArrowheads="1"/>
          </p:cNvSpPr>
          <p:nvPr>
            <p:ph type="subTitle" idx="1"/>
          </p:nvPr>
        </p:nvSpPr>
        <p:spPr>
          <a:xfrm>
            <a:off x="1905000" y="6019800"/>
            <a:ext cx="8305800" cy="685800"/>
          </a:xfrm>
          <a:solidFill>
            <a:schemeClr val="accent2"/>
          </a:solidFill>
        </p:spPr>
        <p:txBody>
          <a:bodyPr/>
          <a:lstStyle/>
          <a:p>
            <a:pPr eaLnBrk="1" hangingPunct="1">
              <a:defRPr/>
            </a:pPr>
            <a:r>
              <a:rPr lang="en-US" sz="4400" b="1">
                <a:solidFill>
                  <a:srgbClr val="FF0066"/>
                </a:solidFill>
                <a:effectLst>
                  <a:outerShdw blurRad="38100" dist="38100" dir="2700000" algn="tl">
                    <a:srgbClr val="000000"/>
                  </a:outerShdw>
                </a:effectLst>
                <a:ea typeface="+mn-ea"/>
              </a:rPr>
              <a:t>The Real Thorns Of Life Bite!</a:t>
            </a:r>
            <a:r>
              <a:rPr lang="en-US">
                <a:ea typeface="+mn-ea"/>
              </a:rPr>
              <a:t> </a:t>
            </a:r>
          </a:p>
        </p:txBody>
      </p:sp>
      <p:sp>
        <p:nvSpPr>
          <p:cNvPr id="439302" name="Comment 6">
            <a:extLst>
              <a:ext uri="{FF2B5EF4-FFF2-40B4-BE49-F238E27FC236}">
                <a16:creationId xmlns:a16="http://schemas.microsoft.com/office/drawing/2014/main" id="{AB4069AF-4913-4850-ADFD-5831E75ED232}"/>
              </a:ext>
            </a:extLst>
          </p:cNvPr>
          <p:cNvSpPr>
            <a:spLocks noChangeArrowheads="1"/>
          </p:cNvSpPr>
          <p:nvPr/>
        </p:nvSpPr>
        <p:spPr bwMode="auto">
          <a:xfrm>
            <a:off x="1539876" y="-914400"/>
            <a:ext cx="7604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Like A Snake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But Like The Serpents Mentioned In Scripture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God Is In Control! </a:t>
            </a:r>
          </a:p>
        </p:txBody>
      </p:sp>
    </p:spTree>
  </p:cSld>
  <p:clrMapOvr>
    <a:masterClrMapping/>
  </p:clrMapOvr>
  <p:transition spd="slow" advTm="16000">
    <p:comb/>
    <p:sndAc>
      <p:stSnd>
        <p:snd r:embed="rId3" name="projctor.wav"/>
      </p:stSnd>
    </p:sndAc>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35555" name="Rectangle 3">
            <a:extLst>
              <a:ext uri="{FF2B5EF4-FFF2-40B4-BE49-F238E27FC236}">
                <a16:creationId xmlns:a16="http://schemas.microsoft.com/office/drawing/2014/main" id="{A75B13C8-1654-4DAC-B22F-EF403D7C2331}"/>
              </a:ext>
            </a:extLst>
          </p:cNvPr>
          <p:cNvSpPr>
            <a:spLocks noGrp="1" noChangeArrowheads="1"/>
          </p:cNvSpPr>
          <p:nvPr>
            <p:ph type="subTitle" idx="1"/>
          </p:nvPr>
        </p:nvSpPr>
        <p:spPr>
          <a:xfrm>
            <a:off x="2895600" y="152400"/>
            <a:ext cx="6400800" cy="6172200"/>
          </a:xfrm>
        </p:spPr>
        <p:txBody>
          <a:bodyPr/>
          <a:lstStyle/>
          <a:p>
            <a:pPr eaLnBrk="1" hangingPunct="1">
              <a:defRPr/>
            </a:pPr>
            <a:r>
              <a:rPr lang="en-US" sz="7200" b="1">
                <a:solidFill>
                  <a:schemeClr val="accent2"/>
                </a:solidFill>
                <a:effectLst>
                  <a:outerShdw blurRad="38100" dist="38100" dir="2700000" algn="tl">
                    <a:srgbClr val="000000"/>
                  </a:outerShdw>
                </a:effectLst>
                <a:ea typeface="+mn-ea"/>
              </a:rPr>
              <a:t>Jesus </a:t>
            </a:r>
          </a:p>
          <a:p>
            <a:pPr eaLnBrk="1" hangingPunct="1">
              <a:defRPr/>
            </a:pPr>
            <a:r>
              <a:rPr lang="en-US" sz="7200" b="1">
                <a:solidFill>
                  <a:schemeClr val="accent2"/>
                </a:solidFill>
                <a:effectLst>
                  <a:outerShdw blurRad="38100" dist="38100" dir="2700000" algn="tl">
                    <a:srgbClr val="000000"/>
                  </a:outerShdw>
                </a:effectLst>
                <a:ea typeface="+mn-ea"/>
              </a:rPr>
              <a:t>Took The</a:t>
            </a:r>
          </a:p>
          <a:p>
            <a:pPr eaLnBrk="1" hangingPunct="1">
              <a:defRPr/>
            </a:pPr>
            <a:r>
              <a:rPr lang="en-US" sz="7200" b="1">
                <a:solidFill>
                  <a:schemeClr val="accent2"/>
                </a:solidFill>
                <a:effectLst>
                  <a:outerShdw blurRad="38100" dist="38100" dir="2700000" algn="tl">
                    <a:srgbClr val="000000"/>
                  </a:outerShdw>
                </a:effectLst>
                <a:ea typeface="+mn-ea"/>
              </a:rPr>
              <a:t>Bite</a:t>
            </a:r>
          </a:p>
          <a:p>
            <a:pPr eaLnBrk="1" hangingPunct="1">
              <a:defRPr/>
            </a:pPr>
            <a:r>
              <a:rPr lang="en-US" sz="7200" b="1">
                <a:solidFill>
                  <a:schemeClr val="accent2"/>
                </a:solidFill>
                <a:effectLst>
                  <a:outerShdw blurRad="38100" dist="38100" dir="2700000" algn="tl">
                    <a:srgbClr val="000000"/>
                  </a:outerShdw>
                </a:effectLst>
                <a:ea typeface="+mn-ea"/>
              </a:rPr>
              <a:t>Out Of</a:t>
            </a:r>
          </a:p>
          <a:p>
            <a:pPr eaLnBrk="1" hangingPunct="1">
              <a:defRPr/>
            </a:pPr>
            <a:r>
              <a:rPr lang="en-US" sz="7200" b="1">
                <a:solidFill>
                  <a:schemeClr val="accent2"/>
                </a:solidFill>
                <a:effectLst>
                  <a:outerShdw blurRad="38100" dist="38100" dir="2700000" algn="tl">
                    <a:srgbClr val="000000"/>
                  </a:outerShdw>
                </a:effectLst>
                <a:ea typeface="+mn-ea"/>
              </a:rPr>
              <a:t>Reality!</a:t>
            </a:r>
          </a:p>
        </p:txBody>
      </p:sp>
    </p:spTree>
  </p:cSld>
  <p:clrMapOvr>
    <a:masterClrMapping/>
  </p:clrMapOvr>
  <p:transition spd="slow" advTm="16000">
    <p:comb/>
    <p:sndAc>
      <p:stSnd>
        <p:snd r:embed="rId3" name="projctor.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c-m-imagesubtitle-image-12316132857" descr="Hebrew alphabet numeric value, Greek alphabet numerical values letters, Jesus name 888">
            <a:hlinkClick r:id="rId3"/>
            <a:extLst>
              <a:ext uri="{FF2B5EF4-FFF2-40B4-BE49-F238E27FC236}">
                <a16:creationId xmlns:a16="http://schemas.microsoft.com/office/drawing/2014/main" id="{EC6C2315-6980-45ED-9E11-84AC1C87E8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9764" y="490888"/>
            <a:ext cx="11155680" cy="5871412"/>
          </a:xfrm>
          <a:prstGeom prst="rect">
            <a:avLst/>
          </a:prstGeom>
          <a:noFill/>
          <a:ln>
            <a:noFill/>
          </a:ln>
        </p:spPr>
      </p:pic>
    </p:spTree>
    <p:extLst>
      <p:ext uri="{BB962C8B-B14F-4D97-AF65-F5344CB8AC3E}">
        <p14:creationId xmlns:p14="http://schemas.microsoft.com/office/powerpoint/2010/main" val="30394147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73186" name="Rectangle 2">
            <a:extLst>
              <a:ext uri="{FF2B5EF4-FFF2-40B4-BE49-F238E27FC236}">
                <a16:creationId xmlns:a16="http://schemas.microsoft.com/office/drawing/2014/main" id="{427FC915-FAC7-469B-8E34-58123989CB4D}"/>
              </a:ext>
            </a:extLst>
          </p:cNvPr>
          <p:cNvSpPr>
            <a:spLocks noGrp="1" noChangeArrowheads="1"/>
          </p:cNvSpPr>
          <p:nvPr>
            <p:ph type="subTitle" idx="1"/>
          </p:nvPr>
        </p:nvSpPr>
        <p:spPr>
          <a:xfrm>
            <a:off x="2895600" y="152400"/>
            <a:ext cx="6400800" cy="6172200"/>
          </a:xfrm>
        </p:spPr>
        <p:txBody>
          <a:bodyPr/>
          <a:lstStyle/>
          <a:p>
            <a:pPr eaLnBrk="1" hangingPunct="1">
              <a:defRPr/>
            </a:pPr>
            <a:r>
              <a:rPr lang="en-US" sz="7200" b="1">
                <a:solidFill>
                  <a:srgbClr val="FF0066"/>
                </a:solidFill>
                <a:effectLst>
                  <a:outerShdw blurRad="38100" dist="38100" dir="2700000" algn="tl">
                    <a:srgbClr val="000000"/>
                  </a:outerShdw>
                </a:effectLst>
                <a:ea typeface="+mn-ea"/>
              </a:rPr>
              <a:t>Jesus </a:t>
            </a:r>
          </a:p>
          <a:p>
            <a:pPr eaLnBrk="1" hangingPunct="1">
              <a:defRPr/>
            </a:pPr>
            <a:r>
              <a:rPr lang="en-US" sz="7200" b="1">
                <a:solidFill>
                  <a:srgbClr val="FF0066"/>
                </a:solidFill>
                <a:effectLst>
                  <a:outerShdw blurRad="38100" dist="38100" dir="2700000" algn="tl">
                    <a:srgbClr val="000000"/>
                  </a:outerShdw>
                </a:effectLst>
                <a:ea typeface="+mn-ea"/>
              </a:rPr>
              <a:t>Took The</a:t>
            </a:r>
          </a:p>
          <a:p>
            <a:pPr eaLnBrk="1" hangingPunct="1">
              <a:defRPr/>
            </a:pPr>
            <a:r>
              <a:rPr lang="en-US" sz="7200" b="1">
                <a:solidFill>
                  <a:srgbClr val="FF0066"/>
                </a:solidFill>
                <a:effectLst>
                  <a:outerShdw blurRad="38100" dist="38100" dir="2700000" algn="tl">
                    <a:srgbClr val="000000"/>
                  </a:outerShdw>
                </a:effectLst>
                <a:ea typeface="+mn-ea"/>
              </a:rPr>
              <a:t>Sting </a:t>
            </a:r>
          </a:p>
          <a:p>
            <a:pPr eaLnBrk="1" hangingPunct="1">
              <a:defRPr/>
            </a:pPr>
            <a:r>
              <a:rPr lang="en-US" sz="7200" b="1">
                <a:solidFill>
                  <a:srgbClr val="FF0066"/>
                </a:solidFill>
                <a:effectLst>
                  <a:outerShdw blurRad="38100" dist="38100" dir="2700000" algn="tl">
                    <a:srgbClr val="000000"/>
                  </a:outerShdw>
                </a:effectLst>
                <a:ea typeface="+mn-ea"/>
              </a:rPr>
              <a:t>Out Of</a:t>
            </a:r>
          </a:p>
          <a:p>
            <a:pPr eaLnBrk="1" hangingPunct="1">
              <a:defRPr/>
            </a:pPr>
            <a:r>
              <a:rPr lang="en-US" sz="7200" b="1">
                <a:solidFill>
                  <a:srgbClr val="FF0066"/>
                </a:solidFill>
                <a:effectLst>
                  <a:outerShdw blurRad="38100" dist="38100" dir="2700000" algn="tl">
                    <a:srgbClr val="000000"/>
                  </a:outerShdw>
                </a:effectLst>
                <a:ea typeface="+mn-ea"/>
              </a:rPr>
              <a:t>Death!</a:t>
            </a:r>
          </a:p>
        </p:txBody>
      </p:sp>
    </p:spTree>
  </p:cSld>
  <p:clrMapOvr>
    <a:masterClrMapping/>
  </p:clrMapOvr>
  <p:transition spd="slow" advTm="16000">
    <p:comb/>
    <p:sndAc>
      <p:stSnd>
        <p:snd r:embed="rId3" name="projctor.wav"/>
      </p:stSnd>
    </p:sndAc>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758431"/>
          </a:xfrm>
          <a:solidFill>
            <a:schemeClr val="accent2">
              <a:lumMod val="20000"/>
              <a:lumOff val="80000"/>
            </a:schemeClr>
          </a:solidFill>
        </p:spPr>
        <p:txBody>
          <a:bodyPr>
            <a:noAutofit/>
          </a:bodyPr>
          <a:lstStyle/>
          <a:p>
            <a:r>
              <a:rPr lang="en-US" sz="7200" u="sng" dirty="0">
                <a:effectLst>
                  <a:outerShdw blurRad="38100" dist="38100" dir="2700000" algn="tl">
                    <a:srgbClr val="000000">
                      <a:alpha val="43137"/>
                    </a:srgbClr>
                  </a:outerShdw>
                </a:effectLst>
              </a:rPr>
              <a:t>THE HOPE HERMENEUTIC </a:t>
            </a: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1001027"/>
            <a:ext cx="11719249" cy="5614377"/>
          </a:xfrm>
          <a:solidFill>
            <a:schemeClr val="accent2">
              <a:lumMod val="20000"/>
              <a:lumOff val="80000"/>
            </a:schemeClr>
          </a:solidFill>
          <a:ln>
            <a:noFill/>
          </a:ln>
        </p:spPr>
        <p:txBody>
          <a:bodyPr>
            <a:normAutofit/>
          </a:bodyPr>
          <a:lstStyle/>
          <a:p>
            <a:pPr algn="l" rtl="0"/>
            <a:endParaRPr lang="en-US" sz="800" dirty="0">
              <a:solidFill>
                <a:srgbClr val="F7A115"/>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endParaRPr>
          </a:p>
          <a:p>
            <a:pPr algn="l" rtl="0"/>
            <a:r>
              <a:rPr lang="en-US" sz="2000" dirty="0">
                <a:solidFill>
                  <a:srgbClr val="A03058"/>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 Medical Practitioners are Professionally Trained to Facilitate the Patient Processing of Unpleasant Information: </a:t>
            </a:r>
          </a:p>
          <a:p>
            <a:pPr marL="0" indent="0" algn="l" rtl="0">
              <a:buNone/>
            </a:pPr>
            <a:endParaRPr lang="en-US" sz="2000" b="0" i="0" u="none" strike="noStrike" baseline="0" dirty="0">
              <a:solidFill>
                <a:srgbClr val="F7A115"/>
              </a:solidFill>
              <a:hlinkClick r:id="rId3">
                <a:extLst>
                  <a:ext uri="{A12FA001-AC4F-418D-AE19-62706E023703}">
                    <ahyp:hlinkClr xmlns:ahyp="http://schemas.microsoft.com/office/drawing/2018/hyperlinkcolor" val="tx"/>
                  </a:ext>
                </a:extLst>
              </a:hlinkClick>
            </a:endParaRPr>
          </a:p>
          <a:p>
            <a:pPr algn="just" rtl="0"/>
            <a:endParaRPr lang="en-US" b="0" i="0" u="none" strike="noStrike" baseline="0" dirty="0">
              <a:solidFill>
                <a:srgbClr val="0000FF"/>
              </a:solidFill>
              <a:hlinkClick r:id="rId4"/>
            </a:endParaRPr>
          </a:p>
        </p:txBody>
      </p:sp>
      <p:sp>
        <p:nvSpPr>
          <p:cNvPr id="4" name="Rectangle 3">
            <a:extLst>
              <a:ext uri="{FF2B5EF4-FFF2-40B4-BE49-F238E27FC236}">
                <a16:creationId xmlns:a16="http://schemas.microsoft.com/office/drawing/2014/main" id="{A4735D4F-E712-4BC2-9FD0-DAA8854E592B}"/>
              </a:ext>
            </a:extLst>
          </p:cNvPr>
          <p:cNvSpPr/>
          <p:nvPr/>
        </p:nvSpPr>
        <p:spPr>
          <a:xfrm>
            <a:off x="776748" y="2931588"/>
            <a:ext cx="10460456"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GIVE THE GOOD NEWS FIRST!</a:t>
            </a:r>
          </a:p>
        </p:txBody>
      </p:sp>
    </p:spTree>
    <p:extLst>
      <p:ext uri="{BB962C8B-B14F-4D97-AF65-F5344CB8AC3E}">
        <p14:creationId xmlns:p14="http://schemas.microsoft.com/office/powerpoint/2010/main" val="636852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03554" name="Picture 2" descr="Rectangle 2_pptX">
            <a:extLst>
              <a:ext uri="{FF2B5EF4-FFF2-40B4-BE49-F238E27FC236}">
                <a16:creationId xmlns:a16="http://schemas.microsoft.com/office/drawing/2014/main" id="{26A6EFED-69EB-4CCD-9895-F3DBEEC971E6}"/>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126039" y="990600"/>
            <a:ext cx="48990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03555" name="Rectangle 3" hidden="1">
            <a:extLst>
              <a:ext uri="{FF2B5EF4-FFF2-40B4-BE49-F238E27FC236}">
                <a16:creationId xmlns:a16="http://schemas.microsoft.com/office/drawing/2014/main" id="{72F33B7A-64AD-46D4-9283-EFA763CE86CF}"/>
              </a:ext>
            </a:extLst>
          </p:cNvPr>
          <p:cNvSpPr>
            <a:spLocks noGrp="1" noChangeArrowheads="1"/>
          </p:cNvSpPr>
          <p:nvPr>
            <p:ph type="ctrTitle"/>
            <p:custDataLst>
              <p:tags r:id="rId2"/>
            </p:custDataLst>
          </p:nvPr>
        </p:nvSpPr>
        <p:spPr>
          <a:effectLst>
            <a:outerShdw algn="ctr" rotWithShape="0">
              <a:srgbClr val="373C55">
                <a:alpha val="75000"/>
              </a:srgbClr>
            </a:outerShdw>
          </a:effectLst>
        </p:spPr>
        <p:txBody>
          <a:bodyPr/>
          <a:lstStyle/>
          <a:p>
            <a:pPr eaLnBrk="1" hangingPunct="1">
              <a:defRPr/>
            </a:pPr>
            <a:r>
              <a:rPr lang="en-US" sz="6000">
                <a:solidFill>
                  <a:srgbClr val="DCCDDC"/>
                </a:solidFill>
                <a:ea typeface="+mj-ea"/>
              </a:rPr>
              <a:t>Hope!</a:t>
            </a:r>
          </a:p>
        </p:txBody>
      </p:sp>
      <p:sp>
        <p:nvSpPr>
          <p:cNvPr id="14103556" name="Rectangle 4">
            <a:extLst>
              <a:ext uri="{FF2B5EF4-FFF2-40B4-BE49-F238E27FC236}">
                <a16:creationId xmlns:a16="http://schemas.microsoft.com/office/drawing/2014/main" id="{D69737FC-A307-4F01-8ECB-B0744E90A388}"/>
              </a:ext>
            </a:extLst>
          </p:cNvPr>
          <p:cNvSpPr>
            <a:spLocks noGrp="1" noChangeArrowheads="1"/>
          </p:cNvSpPr>
          <p:nvPr>
            <p:ph type="subTitle" idx="1"/>
          </p:nvPr>
        </p:nvSpPr>
        <p:spPr/>
        <p:txBody>
          <a:bodyPr/>
          <a:lstStyle/>
          <a:p>
            <a:pPr eaLnBrk="1" hangingPunct="1">
              <a:defRPr/>
            </a:pPr>
            <a:r>
              <a:rPr lang="en-US" b="1">
                <a:effectLst>
                  <a:outerShdw blurRad="38100" dist="38100" dir="2700000" algn="tl">
                    <a:srgbClr val="000000"/>
                  </a:outerShdw>
                </a:effectLst>
                <a:ea typeface="+mn-ea"/>
              </a:rPr>
              <a:t>God makes life livable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1410355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499"/>
                                          </p:stCondLst>
                                        </p:cTn>
                                        <p:tgtEl>
                                          <p:spTgt spid="141035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3556" grpId="0" build="p" autoUpdateAnimBg="0" advAuto="1000"/>
    </p:bldLst>
  </p:timing>
</p:sld>
</file>

<file path=ppt/slides/slide15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05602" name="Picture 2" descr="Rectangle 2_pptX">
            <a:extLst>
              <a:ext uri="{FF2B5EF4-FFF2-40B4-BE49-F238E27FC236}">
                <a16:creationId xmlns:a16="http://schemas.microsoft.com/office/drawing/2014/main" id="{7D2467E8-43A8-4ECB-9BCB-E7C0E5DAB57A}"/>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801814"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05603" name="Rectangle 3" hidden="1">
            <a:extLst>
              <a:ext uri="{FF2B5EF4-FFF2-40B4-BE49-F238E27FC236}">
                <a16:creationId xmlns:a16="http://schemas.microsoft.com/office/drawing/2014/main" id="{4A07902E-B3CA-4560-B7EF-935957A96F45}"/>
              </a:ext>
            </a:extLst>
          </p:cNvPr>
          <p:cNvSpPr>
            <a:spLocks noGrp="1" noChangeArrowheads="1"/>
          </p:cNvSpPr>
          <p:nvPr>
            <p:ph type="title"/>
            <p:custDataLst>
              <p:tags r:id="rId2"/>
            </p:custDataLst>
          </p:nvPr>
        </p:nvSpPr>
        <p:spPr>
          <a:xfrm>
            <a:off x="1801814" y="76200"/>
            <a:ext cx="6884987" cy="1143000"/>
          </a:xfrm>
        </p:spPr>
        <p:txBody>
          <a:bodyPr/>
          <a:lstStyle/>
          <a:p>
            <a:pPr eaLnBrk="1" hangingPunct="1">
              <a:defRPr/>
            </a:pPr>
            <a:r>
              <a:rPr lang="en-US" sz="5400">
                <a:ea typeface="+mj-ea"/>
              </a:rPr>
              <a:t>Theme:</a:t>
            </a:r>
          </a:p>
        </p:txBody>
      </p:sp>
      <p:sp>
        <p:nvSpPr>
          <p:cNvPr id="14105604" name="Rectangle 4">
            <a:extLst>
              <a:ext uri="{FF2B5EF4-FFF2-40B4-BE49-F238E27FC236}">
                <a16:creationId xmlns:a16="http://schemas.microsoft.com/office/drawing/2014/main" id="{2DD1AD79-05D8-422E-9C9F-DB8CF8A261CA}"/>
              </a:ext>
            </a:extLst>
          </p:cNvPr>
          <p:cNvSpPr>
            <a:spLocks noChangeArrowheads="1"/>
          </p:cNvSpPr>
          <p:nvPr/>
        </p:nvSpPr>
        <p:spPr bwMode="auto">
          <a:xfrm>
            <a:off x="4800600" y="1981200"/>
            <a:ext cx="5562600" cy="4343400"/>
          </a:xfrm>
          <a:prstGeom prst="rect">
            <a:avLst/>
          </a:prstGeom>
          <a:solidFill>
            <a:srgbClr val="DCCDDC">
              <a:alpha val="80000"/>
            </a:srgbClr>
          </a:solidFill>
          <a:ln w="57150">
            <a:solidFill>
              <a:srgbClr val="373C55"/>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4105605" name="Rectangle 5">
            <a:extLst>
              <a:ext uri="{FF2B5EF4-FFF2-40B4-BE49-F238E27FC236}">
                <a16:creationId xmlns:a16="http://schemas.microsoft.com/office/drawing/2014/main" id="{8E599BE7-6D3F-4D34-938C-29DB2F7F9C3D}"/>
              </a:ext>
            </a:extLst>
          </p:cNvPr>
          <p:cNvSpPr>
            <a:spLocks noGrp="1" noChangeArrowheads="1"/>
          </p:cNvSpPr>
          <p:nvPr>
            <p:ph type="body" idx="1"/>
          </p:nvPr>
        </p:nvSpPr>
        <p:spPr>
          <a:xfrm>
            <a:off x="4953000" y="2057400"/>
            <a:ext cx="5410200" cy="4191000"/>
          </a:xfrm>
        </p:spPr>
        <p:txBody>
          <a:bodyPr anchor="ctr"/>
          <a:lstStyle/>
          <a:p>
            <a:pPr eaLnBrk="1" hangingPunct="1">
              <a:defRPr/>
            </a:pPr>
            <a:r>
              <a:rPr lang="en-US" sz="4000" b="1">
                <a:solidFill>
                  <a:srgbClr val="5A5A7D"/>
                </a:solidFill>
                <a:ea typeface="+mn-ea"/>
              </a:rPr>
              <a:t>Three episodes in Jesus’ ministry…</a:t>
            </a:r>
          </a:p>
          <a:p>
            <a:pPr eaLnBrk="1" hangingPunct="1">
              <a:spcBef>
                <a:spcPct val="0"/>
              </a:spcBef>
              <a:buFont typeface="Wingdings" panose="05000000000000000000" pitchFamily="2" charset="2"/>
              <a:buNone/>
              <a:defRPr/>
            </a:pPr>
            <a:r>
              <a:rPr lang="en-US" sz="4000" b="1">
                <a:solidFill>
                  <a:srgbClr val="5A5A7D"/>
                </a:solidFill>
                <a:ea typeface="+mn-ea"/>
              </a:rPr>
              <a:t>	filled people with hope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05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0560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0560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5605"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D59D304-3428-4402-ADDD-13DEEFD14FBE}"/>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6" name="Footer Placeholder 4">
            <a:extLst>
              <a:ext uri="{FF2B5EF4-FFF2-40B4-BE49-F238E27FC236}">
                <a16:creationId xmlns:a16="http://schemas.microsoft.com/office/drawing/2014/main" id="{427CC60A-715E-4ADC-B719-A2D35F857FB2}"/>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14107650" name="Picture 2" descr="Rectangle 2_pptX">
            <a:extLst>
              <a:ext uri="{FF2B5EF4-FFF2-40B4-BE49-F238E27FC236}">
                <a16:creationId xmlns:a16="http://schemas.microsoft.com/office/drawing/2014/main" id="{DA5CEDE6-013E-4DB4-A1FB-7B421BDA3B99}"/>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07651" name="Rectangle 3" hidden="1">
            <a:extLst>
              <a:ext uri="{FF2B5EF4-FFF2-40B4-BE49-F238E27FC236}">
                <a16:creationId xmlns:a16="http://schemas.microsoft.com/office/drawing/2014/main" id="{31C3F8E0-B3CA-4C59-A8FE-80F55B839C2F}"/>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Hope…</a:t>
            </a:r>
          </a:p>
        </p:txBody>
      </p:sp>
      <p:sp>
        <p:nvSpPr>
          <p:cNvPr id="14107652" name="Rectangle 4">
            <a:extLst>
              <a:ext uri="{FF2B5EF4-FFF2-40B4-BE49-F238E27FC236}">
                <a16:creationId xmlns:a16="http://schemas.microsoft.com/office/drawing/2014/main" id="{5F7E20DB-0630-48AB-8BC3-3439C7577B41}"/>
              </a:ext>
            </a:extLst>
          </p:cNvPr>
          <p:cNvSpPr>
            <a:spLocks noGrp="1" noChangeArrowheads="1"/>
          </p:cNvSpPr>
          <p:nvPr>
            <p:ph type="body" idx="1"/>
          </p:nvPr>
        </p:nvSpPr>
        <p:spPr>
          <a:xfrm>
            <a:off x="2286000" y="1828800"/>
            <a:ext cx="7696200" cy="4572000"/>
          </a:xfrm>
        </p:spPr>
        <p:txBody>
          <a:bodyPr/>
          <a:lstStyle/>
          <a:p>
            <a:pPr eaLnBrk="1" hangingPunct="1">
              <a:defRPr/>
            </a:pPr>
            <a:r>
              <a:rPr lang="en-US" sz="3600">
                <a:effectLst>
                  <a:outerShdw blurRad="38100" dist="38100" dir="2700000" algn="tl">
                    <a:srgbClr val="000000"/>
                  </a:outerShdw>
                </a:effectLst>
                <a:ea typeface="+mn-ea"/>
              </a:rPr>
              <a:t>Commonly </a:t>
            </a:r>
            <a:r>
              <a:rPr lang="en-US" sz="3600">
                <a:effectLst>
                  <a:outerShdw blurRad="38100" dist="38100" dir="2700000" algn="tl">
                    <a:srgbClr val="000000"/>
                  </a:outerShdw>
                </a:effectLst>
                <a:ea typeface="+mn-ea"/>
                <a:sym typeface="Wingdings" pitchFamily="2" charset="2"/>
              </a:rPr>
              <a:t> wish, desire</a:t>
            </a:r>
          </a:p>
          <a:p>
            <a:pPr eaLnBrk="1" hangingPunct="1">
              <a:defRPr/>
            </a:pPr>
            <a:r>
              <a:rPr lang="en-US" sz="3600">
                <a:effectLst>
                  <a:outerShdw blurRad="38100" dist="38100" dir="2700000" algn="tl">
                    <a:srgbClr val="000000"/>
                  </a:outerShdw>
                </a:effectLst>
                <a:ea typeface="+mn-ea"/>
                <a:sym typeface="Wingdings" pitchFamily="2" charset="2"/>
              </a:rPr>
              <a:t>Sometimes  expectation</a:t>
            </a:r>
          </a:p>
          <a:p>
            <a:pPr eaLnBrk="1" hangingPunct="1">
              <a:defRPr/>
            </a:pPr>
            <a:r>
              <a:rPr lang="en-US" sz="3600">
                <a:effectLst>
                  <a:outerShdw blurRad="38100" dist="38100" dir="2700000" algn="tl">
                    <a:srgbClr val="000000"/>
                  </a:outerShdw>
                </a:effectLst>
                <a:ea typeface="+mn-ea"/>
                <a:sym typeface="Wingdings" pitchFamily="2" charset="2"/>
              </a:rPr>
              <a:t>In Bible:</a:t>
            </a:r>
          </a:p>
          <a:p>
            <a:pPr lvl="1" eaLnBrk="1" hangingPunct="1">
              <a:defRPr/>
            </a:pPr>
            <a:r>
              <a:rPr lang="en-US" sz="3600">
                <a:effectLst>
                  <a:outerShdw blurRad="38100" dist="38100" dir="2700000" algn="tl">
                    <a:srgbClr val="000000"/>
                  </a:outerShdw>
                </a:effectLst>
                <a:ea typeface="+mn-ea"/>
              </a:rPr>
              <a:t>Man’s desire</a:t>
            </a:r>
          </a:p>
          <a:p>
            <a:pPr lvl="1" eaLnBrk="1" hangingPunct="1">
              <a:defRPr/>
            </a:pPr>
            <a:r>
              <a:rPr lang="en-US" sz="3600">
                <a:effectLst>
                  <a:outerShdw blurRad="38100" dist="38100" dir="2700000" algn="tl">
                    <a:srgbClr val="000000"/>
                  </a:outerShdw>
                </a:effectLst>
                <a:ea typeface="+mn-ea"/>
              </a:rPr>
              <a:t>Filled with expectation</a:t>
            </a:r>
          </a:p>
          <a:p>
            <a:pPr eaLnBrk="1" hangingPunct="1">
              <a:defRPr/>
            </a:pPr>
            <a:r>
              <a:rPr lang="en-US" sz="3600">
                <a:effectLst>
                  <a:outerShdw blurRad="38100" dist="38100" dir="2700000" algn="tl">
                    <a:srgbClr val="000000"/>
                  </a:outerShdw>
                </a:effectLst>
                <a:ea typeface="+mn-ea"/>
              </a:rPr>
              <a:t>Occasionally </a:t>
            </a:r>
            <a:r>
              <a:rPr lang="en-US" sz="3600">
                <a:effectLst>
                  <a:outerShdw blurRad="38100" dist="38100" dir="2700000" algn="tl">
                    <a:srgbClr val="000000"/>
                  </a:outerShdw>
                </a:effectLst>
                <a:ea typeface="+mn-ea"/>
                <a:sym typeface="Wingdings" pitchFamily="2" charset="2"/>
              </a:rPr>
              <a:t> confidence</a:t>
            </a:r>
            <a:endParaRPr lang="en-US" sz="3600">
              <a:effectLst>
                <a:outerShdw blurRad="38100" dist="38100" dir="2700000" algn="tl">
                  <a:srgbClr val="000000"/>
                </a:outerShdw>
              </a:effectLst>
              <a:ea typeface="+mn-ea"/>
            </a:endParaRP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0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0765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0765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0765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10765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410765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1076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7652"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5494EFC-241B-4AF1-96BF-6696A222D23F}"/>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6" name="Footer Placeholder 4">
            <a:extLst>
              <a:ext uri="{FF2B5EF4-FFF2-40B4-BE49-F238E27FC236}">
                <a16:creationId xmlns:a16="http://schemas.microsoft.com/office/drawing/2014/main" id="{10541866-4938-4823-9ED1-E9D3632AF53F}"/>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14109698" name="Picture 2" descr="Rectangle 2_pptX">
            <a:extLst>
              <a:ext uri="{FF2B5EF4-FFF2-40B4-BE49-F238E27FC236}">
                <a16:creationId xmlns:a16="http://schemas.microsoft.com/office/drawing/2014/main" id="{9A0354A1-1D7F-46A2-B3A9-2102D885E3AF}"/>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09699" name="Rectangle 3" hidden="1">
            <a:extLst>
              <a:ext uri="{FF2B5EF4-FFF2-40B4-BE49-F238E27FC236}">
                <a16:creationId xmlns:a16="http://schemas.microsoft.com/office/drawing/2014/main" id="{3ADFEFC8-E4A5-4E8F-AB0F-378E7B7D67B8}"/>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Important?</a:t>
            </a:r>
          </a:p>
        </p:txBody>
      </p:sp>
      <p:sp>
        <p:nvSpPr>
          <p:cNvPr id="14109700" name="Rectangle 4">
            <a:extLst>
              <a:ext uri="{FF2B5EF4-FFF2-40B4-BE49-F238E27FC236}">
                <a16:creationId xmlns:a16="http://schemas.microsoft.com/office/drawing/2014/main" id="{1DF83E6F-2452-4A92-A7D0-F25F5899D95F}"/>
              </a:ext>
            </a:extLst>
          </p:cNvPr>
          <p:cNvSpPr>
            <a:spLocks noGrp="1" noChangeArrowheads="1"/>
          </p:cNvSpPr>
          <p:nvPr>
            <p:ph type="body" idx="1"/>
          </p:nvPr>
        </p:nvSpPr>
        <p:spPr>
          <a:xfrm>
            <a:off x="1828800" y="1524000"/>
            <a:ext cx="8610600" cy="4572000"/>
          </a:xfrm>
        </p:spPr>
        <p:txBody>
          <a:bodyPr anchor="ctr"/>
          <a:lstStyle/>
          <a:p>
            <a:pPr eaLnBrk="1" hangingPunct="1">
              <a:spcBef>
                <a:spcPct val="0"/>
              </a:spcBef>
              <a:buFont typeface="Wingdings" panose="05000000000000000000" pitchFamily="2" charset="2"/>
              <a:buNone/>
              <a:defRPr/>
            </a:pPr>
            <a:r>
              <a:rPr lang="en-US" sz="4000" b="1">
                <a:effectLst>
                  <a:outerShdw blurRad="38100" dist="38100" dir="2700000" algn="tl">
                    <a:srgbClr val="000000"/>
                  </a:outerShdw>
                </a:effectLst>
                <a:latin typeface="Ravie" pitchFamily="82" charset="0"/>
                <a:ea typeface="+mn-ea"/>
              </a:rPr>
              <a:t>	</a:t>
            </a:r>
            <a:r>
              <a:rPr lang="en-US" sz="4800" b="1">
                <a:effectLst>
                  <a:outerShdw blurRad="38100" dist="38100" dir="2700000" algn="tl">
                    <a:srgbClr val="000000"/>
                  </a:outerShdw>
                </a:effectLst>
                <a:latin typeface="Ravie" pitchFamily="82" charset="0"/>
                <a:ea typeface="+mn-ea"/>
              </a:rPr>
              <a:t>Hope’s absence</a:t>
            </a:r>
          </a:p>
          <a:p>
            <a:pPr eaLnBrk="1" hangingPunct="1">
              <a:spcBef>
                <a:spcPct val="0"/>
              </a:spcBef>
              <a:buFont typeface="Wingdings" panose="05000000000000000000" pitchFamily="2" charset="2"/>
              <a:buNone/>
              <a:defRPr/>
            </a:pPr>
            <a:r>
              <a:rPr lang="en-US" sz="4800" b="1">
                <a:effectLst>
                  <a:outerShdw blurRad="38100" dist="38100" dir="2700000" algn="tl">
                    <a:srgbClr val="000000"/>
                  </a:outerShdw>
                </a:effectLst>
                <a:latin typeface="Ravie" pitchFamily="82" charset="0"/>
                <a:ea typeface="+mn-ea"/>
              </a:rPr>
              <a:t>	has an amazing capacity to eat   away at the whole structure of life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096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0970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09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9700"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0E077942-EE59-472E-A099-6542F57CCECD}"/>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6" name="Footer Placeholder 4">
            <a:extLst>
              <a:ext uri="{FF2B5EF4-FFF2-40B4-BE49-F238E27FC236}">
                <a16:creationId xmlns:a16="http://schemas.microsoft.com/office/drawing/2014/main" id="{AAC099B7-BFD3-4619-B744-2C28173C05B2}"/>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1058820" name="Picture 2" descr="Rectangle 2_pptX">
            <a:extLst>
              <a:ext uri="{FF2B5EF4-FFF2-40B4-BE49-F238E27FC236}">
                <a16:creationId xmlns:a16="http://schemas.microsoft.com/office/drawing/2014/main" id="{D165269A-B867-434F-A65F-04E1E57BE24B}"/>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1747" name="Rectangle 3" hidden="1">
            <a:extLst>
              <a:ext uri="{FF2B5EF4-FFF2-40B4-BE49-F238E27FC236}">
                <a16:creationId xmlns:a16="http://schemas.microsoft.com/office/drawing/2014/main" id="{04748EF8-07A0-473D-9948-14FC36B273FA}"/>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Important?</a:t>
            </a:r>
          </a:p>
        </p:txBody>
      </p:sp>
      <p:sp>
        <p:nvSpPr>
          <p:cNvPr id="14111748" name="Rectangle 4">
            <a:extLst>
              <a:ext uri="{FF2B5EF4-FFF2-40B4-BE49-F238E27FC236}">
                <a16:creationId xmlns:a16="http://schemas.microsoft.com/office/drawing/2014/main" id="{CBB76837-C14F-4E80-BC23-87F282AFB2F6}"/>
              </a:ext>
            </a:extLst>
          </p:cNvPr>
          <p:cNvSpPr>
            <a:spLocks noGrp="1" noChangeArrowheads="1"/>
          </p:cNvSpPr>
          <p:nvPr>
            <p:ph type="body" idx="1"/>
          </p:nvPr>
        </p:nvSpPr>
        <p:spPr>
          <a:xfrm>
            <a:off x="2208214" y="1676400"/>
            <a:ext cx="7773987" cy="4419600"/>
          </a:xfrm>
        </p:spPr>
        <p:txBody>
          <a:bodyPr anchor="ctr"/>
          <a:lstStyle/>
          <a:p>
            <a:pPr eaLnBrk="1" hangingPunct="1">
              <a:spcBef>
                <a:spcPct val="0"/>
              </a:spcBef>
              <a:buFont typeface="Wingdings" panose="05000000000000000000" pitchFamily="2" charset="2"/>
              <a:buNone/>
              <a:defRPr/>
            </a:pPr>
            <a:r>
              <a:rPr lang="en-US" sz="4800" b="1">
                <a:ea typeface="+mn-ea"/>
              </a:rPr>
              <a:t>	</a:t>
            </a:r>
            <a:r>
              <a:rPr lang="en-US" sz="4800" b="1">
                <a:effectLst>
                  <a:outerShdw blurRad="38100" dist="38100" dir="2700000" algn="tl">
                    <a:srgbClr val="000000"/>
                  </a:outerShdw>
                </a:effectLst>
                <a:latin typeface="Ravie" pitchFamily="82" charset="0"/>
                <a:ea typeface="+mn-ea"/>
              </a:rPr>
              <a:t>What oxygen is  for the lungs, </a:t>
            </a:r>
          </a:p>
          <a:p>
            <a:pPr eaLnBrk="1" hangingPunct="1">
              <a:spcBef>
                <a:spcPct val="0"/>
              </a:spcBef>
              <a:buFont typeface="Wingdings" panose="05000000000000000000" pitchFamily="2" charset="2"/>
              <a:buNone/>
              <a:defRPr/>
            </a:pPr>
            <a:r>
              <a:rPr lang="en-US" sz="4800" b="1">
                <a:effectLst>
                  <a:outerShdw blurRad="38100" dist="38100" dir="2700000" algn="tl">
                    <a:srgbClr val="000000"/>
                  </a:outerShdw>
                </a:effectLst>
                <a:latin typeface="Ravie" pitchFamily="82" charset="0"/>
                <a:ea typeface="+mn-ea"/>
              </a:rPr>
              <a:t>	such is hope for the meaning of human life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111748">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1117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1748" grpId="0" build="p" autoUpdateAnimBg="0" advAuto="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AE6D880-1780-41B7-8B5B-BBAE46F03E1D}"/>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6" name="Footer Placeholder 4">
            <a:extLst>
              <a:ext uri="{FF2B5EF4-FFF2-40B4-BE49-F238E27FC236}">
                <a16:creationId xmlns:a16="http://schemas.microsoft.com/office/drawing/2014/main" id="{F5BF1758-F6CE-4B5D-8AED-3F91F9F62FF2}"/>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1059844" name="Picture 2" descr="Rectangle 2_pptX">
            <a:extLst>
              <a:ext uri="{FF2B5EF4-FFF2-40B4-BE49-F238E27FC236}">
                <a16:creationId xmlns:a16="http://schemas.microsoft.com/office/drawing/2014/main" id="{66DB4844-3769-4C82-A876-8732A3AF38DF}"/>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3795" name="Rectangle 3" hidden="1">
            <a:extLst>
              <a:ext uri="{FF2B5EF4-FFF2-40B4-BE49-F238E27FC236}">
                <a16:creationId xmlns:a16="http://schemas.microsoft.com/office/drawing/2014/main" id="{6176263B-A143-48A5-95C6-CDB66D0582C0}"/>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Important?</a:t>
            </a:r>
          </a:p>
        </p:txBody>
      </p:sp>
      <p:sp>
        <p:nvSpPr>
          <p:cNvPr id="14113796" name="Rectangle 4">
            <a:extLst>
              <a:ext uri="{FF2B5EF4-FFF2-40B4-BE49-F238E27FC236}">
                <a16:creationId xmlns:a16="http://schemas.microsoft.com/office/drawing/2014/main" id="{7187F075-FAC9-4D4C-9530-559BBB9DDF64}"/>
              </a:ext>
            </a:extLst>
          </p:cNvPr>
          <p:cNvSpPr>
            <a:spLocks noGrp="1" noChangeArrowheads="1"/>
          </p:cNvSpPr>
          <p:nvPr>
            <p:ph type="body" idx="1"/>
          </p:nvPr>
        </p:nvSpPr>
        <p:spPr>
          <a:xfrm>
            <a:off x="2133600" y="1524000"/>
            <a:ext cx="8534400" cy="4495800"/>
          </a:xfrm>
        </p:spPr>
        <p:txBody>
          <a:bodyPr anchor="ctr"/>
          <a:lstStyle/>
          <a:p>
            <a:pPr eaLnBrk="1" hangingPunct="1">
              <a:defRPr/>
            </a:pPr>
            <a:r>
              <a:rPr lang="en-US" sz="4400">
                <a:latin typeface="Ravie" pitchFamily="82" charset="0"/>
                <a:ea typeface="+mn-ea"/>
              </a:rPr>
              <a:t>W/O hope </a:t>
            </a:r>
            <a:r>
              <a:rPr lang="en-US" sz="4400">
                <a:latin typeface="Ravie" pitchFamily="82" charset="0"/>
                <a:ea typeface="+mn-ea"/>
                <a:sym typeface="Wingdings" pitchFamily="2" charset="2"/>
              </a:rPr>
              <a:t> despair</a:t>
            </a:r>
          </a:p>
          <a:p>
            <a:pPr eaLnBrk="1" hangingPunct="1">
              <a:defRPr/>
            </a:pPr>
            <a:r>
              <a:rPr lang="en-US" sz="4800">
                <a:latin typeface="Ravie" pitchFamily="82" charset="0"/>
                <a:ea typeface="+mn-ea"/>
                <a:sym typeface="Wingdings" pitchFamily="2" charset="2"/>
              </a:rPr>
              <a:t>Eph. 2</a:t>
            </a:r>
            <a:r>
              <a:rPr lang="en-US" sz="4800" baseline="30000">
                <a:latin typeface="Ravie" pitchFamily="82" charset="0"/>
                <a:ea typeface="+mn-ea"/>
                <a:sym typeface="Wingdings" pitchFamily="2" charset="2"/>
              </a:rPr>
              <a:t>12</a:t>
            </a:r>
            <a:endParaRPr lang="en-US" sz="4800">
              <a:latin typeface="Ravie" pitchFamily="82" charset="0"/>
              <a:ea typeface="+mn-ea"/>
              <a:sym typeface="Wingdings" pitchFamily="2" charset="2"/>
            </a:endParaRPr>
          </a:p>
          <a:p>
            <a:pPr lvl="1" eaLnBrk="1" hangingPunct="1">
              <a:defRPr/>
            </a:pPr>
            <a:r>
              <a:rPr lang="en-US" sz="4800">
                <a:latin typeface="Ravie" pitchFamily="82" charset="0"/>
                <a:ea typeface="+mn-ea"/>
              </a:rPr>
              <a:t>No hope</a:t>
            </a:r>
          </a:p>
          <a:p>
            <a:pPr lvl="1" eaLnBrk="1" hangingPunct="1">
              <a:defRPr/>
            </a:pPr>
            <a:r>
              <a:rPr lang="en-US" sz="4800">
                <a:latin typeface="Ravie" pitchFamily="82" charset="0"/>
                <a:ea typeface="+mn-ea"/>
              </a:rPr>
              <a:t>Without God</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113796">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113796">
                                            <p:txEl>
                                              <p:pRg st="1" end="1"/>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4113796">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141137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3796" grpId="0" build="p" autoUpdateAnimBg="0" advAuto="0"/>
    </p:bldLst>
  </p:timing>
</p:sld>
</file>

<file path=ppt/slides/slide15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115842" name="Rectangle 2">
            <a:extLst>
              <a:ext uri="{FF2B5EF4-FFF2-40B4-BE49-F238E27FC236}">
                <a16:creationId xmlns:a16="http://schemas.microsoft.com/office/drawing/2014/main" id="{C67A310A-D422-4BDE-A4E1-54A54DE10184}"/>
              </a:ext>
            </a:extLst>
          </p:cNvPr>
          <p:cNvSpPr>
            <a:spLocks noChangeArrowheads="1"/>
          </p:cNvSpPr>
          <p:nvPr/>
        </p:nvSpPr>
        <p:spPr bwMode="auto">
          <a:xfrm>
            <a:off x="2362200" y="685800"/>
            <a:ext cx="7391400" cy="5410200"/>
          </a:xfrm>
          <a:prstGeom prst="rect">
            <a:avLst/>
          </a:prstGeom>
          <a:solidFill>
            <a:srgbClr val="DCCDDC">
              <a:alpha val="80000"/>
            </a:srgbClr>
          </a:solidFill>
          <a:ln w="57150">
            <a:solidFill>
              <a:srgbClr val="373C55"/>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4115843" name="Rectangle 3">
            <a:extLst>
              <a:ext uri="{FF2B5EF4-FFF2-40B4-BE49-F238E27FC236}">
                <a16:creationId xmlns:a16="http://schemas.microsoft.com/office/drawing/2014/main" id="{2BA40160-FD46-497D-A6B8-EB6AB3BB0012}"/>
              </a:ext>
            </a:extLst>
          </p:cNvPr>
          <p:cNvSpPr>
            <a:spLocks noGrp="1" noChangeArrowheads="1"/>
          </p:cNvSpPr>
          <p:nvPr>
            <p:ph type="body" idx="1"/>
          </p:nvPr>
        </p:nvSpPr>
        <p:spPr>
          <a:xfrm>
            <a:off x="2362200" y="762000"/>
            <a:ext cx="7391400" cy="5334000"/>
          </a:xfrm>
        </p:spPr>
        <p:txBody>
          <a:bodyPr anchor="ctr"/>
          <a:lstStyle/>
          <a:p>
            <a:pPr eaLnBrk="1" hangingPunct="1">
              <a:defRPr/>
            </a:pPr>
            <a:r>
              <a:rPr lang="en-US" sz="4800" b="1">
                <a:solidFill>
                  <a:srgbClr val="5A5A7D"/>
                </a:solidFill>
                <a:effectLst>
                  <a:outerShdw blurRad="38100" dist="38100" dir="2700000" algn="tl">
                    <a:srgbClr val="000000"/>
                  </a:outerShdw>
                </a:effectLst>
                <a:ea typeface="+mn-ea"/>
              </a:rPr>
              <a:t>Hope is critical to life</a:t>
            </a:r>
          </a:p>
          <a:p>
            <a:pPr eaLnBrk="1" hangingPunct="1">
              <a:defRPr/>
            </a:pPr>
            <a:r>
              <a:rPr lang="en-US" sz="4800" b="1">
                <a:solidFill>
                  <a:srgbClr val="5A5A7D"/>
                </a:solidFill>
                <a:effectLst>
                  <a:outerShdw blurRad="38100" dist="38100" dir="2700000" algn="tl">
                    <a:srgbClr val="000000"/>
                  </a:outerShdw>
                </a:effectLst>
                <a:ea typeface="+mn-ea"/>
              </a:rPr>
              <a:t>Anticipation drives us</a:t>
            </a:r>
          </a:p>
          <a:p>
            <a:pPr eaLnBrk="1" hangingPunct="1">
              <a:defRPr/>
            </a:pPr>
            <a:r>
              <a:rPr lang="en-US" sz="4800" b="1">
                <a:solidFill>
                  <a:srgbClr val="5A5A7D"/>
                </a:solidFill>
                <a:effectLst>
                  <a:outerShdw blurRad="38100" dist="38100" dir="2700000" algn="tl">
                    <a:srgbClr val="000000"/>
                  </a:outerShdw>
                </a:effectLst>
                <a:ea typeface="+mn-ea"/>
              </a:rPr>
              <a:t>Without hope…</a:t>
            </a:r>
          </a:p>
          <a:p>
            <a:pPr eaLnBrk="1" hangingPunct="1">
              <a:spcBef>
                <a:spcPct val="0"/>
              </a:spcBef>
              <a:buFont typeface="Wingdings" panose="05000000000000000000" pitchFamily="2" charset="2"/>
              <a:buNone/>
              <a:defRPr/>
            </a:pPr>
            <a:r>
              <a:rPr lang="en-US" sz="4800" b="1">
                <a:solidFill>
                  <a:srgbClr val="5A5A7D"/>
                </a:solidFill>
                <a:effectLst>
                  <a:outerShdw blurRad="38100" dist="38100" dir="2700000" algn="tl">
                    <a:srgbClr val="000000"/>
                  </a:outerShdw>
                </a:effectLst>
                <a:ea typeface="+mn-ea"/>
              </a:rPr>
              <a:t>	nothing to live for!</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4115843">
                                            <p:txEl>
                                              <p:pRg st="0" end="0"/>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500"/>
                                  </p:stCondLst>
                                  <p:childTnLst>
                                    <p:set>
                                      <p:cBhvr>
                                        <p:cTn id="9" dur="1" fill="hold">
                                          <p:stCondLst>
                                            <p:cond delay="499"/>
                                          </p:stCondLst>
                                        </p:cTn>
                                        <p:tgtEl>
                                          <p:spTgt spid="14115843">
                                            <p:txEl>
                                              <p:pRg st="1" end="1"/>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500"/>
                                  </p:stCondLst>
                                  <p:childTnLst>
                                    <p:set>
                                      <p:cBhvr>
                                        <p:cTn id="12" dur="1" fill="hold">
                                          <p:stCondLst>
                                            <p:cond delay="499"/>
                                          </p:stCondLst>
                                        </p:cTn>
                                        <p:tgtEl>
                                          <p:spTgt spid="14115843">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500"/>
                                  </p:stCondLst>
                                  <p:childTnLst>
                                    <p:set>
                                      <p:cBhvr>
                                        <p:cTn id="15" dur="1" fill="hold">
                                          <p:stCondLst>
                                            <p:cond delay="499"/>
                                          </p:stCondLst>
                                        </p:cTn>
                                        <p:tgtEl>
                                          <p:spTgt spid="14115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5843" grpId="0" build="p" autoUpdateAnimBg="0" advAuto="500"/>
    </p:bldLst>
  </p:timing>
</p:sld>
</file>

<file path=ppt/slides/slide15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17890" name="Picture 2" descr="Rectangle 3_pptX">
            <a:extLst>
              <a:ext uri="{FF2B5EF4-FFF2-40B4-BE49-F238E27FC236}">
                <a16:creationId xmlns:a16="http://schemas.microsoft.com/office/drawing/2014/main" id="{40AF4B00-58AE-4E8C-9A3B-DC31CD3F4C96}"/>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801814"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7891" name="Rectangle 3" hidden="1">
            <a:extLst>
              <a:ext uri="{FF2B5EF4-FFF2-40B4-BE49-F238E27FC236}">
                <a16:creationId xmlns:a16="http://schemas.microsoft.com/office/drawing/2014/main" id="{7612B82D-E339-474D-AFAE-5520C6ABD0D9}"/>
              </a:ext>
            </a:extLst>
          </p:cNvPr>
          <p:cNvSpPr>
            <a:spLocks noGrp="1" noChangeArrowheads="1"/>
          </p:cNvSpPr>
          <p:nvPr>
            <p:ph type="title"/>
            <p:custDataLst>
              <p:tags r:id="rId2"/>
            </p:custDataLst>
          </p:nvPr>
        </p:nvSpPr>
        <p:spPr>
          <a:xfrm>
            <a:off x="1801814" y="76200"/>
            <a:ext cx="6884987" cy="1143000"/>
          </a:xfrm>
        </p:spPr>
        <p:txBody>
          <a:bodyPr/>
          <a:lstStyle/>
          <a:p>
            <a:pPr eaLnBrk="1" hangingPunct="1">
              <a:defRPr/>
            </a:pPr>
            <a:r>
              <a:rPr lang="en-US" sz="5400">
                <a:ea typeface="+mj-ea"/>
              </a:rPr>
              <a:t>Proposition:</a:t>
            </a:r>
          </a:p>
        </p:txBody>
      </p:sp>
      <p:sp>
        <p:nvSpPr>
          <p:cNvPr id="14117892" name="Rectangle 4">
            <a:extLst>
              <a:ext uri="{FF2B5EF4-FFF2-40B4-BE49-F238E27FC236}">
                <a16:creationId xmlns:a16="http://schemas.microsoft.com/office/drawing/2014/main" id="{96F398C4-CBF4-4491-995E-771B9ABA38A3}"/>
              </a:ext>
            </a:extLst>
          </p:cNvPr>
          <p:cNvSpPr>
            <a:spLocks noChangeArrowheads="1"/>
          </p:cNvSpPr>
          <p:nvPr/>
        </p:nvSpPr>
        <p:spPr bwMode="auto">
          <a:xfrm>
            <a:off x="3276600" y="1828800"/>
            <a:ext cx="7183438" cy="4495800"/>
          </a:xfrm>
          <a:prstGeom prst="rect">
            <a:avLst/>
          </a:prstGeom>
          <a:solidFill>
            <a:srgbClr val="DCCDDC">
              <a:alpha val="80000"/>
            </a:srgbClr>
          </a:solidFill>
          <a:ln w="57150">
            <a:solidFill>
              <a:srgbClr val="373C55"/>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4117893" name="Rectangle 5">
            <a:extLst>
              <a:ext uri="{FF2B5EF4-FFF2-40B4-BE49-F238E27FC236}">
                <a16:creationId xmlns:a16="http://schemas.microsoft.com/office/drawing/2014/main" id="{9167FEA0-439C-454D-99AD-4A8F3FCDE017}"/>
              </a:ext>
            </a:extLst>
          </p:cNvPr>
          <p:cNvSpPr>
            <a:spLocks noGrp="1" noChangeArrowheads="1"/>
          </p:cNvSpPr>
          <p:nvPr>
            <p:ph type="body" idx="1"/>
          </p:nvPr>
        </p:nvSpPr>
        <p:spPr>
          <a:xfrm>
            <a:off x="3276600" y="2057400"/>
            <a:ext cx="7113588" cy="4114800"/>
          </a:xfrm>
        </p:spPr>
        <p:txBody>
          <a:bodyPr anchor="ctr"/>
          <a:lstStyle/>
          <a:p>
            <a:pPr eaLnBrk="1" hangingPunct="1">
              <a:defRPr/>
            </a:pPr>
            <a:r>
              <a:rPr lang="en-US" sz="4800" b="1">
                <a:solidFill>
                  <a:srgbClr val="5A5A7D"/>
                </a:solidFill>
                <a:effectLst>
                  <a:outerShdw blurRad="38100" dist="38100" dir="2700000" algn="tl">
                    <a:srgbClr val="000000"/>
                  </a:outerShdw>
                </a:effectLst>
                <a:ea typeface="+mn-ea"/>
              </a:rPr>
              <a:t>God puts expectation into your desire…</a:t>
            </a:r>
          </a:p>
          <a:p>
            <a:pPr eaLnBrk="1" hangingPunct="1">
              <a:spcBef>
                <a:spcPct val="0"/>
              </a:spcBef>
              <a:buFont typeface="Wingdings" panose="05000000000000000000" pitchFamily="2" charset="2"/>
              <a:buNone/>
              <a:defRPr/>
            </a:pPr>
            <a:r>
              <a:rPr lang="en-US" sz="4800" b="1">
                <a:solidFill>
                  <a:srgbClr val="5A5A7D"/>
                </a:solidFill>
                <a:effectLst>
                  <a:outerShdw blurRad="38100" dist="38100" dir="2700000" algn="tl">
                    <a:srgbClr val="000000"/>
                  </a:outerShdw>
                </a:effectLst>
                <a:ea typeface="+mn-ea"/>
              </a:rPr>
              <a:t>	and calls it hope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1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1789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178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789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9E9174-6092-46E0-8ABC-46D44DB910BB}"/>
              </a:ext>
            </a:extLst>
          </p:cNvPr>
          <p:cNvSpPr txBox="1"/>
          <p:nvPr/>
        </p:nvSpPr>
        <p:spPr>
          <a:xfrm>
            <a:off x="741145" y="741145"/>
            <a:ext cx="10780295" cy="5346848"/>
          </a:xfrm>
          <a:prstGeom prst="rect">
            <a:avLst/>
          </a:prstGeom>
          <a:noFill/>
        </p:spPr>
        <p:txBody>
          <a:bodyPr wrap="square">
            <a:spAutoFit/>
          </a:bodyPr>
          <a:lstStyle/>
          <a:p>
            <a:pPr marL="0" marR="0">
              <a:lnSpc>
                <a:spcPct val="107000"/>
              </a:lnSpc>
              <a:spcBef>
                <a:spcPts val="0"/>
              </a:spcBef>
              <a:spcAft>
                <a:spcPts val="800"/>
              </a:spcAft>
            </a:pPr>
            <a:r>
              <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 his book </a:t>
            </a:r>
            <a:r>
              <a:rPr lang="en-US" sz="20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Avenging of the Apostles and Prophets</a:t>
            </a:r>
            <a:r>
              <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Brother Ogden makes a credible case for verse 18 as having application to a specific individual on the Throne of Imperial Rome: “This verse is intended to explain the significance of the preceding verse and to identify the specific administration in power at the time of the Apocalypse. The number of the beast ‘is Six hundred threescore and six.’ The reference is to an ancient practice of figuring the number of one’s name by adding up the assigned total for each letter in his name. Many ancient languages used alphabetical characters as numerical figures with specific values attached to the letters. The process is known as </a:t>
            </a: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gematria</a:t>
            </a:r>
            <a:r>
              <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[The] number of the name </a:t>
            </a:r>
            <a:r>
              <a:rPr lang="en-US" sz="2000" i="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Neron</a:t>
            </a:r>
            <a:r>
              <a:rPr lang="en-US" sz="20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Caesar</a:t>
            </a:r>
            <a:r>
              <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is 666 and identifies the specific emperor ruling Rome at the time of the Apocalypse. The explanation is simple, factual, and in perfect harmony with the subject material of the Apocalypse.” Similarly, the “Man of Sin” of 2</a:t>
            </a:r>
            <a:r>
              <a:rPr lang="en-US" sz="2000" baseline="30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nd</a:t>
            </a:r>
            <a:r>
              <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Thessalonians 2: 3 – 10 corresponds in timeline. Both Thessalonian Letters were written by Paul while in Athens around 51 AD., Caesar Nero ruled the Roman Empire from 54 AD to 68 AD, and the Jewish Campaign began approximately year 64 AD. [However, a plausible argument for the Late Date &amp; Roman Punishment of Biblical Proportion could be made based on the unnatural number and large magnitude of Volcanic Eruptions, Tectonic Plate Earthquake Shifting, and Tsunami Tidal Waves wiping out many major coastal population centers of the Roman Empire Late First Century.]</a:t>
            </a:r>
          </a:p>
        </p:txBody>
      </p:sp>
    </p:spTree>
    <p:extLst>
      <p:ext uri="{BB962C8B-B14F-4D97-AF65-F5344CB8AC3E}">
        <p14:creationId xmlns:p14="http://schemas.microsoft.com/office/powerpoint/2010/main" val="30177006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32226" name="Picture 2" descr="Rectangle 2_pptX">
            <a:extLst>
              <a:ext uri="{FF2B5EF4-FFF2-40B4-BE49-F238E27FC236}">
                <a16:creationId xmlns:a16="http://schemas.microsoft.com/office/drawing/2014/main" id="{F171F0CA-0D7A-41AE-ABFE-487D862C5BF3}"/>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227" name="Rectangle 3" hidden="1">
            <a:extLst>
              <a:ext uri="{FF2B5EF4-FFF2-40B4-BE49-F238E27FC236}">
                <a16:creationId xmlns:a16="http://schemas.microsoft.com/office/drawing/2014/main" id="{B59566B4-C9B0-4A58-A794-8980C590C9BC}"/>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A Marvelous Catch</a:t>
            </a:r>
          </a:p>
        </p:txBody>
      </p:sp>
      <p:sp>
        <p:nvSpPr>
          <p:cNvPr id="14132228" name="Rectangle 4">
            <a:extLst>
              <a:ext uri="{FF2B5EF4-FFF2-40B4-BE49-F238E27FC236}">
                <a16:creationId xmlns:a16="http://schemas.microsoft.com/office/drawing/2014/main" id="{5CF6ADA5-E5DB-4223-A331-A05225C370CD}"/>
              </a:ext>
            </a:extLst>
          </p:cNvPr>
          <p:cNvSpPr>
            <a:spLocks noGrp="1" noChangeArrowheads="1"/>
          </p:cNvSpPr>
          <p:nvPr>
            <p:ph type="body" idx="1"/>
          </p:nvPr>
        </p:nvSpPr>
        <p:spPr>
          <a:xfrm>
            <a:off x="2438400" y="1447800"/>
            <a:ext cx="7543800" cy="4953000"/>
          </a:xfrm>
        </p:spPr>
        <p:txBody>
          <a:bodyPr/>
          <a:lstStyle/>
          <a:p>
            <a:pPr eaLnBrk="1" hangingPunct="1">
              <a:lnSpc>
                <a:spcPct val="90000"/>
              </a:lnSpc>
              <a:defRPr/>
            </a:pPr>
            <a:r>
              <a:rPr lang="en-US" sz="3600" b="1">
                <a:effectLst>
                  <a:outerShdw blurRad="38100" dist="38100" dir="2700000" algn="tl">
                    <a:srgbClr val="000000"/>
                  </a:outerShdw>
                </a:effectLst>
                <a:ea typeface="+mn-ea"/>
              </a:rPr>
              <a:t>Setting:</a:t>
            </a:r>
          </a:p>
          <a:p>
            <a:pPr lvl="1" eaLnBrk="1" hangingPunct="1">
              <a:lnSpc>
                <a:spcPct val="90000"/>
              </a:lnSpc>
              <a:defRPr/>
            </a:pPr>
            <a:r>
              <a:rPr lang="en-US" sz="3600" b="1">
                <a:effectLst>
                  <a:outerShdw blurRad="38100" dist="38100" dir="2700000" algn="tl">
                    <a:srgbClr val="000000"/>
                  </a:outerShdw>
                </a:effectLst>
                <a:ea typeface="+mn-ea"/>
              </a:rPr>
              <a:t>Multitudes came to listen</a:t>
            </a:r>
          </a:p>
          <a:p>
            <a:pPr lvl="1" eaLnBrk="1" hangingPunct="1">
              <a:lnSpc>
                <a:spcPct val="90000"/>
              </a:lnSpc>
              <a:defRPr/>
            </a:pPr>
            <a:r>
              <a:rPr lang="en-US" sz="3600" b="1">
                <a:effectLst>
                  <a:outerShdw blurRad="38100" dist="38100" dir="2700000" algn="tl">
                    <a:srgbClr val="000000"/>
                  </a:outerShdw>
                </a:effectLst>
                <a:ea typeface="+mn-ea"/>
              </a:rPr>
              <a:t>Out in the boat</a:t>
            </a:r>
          </a:p>
          <a:p>
            <a:pPr eaLnBrk="1" hangingPunct="1">
              <a:lnSpc>
                <a:spcPct val="90000"/>
              </a:lnSpc>
              <a:defRPr/>
            </a:pPr>
            <a:r>
              <a:rPr lang="en-US" sz="3600" b="1">
                <a:effectLst>
                  <a:outerShdw blurRad="38100" dist="38100" dir="2700000" algn="tl">
                    <a:srgbClr val="000000"/>
                  </a:outerShdw>
                </a:effectLst>
                <a:ea typeface="+mn-ea"/>
              </a:rPr>
              <a:t>Put out…to catch</a:t>
            </a:r>
          </a:p>
          <a:p>
            <a:pPr lvl="1" eaLnBrk="1" hangingPunct="1">
              <a:lnSpc>
                <a:spcPct val="90000"/>
              </a:lnSpc>
              <a:defRPr/>
            </a:pPr>
            <a:r>
              <a:rPr lang="en-US" sz="3600" b="1">
                <a:effectLst>
                  <a:outerShdw blurRad="38100" dist="38100" dir="2700000" algn="tl">
                    <a:srgbClr val="000000"/>
                  </a:outerShdw>
                </a:effectLst>
                <a:ea typeface="+mn-ea"/>
              </a:rPr>
              <a:t>No hope, but…</a:t>
            </a:r>
          </a:p>
          <a:p>
            <a:pPr lvl="1" eaLnBrk="1" hangingPunct="1">
              <a:lnSpc>
                <a:spcPct val="90000"/>
              </a:lnSpc>
              <a:defRPr/>
            </a:pPr>
            <a:r>
              <a:rPr lang="en-US" sz="3600" b="1">
                <a:effectLst>
                  <a:outerShdw blurRad="38100" dist="38100" dir="2700000" algn="tl">
                    <a:srgbClr val="000000"/>
                  </a:outerShdw>
                </a:effectLst>
                <a:ea typeface="+mn-ea"/>
              </a:rPr>
              <a:t>Nets began to burst</a:t>
            </a:r>
          </a:p>
          <a:p>
            <a:pPr eaLnBrk="1" hangingPunct="1">
              <a:lnSpc>
                <a:spcPct val="90000"/>
              </a:lnSpc>
              <a:defRPr/>
            </a:pPr>
            <a:r>
              <a:rPr lang="en-US" sz="3600" b="1">
                <a:effectLst>
                  <a:outerShdw blurRad="38100" dist="38100" dir="2700000" algn="tl">
                    <a:srgbClr val="000000"/>
                  </a:outerShdw>
                </a:effectLst>
                <a:ea typeface="+mn-ea"/>
              </a:rPr>
              <a:t>Fear became commitment:</a:t>
            </a:r>
          </a:p>
          <a:p>
            <a:pPr lvl="1" eaLnBrk="1" hangingPunct="1">
              <a:lnSpc>
                <a:spcPct val="90000"/>
              </a:lnSpc>
              <a:defRPr/>
            </a:pPr>
            <a:r>
              <a:rPr lang="en-US" sz="3600" b="1">
                <a:effectLst>
                  <a:outerShdw blurRad="38100" dist="38100" dir="2700000" algn="tl">
                    <a:srgbClr val="000000"/>
                  </a:outerShdw>
                </a:effectLst>
                <a:ea typeface="+mn-ea"/>
              </a:rPr>
              <a:t>Fishers of men</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14132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3222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13222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13222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3222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13222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413222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13222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41322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228"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6A4B936-2E23-410B-9593-FC02B086E3F2}"/>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6" name="Footer Placeholder 4">
            <a:extLst>
              <a:ext uri="{FF2B5EF4-FFF2-40B4-BE49-F238E27FC236}">
                <a16:creationId xmlns:a16="http://schemas.microsoft.com/office/drawing/2014/main" id="{AD4C069B-1DF1-4A65-98C9-F8B80AEB508F}"/>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14134274" name="Picture 2" descr="Rectangle 2_pptX">
            <a:extLst>
              <a:ext uri="{FF2B5EF4-FFF2-40B4-BE49-F238E27FC236}">
                <a16:creationId xmlns:a16="http://schemas.microsoft.com/office/drawing/2014/main" id="{F24917B7-B61F-4ED1-A569-423906D940E1}"/>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4275" name="Rectangle 3" hidden="1">
            <a:extLst>
              <a:ext uri="{FF2B5EF4-FFF2-40B4-BE49-F238E27FC236}">
                <a16:creationId xmlns:a16="http://schemas.microsoft.com/office/drawing/2014/main" id="{B8C17019-A008-474E-8B38-7FBED5D0D8E5}"/>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Calmed the Sea</a:t>
            </a:r>
          </a:p>
        </p:txBody>
      </p:sp>
      <p:sp>
        <p:nvSpPr>
          <p:cNvPr id="14134276" name="Rectangle 4">
            <a:extLst>
              <a:ext uri="{FF2B5EF4-FFF2-40B4-BE49-F238E27FC236}">
                <a16:creationId xmlns:a16="http://schemas.microsoft.com/office/drawing/2014/main" id="{D62A85EE-ED18-4CCC-B254-0751E3CE439D}"/>
              </a:ext>
            </a:extLst>
          </p:cNvPr>
          <p:cNvSpPr>
            <a:spLocks noGrp="1" noChangeArrowheads="1"/>
          </p:cNvSpPr>
          <p:nvPr>
            <p:ph type="body" idx="1"/>
          </p:nvPr>
        </p:nvSpPr>
        <p:spPr>
          <a:xfrm>
            <a:off x="2362200" y="1371600"/>
            <a:ext cx="7620000" cy="4724400"/>
          </a:xfrm>
        </p:spPr>
        <p:txBody>
          <a:bodyPr/>
          <a:lstStyle/>
          <a:p>
            <a:pPr eaLnBrk="1" hangingPunct="1">
              <a:lnSpc>
                <a:spcPct val="90000"/>
              </a:lnSpc>
              <a:defRPr/>
            </a:pPr>
            <a:r>
              <a:rPr lang="en-US" sz="4800" b="1">
                <a:effectLst>
                  <a:outerShdw blurRad="38100" dist="38100" dir="2700000" algn="tl">
                    <a:srgbClr val="000000"/>
                  </a:outerShdw>
                </a:effectLst>
                <a:ea typeface="+mn-ea"/>
              </a:rPr>
              <a:t>Crossing over:</a:t>
            </a:r>
          </a:p>
          <a:p>
            <a:pPr lvl="1" eaLnBrk="1" hangingPunct="1">
              <a:lnSpc>
                <a:spcPct val="90000"/>
              </a:lnSpc>
              <a:defRPr/>
            </a:pPr>
            <a:r>
              <a:rPr lang="en-US" sz="4800" b="1">
                <a:effectLst>
                  <a:outerShdw blurRad="38100" dist="38100" dir="2700000" algn="tl">
                    <a:srgbClr val="000000"/>
                  </a:outerShdw>
                </a:effectLst>
                <a:ea typeface="+mn-ea"/>
              </a:rPr>
              <a:t>Fierce gale</a:t>
            </a:r>
          </a:p>
          <a:p>
            <a:pPr lvl="1" eaLnBrk="1" hangingPunct="1">
              <a:lnSpc>
                <a:spcPct val="90000"/>
              </a:lnSpc>
              <a:defRPr/>
            </a:pPr>
            <a:r>
              <a:rPr lang="en-US" sz="4800" b="1">
                <a:effectLst>
                  <a:outerShdw blurRad="38100" dist="38100" dir="2700000" algn="tl">
                    <a:srgbClr val="000000"/>
                  </a:outerShdw>
                </a:effectLst>
                <a:ea typeface="+mn-ea"/>
              </a:rPr>
              <a:t>Jesus sleeping</a:t>
            </a:r>
          </a:p>
          <a:p>
            <a:pPr eaLnBrk="1" hangingPunct="1">
              <a:lnSpc>
                <a:spcPct val="90000"/>
              </a:lnSpc>
              <a:defRPr/>
            </a:pPr>
            <a:r>
              <a:rPr lang="en-US" sz="4800" b="1">
                <a:effectLst>
                  <a:outerShdw blurRad="38100" dist="38100" dir="2700000" algn="tl">
                    <a:srgbClr val="000000"/>
                  </a:outerShdw>
                </a:effectLst>
                <a:ea typeface="+mn-ea"/>
              </a:rPr>
              <a:t>Don’t you care?</a:t>
            </a:r>
          </a:p>
          <a:p>
            <a:pPr eaLnBrk="1" hangingPunct="1">
              <a:lnSpc>
                <a:spcPct val="90000"/>
              </a:lnSpc>
              <a:defRPr/>
            </a:pPr>
            <a:r>
              <a:rPr lang="en-US" sz="4800" b="1">
                <a:effectLst>
                  <a:outerShdw blurRad="38100" dist="38100" dir="2700000" algn="tl">
                    <a:srgbClr val="000000"/>
                  </a:outerShdw>
                </a:effectLst>
                <a:ea typeface="+mn-ea"/>
              </a:rPr>
              <a:t>Hush, be still!</a:t>
            </a:r>
          </a:p>
          <a:p>
            <a:pPr eaLnBrk="1" hangingPunct="1">
              <a:lnSpc>
                <a:spcPct val="90000"/>
              </a:lnSpc>
              <a:defRPr/>
            </a:pPr>
            <a:r>
              <a:rPr lang="en-US" sz="4800" b="1">
                <a:effectLst>
                  <a:outerShdw blurRad="38100" dist="38100" dir="2700000" algn="tl">
                    <a:srgbClr val="000000"/>
                  </a:outerShdw>
                </a:effectLst>
                <a:ea typeface="+mn-ea"/>
              </a:rPr>
              <a:t>Have faith = trust Me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14134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3427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13427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13427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3427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13427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1342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4276"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36322" name="Picture 2" descr="Rectangle 2_pptX">
            <a:extLst>
              <a:ext uri="{FF2B5EF4-FFF2-40B4-BE49-F238E27FC236}">
                <a16:creationId xmlns:a16="http://schemas.microsoft.com/office/drawing/2014/main" id="{41465B8D-CD96-4197-9FC4-5EEA06A0153A}"/>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6323" name="Rectangle 3" hidden="1">
            <a:extLst>
              <a:ext uri="{FF2B5EF4-FFF2-40B4-BE49-F238E27FC236}">
                <a16:creationId xmlns:a16="http://schemas.microsoft.com/office/drawing/2014/main" id="{3B01C96F-C271-4D90-8BAC-FF193961198C}"/>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Walked on Water</a:t>
            </a:r>
          </a:p>
        </p:txBody>
      </p:sp>
      <p:sp>
        <p:nvSpPr>
          <p:cNvPr id="14136324" name="Rectangle 4">
            <a:extLst>
              <a:ext uri="{FF2B5EF4-FFF2-40B4-BE49-F238E27FC236}">
                <a16:creationId xmlns:a16="http://schemas.microsoft.com/office/drawing/2014/main" id="{0B10463E-1B56-4897-B4D2-CA181442A717}"/>
              </a:ext>
            </a:extLst>
          </p:cNvPr>
          <p:cNvSpPr>
            <a:spLocks noGrp="1" noChangeArrowheads="1"/>
          </p:cNvSpPr>
          <p:nvPr>
            <p:ph type="body" idx="1"/>
          </p:nvPr>
        </p:nvSpPr>
        <p:spPr>
          <a:xfrm>
            <a:off x="1828800" y="1371600"/>
            <a:ext cx="8382000" cy="4724400"/>
          </a:xfrm>
        </p:spPr>
        <p:txBody>
          <a:bodyPr/>
          <a:lstStyle/>
          <a:p>
            <a:pPr eaLnBrk="1" hangingPunct="1">
              <a:lnSpc>
                <a:spcPct val="90000"/>
              </a:lnSpc>
              <a:defRPr/>
            </a:pPr>
            <a:r>
              <a:rPr lang="en-US" sz="3600" b="1">
                <a:effectLst>
                  <a:outerShdw blurRad="38100" dist="38100" dir="2700000" algn="tl">
                    <a:srgbClr val="000000"/>
                  </a:outerShdw>
                </a:effectLst>
                <a:ea typeface="+mn-ea"/>
              </a:rPr>
              <a:t>They crossed over:</a:t>
            </a:r>
          </a:p>
          <a:p>
            <a:pPr lvl="1" eaLnBrk="1" hangingPunct="1">
              <a:lnSpc>
                <a:spcPct val="90000"/>
              </a:lnSpc>
              <a:defRPr/>
            </a:pPr>
            <a:r>
              <a:rPr lang="en-US" sz="3600" b="1">
                <a:effectLst>
                  <a:outerShdw blurRad="38100" dist="38100" dir="2700000" algn="tl">
                    <a:srgbClr val="000000"/>
                  </a:outerShdw>
                </a:effectLst>
                <a:ea typeface="+mn-ea"/>
              </a:rPr>
              <a:t>Storm battered their little boat</a:t>
            </a:r>
          </a:p>
          <a:p>
            <a:pPr lvl="1" eaLnBrk="1" hangingPunct="1">
              <a:lnSpc>
                <a:spcPct val="90000"/>
              </a:lnSpc>
              <a:defRPr/>
            </a:pPr>
            <a:r>
              <a:rPr lang="en-US" sz="3600" b="1">
                <a:effectLst>
                  <a:outerShdw blurRad="38100" dist="38100" dir="2700000" algn="tl">
                    <a:srgbClr val="000000"/>
                  </a:outerShdw>
                </a:effectLst>
                <a:ea typeface="+mn-ea"/>
              </a:rPr>
              <a:t>He came walking (after prayer)</a:t>
            </a:r>
          </a:p>
          <a:p>
            <a:pPr eaLnBrk="1" hangingPunct="1">
              <a:lnSpc>
                <a:spcPct val="90000"/>
              </a:lnSpc>
              <a:defRPr/>
            </a:pPr>
            <a:r>
              <a:rPr lang="en-US" sz="3600" b="1">
                <a:effectLst>
                  <a:outerShdw blurRad="38100" dist="38100" dir="2700000" algn="tl">
                    <a:srgbClr val="000000"/>
                  </a:outerShdw>
                </a:effectLst>
                <a:ea typeface="+mn-ea"/>
              </a:rPr>
              <a:t>It is I</a:t>
            </a:r>
          </a:p>
          <a:p>
            <a:pPr eaLnBrk="1" hangingPunct="1">
              <a:lnSpc>
                <a:spcPct val="90000"/>
              </a:lnSpc>
              <a:defRPr/>
            </a:pPr>
            <a:r>
              <a:rPr lang="en-US" sz="3600" b="1">
                <a:effectLst>
                  <a:outerShdw blurRad="38100" dist="38100" dir="2700000" algn="tl">
                    <a:srgbClr val="000000"/>
                  </a:outerShdw>
                </a:effectLst>
                <a:ea typeface="+mn-ea"/>
              </a:rPr>
              <a:t>Peter came:</a:t>
            </a:r>
          </a:p>
          <a:p>
            <a:pPr lvl="1" eaLnBrk="1" hangingPunct="1">
              <a:lnSpc>
                <a:spcPct val="90000"/>
              </a:lnSpc>
              <a:defRPr/>
            </a:pPr>
            <a:r>
              <a:rPr lang="en-US" sz="3600" b="1">
                <a:effectLst>
                  <a:outerShdw blurRad="38100" dist="38100" dir="2700000" algn="tl">
                    <a:srgbClr val="000000"/>
                  </a:outerShdw>
                </a:effectLst>
                <a:ea typeface="+mn-ea"/>
              </a:rPr>
              <a:t>Panicked, but looked to Jesus</a:t>
            </a:r>
          </a:p>
          <a:p>
            <a:pPr eaLnBrk="1" hangingPunct="1">
              <a:lnSpc>
                <a:spcPct val="90000"/>
              </a:lnSpc>
              <a:defRPr/>
            </a:pPr>
            <a:r>
              <a:rPr lang="en-US" sz="3600" b="1">
                <a:effectLst>
                  <a:outerShdw blurRad="38100" dist="38100" dir="2700000" algn="tl">
                    <a:srgbClr val="000000"/>
                  </a:outerShdw>
                </a:effectLst>
                <a:ea typeface="+mn-ea"/>
              </a:rPr>
              <a:t>Jesus: “Why doubt?”</a:t>
            </a:r>
          </a:p>
          <a:p>
            <a:pPr lvl="1" eaLnBrk="1" hangingPunct="1">
              <a:lnSpc>
                <a:spcPct val="90000"/>
              </a:lnSpc>
              <a:defRPr/>
            </a:pPr>
            <a:r>
              <a:rPr lang="en-US" sz="3600" b="1">
                <a:effectLst>
                  <a:outerShdw blurRad="38100" dist="38100" dir="2700000" algn="tl">
                    <a:srgbClr val="000000"/>
                  </a:outerShdw>
                </a:effectLst>
                <a:ea typeface="+mn-ea"/>
              </a:rPr>
              <a:t>Nature obeys Him!</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141363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3632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13632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1363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363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13632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4136324">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413632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41363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6324"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138370" name="Rectangle 2">
            <a:extLst>
              <a:ext uri="{FF2B5EF4-FFF2-40B4-BE49-F238E27FC236}">
                <a16:creationId xmlns:a16="http://schemas.microsoft.com/office/drawing/2014/main" id="{D5968B52-4673-45EF-A532-2747A3B1A19F}"/>
              </a:ext>
            </a:extLst>
          </p:cNvPr>
          <p:cNvSpPr>
            <a:spLocks noChangeArrowheads="1"/>
          </p:cNvSpPr>
          <p:nvPr/>
        </p:nvSpPr>
        <p:spPr bwMode="auto">
          <a:xfrm>
            <a:off x="2209800" y="762000"/>
            <a:ext cx="7772400" cy="5486400"/>
          </a:xfrm>
          <a:prstGeom prst="rect">
            <a:avLst/>
          </a:prstGeom>
          <a:solidFill>
            <a:srgbClr val="DCCDDC">
              <a:alpha val="80000"/>
            </a:srgbClr>
          </a:solidFill>
          <a:ln w="57150">
            <a:solidFill>
              <a:srgbClr val="373C55"/>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4138371" name="Rectangle 3">
            <a:extLst>
              <a:ext uri="{FF2B5EF4-FFF2-40B4-BE49-F238E27FC236}">
                <a16:creationId xmlns:a16="http://schemas.microsoft.com/office/drawing/2014/main" id="{0481BEB5-9CD3-462E-8DE0-775BF58B4D6B}"/>
              </a:ext>
            </a:extLst>
          </p:cNvPr>
          <p:cNvSpPr>
            <a:spLocks noGrp="1" noChangeArrowheads="1"/>
          </p:cNvSpPr>
          <p:nvPr>
            <p:ph type="body" idx="1"/>
          </p:nvPr>
        </p:nvSpPr>
        <p:spPr>
          <a:xfrm>
            <a:off x="2209800" y="685800"/>
            <a:ext cx="7696200" cy="5486400"/>
          </a:xfrm>
        </p:spPr>
        <p:txBody>
          <a:bodyPr anchor="ctr"/>
          <a:lstStyle/>
          <a:p>
            <a:pPr eaLnBrk="1" hangingPunct="1">
              <a:defRPr/>
            </a:pPr>
            <a:r>
              <a:rPr lang="en-US" sz="4800" b="1">
                <a:solidFill>
                  <a:srgbClr val="5A5A7D"/>
                </a:solidFill>
                <a:effectLst>
                  <a:outerShdw blurRad="38100" dist="38100" dir="2700000" algn="tl">
                    <a:srgbClr val="000000"/>
                  </a:outerShdw>
                </a:effectLst>
                <a:ea typeface="+mn-ea"/>
              </a:rPr>
              <a:t>Jesus’ control over our environment…</a:t>
            </a:r>
          </a:p>
          <a:p>
            <a:pPr eaLnBrk="1" hangingPunct="1">
              <a:spcBef>
                <a:spcPct val="0"/>
              </a:spcBef>
              <a:buFont typeface="Wingdings" panose="05000000000000000000" pitchFamily="2" charset="2"/>
              <a:buNone/>
              <a:defRPr/>
            </a:pPr>
            <a:r>
              <a:rPr lang="en-US" sz="4800" b="1">
                <a:solidFill>
                  <a:srgbClr val="5A5A7D"/>
                </a:solidFill>
                <a:effectLst>
                  <a:outerShdw blurRad="38100" dist="38100" dir="2700000" algn="tl">
                    <a:srgbClr val="000000"/>
                  </a:outerShdw>
                </a:effectLst>
                <a:ea typeface="+mn-ea"/>
              </a:rPr>
              <a:t>	means we can expect good in our lives!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4138371">
                                            <p:txEl>
                                              <p:pRg st="0" end="0"/>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500"/>
                                  </p:stCondLst>
                                  <p:childTnLst>
                                    <p:set>
                                      <p:cBhvr>
                                        <p:cTn id="9" dur="1" fill="hold">
                                          <p:stCondLst>
                                            <p:cond delay="499"/>
                                          </p:stCondLst>
                                        </p:cTn>
                                        <p:tgtEl>
                                          <p:spTgt spid="14138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8371" grpId="0" build="p" autoUpdateAnimBg="0" advAuto="500"/>
    </p:bldLst>
  </p:timing>
</p:sld>
</file>

<file path=ppt/slides/slide16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40418" name="Picture 2" descr="Rectangle 3_pptX">
            <a:extLst>
              <a:ext uri="{FF2B5EF4-FFF2-40B4-BE49-F238E27FC236}">
                <a16:creationId xmlns:a16="http://schemas.microsoft.com/office/drawing/2014/main" id="{2C28B864-72D0-417F-A06C-AA77B2C1BDB6}"/>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801814"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40419" name="Rectangle 3" hidden="1">
            <a:extLst>
              <a:ext uri="{FF2B5EF4-FFF2-40B4-BE49-F238E27FC236}">
                <a16:creationId xmlns:a16="http://schemas.microsoft.com/office/drawing/2014/main" id="{FE594144-76F2-4E3C-8D83-F6D4CEF58E5B}"/>
              </a:ext>
            </a:extLst>
          </p:cNvPr>
          <p:cNvSpPr>
            <a:spLocks noGrp="1" noChangeArrowheads="1"/>
          </p:cNvSpPr>
          <p:nvPr>
            <p:ph type="title"/>
            <p:custDataLst>
              <p:tags r:id="rId2"/>
            </p:custDataLst>
          </p:nvPr>
        </p:nvSpPr>
        <p:spPr>
          <a:xfrm>
            <a:off x="1801814" y="76200"/>
            <a:ext cx="6884987" cy="1143000"/>
          </a:xfrm>
        </p:spPr>
        <p:txBody>
          <a:bodyPr/>
          <a:lstStyle/>
          <a:p>
            <a:pPr eaLnBrk="1" hangingPunct="1">
              <a:defRPr/>
            </a:pPr>
            <a:r>
              <a:rPr lang="en-US" sz="5400">
                <a:ea typeface="+mj-ea"/>
              </a:rPr>
              <a:t>Point:</a:t>
            </a:r>
          </a:p>
        </p:txBody>
      </p:sp>
      <p:sp>
        <p:nvSpPr>
          <p:cNvPr id="14140420" name="Rectangle 4">
            <a:extLst>
              <a:ext uri="{FF2B5EF4-FFF2-40B4-BE49-F238E27FC236}">
                <a16:creationId xmlns:a16="http://schemas.microsoft.com/office/drawing/2014/main" id="{28C118D6-86A4-4082-B312-58C5EFFB6AF1}"/>
              </a:ext>
            </a:extLst>
          </p:cNvPr>
          <p:cNvSpPr>
            <a:spLocks noChangeArrowheads="1"/>
          </p:cNvSpPr>
          <p:nvPr/>
        </p:nvSpPr>
        <p:spPr bwMode="auto">
          <a:xfrm>
            <a:off x="4038600" y="1524000"/>
            <a:ext cx="6096000" cy="4724400"/>
          </a:xfrm>
          <a:prstGeom prst="rect">
            <a:avLst/>
          </a:prstGeom>
          <a:solidFill>
            <a:srgbClr val="DCCDDC">
              <a:alpha val="80000"/>
            </a:srgbClr>
          </a:solidFill>
          <a:ln w="57150">
            <a:solidFill>
              <a:srgbClr val="373C55"/>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4140421" name="Rectangle 5">
            <a:extLst>
              <a:ext uri="{FF2B5EF4-FFF2-40B4-BE49-F238E27FC236}">
                <a16:creationId xmlns:a16="http://schemas.microsoft.com/office/drawing/2014/main" id="{4EFCA6C0-2CA0-40E6-BDE6-0A9B602BE610}"/>
              </a:ext>
            </a:extLst>
          </p:cNvPr>
          <p:cNvSpPr>
            <a:spLocks noGrp="1" noChangeArrowheads="1"/>
          </p:cNvSpPr>
          <p:nvPr>
            <p:ph type="body" idx="1"/>
          </p:nvPr>
        </p:nvSpPr>
        <p:spPr>
          <a:xfrm>
            <a:off x="4114800" y="1676400"/>
            <a:ext cx="6096000" cy="4533900"/>
          </a:xfrm>
        </p:spPr>
        <p:txBody>
          <a:bodyPr anchor="ctr"/>
          <a:lstStyle/>
          <a:p>
            <a:pPr eaLnBrk="1" hangingPunct="1">
              <a:defRPr/>
            </a:pPr>
            <a:r>
              <a:rPr lang="en-US" sz="3600" b="1">
                <a:solidFill>
                  <a:srgbClr val="5A5A7D"/>
                </a:solidFill>
                <a:effectLst>
                  <a:outerShdw blurRad="38100" dist="38100" dir="2700000" algn="tl">
                    <a:srgbClr val="000000"/>
                  </a:outerShdw>
                </a:effectLst>
                <a:ea typeface="+mn-ea"/>
              </a:rPr>
              <a:t>Do you want Him to fill your life with hope?</a:t>
            </a:r>
          </a:p>
          <a:p>
            <a:pPr eaLnBrk="1" hangingPunct="1">
              <a:defRPr/>
            </a:pPr>
            <a:r>
              <a:rPr lang="en-US" sz="3600" b="1">
                <a:solidFill>
                  <a:srgbClr val="5A5A7D"/>
                </a:solidFill>
                <a:effectLst>
                  <a:outerShdw blurRad="38100" dist="38100" dir="2700000" algn="tl">
                    <a:srgbClr val="000000"/>
                  </a:outerShdw>
                </a:effectLst>
                <a:ea typeface="+mn-ea"/>
              </a:rPr>
              <a:t>Be like Peter</a:t>
            </a:r>
          </a:p>
          <a:p>
            <a:pPr eaLnBrk="1" hangingPunct="1">
              <a:defRPr/>
            </a:pPr>
            <a:r>
              <a:rPr lang="en-US" sz="3600" b="1">
                <a:solidFill>
                  <a:srgbClr val="5A5A7D"/>
                </a:solidFill>
                <a:effectLst>
                  <a:outerShdw blurRad="38100" dist="38100" dir="2700000" algn="tl">
                    <a:srgbClr val="000000"/>
                  </a:outerShdw>
                </a:effectLst>
                <a:ea typeface="+mn-ea"/>
              </a:rPr>
              <a:t>Look to Him</a:t>
            </a:r>
          </a:p>
          <a:p>
            <a:pPr eaLnBrk="1" hangingPunct="1">
              <a:defRPr/>
            </a:pPr>
            <a:r>
              <a:rPr lang="en-US" sz="3600" b="1">
                <a:solidFill>
                  <a:srgbClr val="5A5A7D"/>
                </a:solidFill>
                <a:effectLst>
                  <a:outerShdw blurRad="38100" dist="38100" dir="2700000" algn="tl">
                    <a:srgbClr val="000000"/>
                  </a:outerShdw>
                </a:effectLst>
                <a:ea typeface="+mn-ea"/>
              </a:rPr>
              <a:t>Trust His love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40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4042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4042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4042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1404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0421"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19938" name="Picture 2" descr="Rectangle 2_pptX">
            <a:extLst>
              <a:ext uri="{FF2B5EF4-FFF2-40B4-BE49-F238E27FC236}">
                <a16:creationId xmlns:a16="http://schemas.microsoft.com/office/drawing/2014/main" id="{11CBD0D3-1A88-4BB2-B7DD-958BE07AA77D}"/>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9939" name="Rectangle 3" hidden="1">
            <a:extLst>
              <a:ext uri="{FF2B5EF4-FFF2-40B4-BE49-F238E27FC236}">
                <a16:creationId xmlns:a16="http://schemas.microsoft.com/office/drawing/2014/main" id="{DA7D20AC-9C82-4FF3-9712-8408C4AB8B14}"/>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Three Variations</a:t>
            </a:r>
          </a:p>
        </p:txBody>
      </p:sp>
      <p:sp>
        <p:nvSpPr>
          <p:cNvPr id="14119940" name="Rectangle 4">
            <a:extLst>
              <a:ext uri="{FF2B5EF4-FFF2-40B4-BE49-F238E27FC236}">
                <a16:creationId xmlns:a16="http://schemas.microsoft.com/office/drawing/2014/main" id="{1DDBF862-9E12-481C-B5FB-500F0872509A}"/>
              </a:ext>
            </a:extLst>
          </p:cNvPr>
          <p:cNvSpPr>
            <a:spLocks noGrp="1" noChangeArrowheads="1"/>
          </p:cNvSpPr>
          <p:nvPr>
            <p:ph type="body" idx="1"/>
          </p:nvPr>
        </p:nvSpPr>
        <p:spPr>
          <a:xfrm>
            <a:off x="2208214" y="2133600"/>
            <a:ext cx="7773987" cy="3962400"/>
          </a:xfrm>
        </p:spPr>
        <p:txBody>
          <a:bodyPr/>
          <a:lstStyle/>
          <a:p>
            <a:pPr marL="685800" indent="-685800" eaLnBrk="1" hangingPunct="1">
              <a:buClr>
                <a:srgbClr val="D8C8D8"/>
              </a:buClr>
              <a:buSzPct val="70000"/>
              <a:buFontTx/>
              <a:buAutoNum type="arabicPeriod"/>
              <a:defRPr/>
            </a:pPr>
            <a:r>
              <a:rPr lang="en-US" b="1">
                <a:effectLst>
                  <a:outerShdw blurRad="38100" dist="38100" dir="2700000" algn="tl">
                    <a:srgbClr val="000000"/>
                  </a:outerShdw>
                </a:effectLst>
                <a:ea typeface="+mn-ea"/>
              </a:rPr>
              <a:t>Desire, accompanied by confident expectation</a:t>
            </a:r>
          </a:p>
          <a:p>
            <a:pPr marL="685800" indent="-685800" eaLnBrk="1" hangingPunct="1">
              <a:buClr>
                <a:srgbClr val="D8C8D8"/>
              </a:buClr>
              <a:buSzPct val="70000"/>
              <a:buFontTx/>
              <a:buAutoNum type="arabicPeriod"/>
              <a:defRPr/>
            </a:pPr>
            <a:r>
              <a:rPr lang="en-US" b="1">
                <a:effectLst>
                  <a:outerShdw blurRad="38100" dist="38100" dir="2700000" algn="tl">
                    <a:srgbClr val="000000"/>
                  </a:outerShdw>
                </a:effectLst>
                <a:ea typeface="+mn-ea"/>
              </a:rPr>
              <a:t>Thing hoped for or desired</a:t>
            </a:r>
          </a:p>
          <a:p>
            <a:pPr marL="685800" indent="-685800" eaLnBrk="1" hangingPunct="1">
              <a:buClr>
                <a:srgbClr val="D8C8D8"/>
              </a:buClr>
              <a:buSzPct val="70000"/>
              <a:buFontTx/>
              <a:buAutoNum type="arabicPeriod"/>
              <a:defRPr/>
            </a:pPr>
            <a:r>
              <a:rPr lang="en-US" b="1">
                <a:effectLst>
                  <a:outerShdw blurRad="38100" dist="38100" dir="2700000" algn="tl">
                    <a:srgbClr val="000000"/>
                  </a:outerShdw>
                </a:effectLst>
                <a:ea typeface="+mn-ea"/>
              </a:rPr>
              <a:t>One who is source or reason for hope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199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1994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1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199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9940"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21986" name="Picture 2" descr="Rectangle 2_pptX">
            <a:extLst>
              <a:ext uri="{FF2B5EF4-FFF2-40B4-BE49-F238E27FC236}">
                <a16:creationId xmlns:a16="http://schemas.microsoft.com/office/drawing/2014/main" id="{1893D623-9430-41EC-9CD5-B7D9C503B919}"/>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21987" name="Rectangle 3" hidden="1">
            <a:extLst>
              <a:ext uri="{FF2B5EF4-FFF2-40B4-BE49-F238E27FC236}">
                <a16:creationId xmlns:a16="http://schemas.microsoft.com/office/drawing/2014/main" id="{1C23444B-0061-4F1E-92EE-650E18CDB6C6}"/>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God, Our Hope</a:t>
            </a:r>
          </a:p>
        </p:txBody>
      </p:sp>
      <p:sp>
        <p:nvSpPr>
          <p:cNvPr id="14121988" name="Rectangle 4">
            <a:extLst>
              <a:ext uri="{FF2B5EF4-FFF2-40B4-BE49-F238E27FC236}">
                <a16:creationId xmlns:a16="http://schemas.microsoft.com/office/drawing/2014/main" id="{C1AA5035-90DE-494E-BE88-589F90C75628}"/>
              </a:ext>
            </a:extLst>
          </p:cNvPr>
          <p:cNvSpPr>
            <a:spLocks noGrp="1" noChangeArrowheads="1"/>
          </p:cNvSpPr>
          <p:nvPr>
            <p:ph type="body" idx="1"/>
          </p:nvPr>
        </p:nvSpPr>
        <p:spPr>
          <a:xfrm>
            <a:off x="2208214" y="1981200"/>
            <a:ext cx="7773987" cy="4114800"/>
          </a:xfrm>
        </p:spPr>
        <p:txBody>
          <a:bodyPr/>
          <a:lstStyle/>
          <a:p>
            <a:pPr eaLnBrk="1" hangingPunct="1">
              <a:defRPr/>
            </a:pPr>
            <a:r>
              <a:rPr lang="en-US" sz="4000" b="1" dirty="0">
                <a:effectLst>
                  <a:outerShdw blurRad="38100" dist="38100" dir="2700000" algn="tl">
                    <a:srgbClr val="000000"/>
                  </a:outerShdw>
                </a:effectLst>
                <a:ea typeface="+mn-ea"/>
              </a:rPr>
              <a:t>On His throne; in control</a:t>
            </a:r>
          </a:p>
          <a:p>
            <a:pPr eaLnBrk="1" hangingPunct="1">
              <a:defRPr/>
            </a:pPr>
            <a:r>
              <a:rPr lang="en-US" sz="4000" b="1" dirty="0">
                <a:effectLst>
                  <a:outerShdw blurRad="38100" dist="38100" dir="2700000" algn="tl">
                    <a:srgbClr val="000000"/>
                  </a:outerShdw>
                </a:effectLst>
                <a:ea typeface="+mn-ea"/>
              </a:rPr>
              <a:t>The hope of Spiritual Israel</a:t>
            </a:r>
          </a:p>
          <a:p>
            <a:pPr lvl="1" eaLnBrk="1" hangingPunct="1">
              <a:defRPr/>
            </a:pPr>
            <a:r>
              <a:rPr lang="en-US" sz="4000" b="1" dirty="0">
                <a:effectLst>
                  <a:outerShdw blurRad="38100" dist="38100" dir="2700000" algn="tl">
                    <a:srgbClr val="000000"/>
                  </a:outerShdw>
                </a:effectLst>
                <a:ea typeface="+mn-ea"/>
              </a:rPr>
              <a:t>Healer</a:t>
            </a:r>
          </a:p>
          <a:p>
            <a:pPr lvl="1" eaLnBrk="1" hangingPunct="1">
              <a:defRPr/>
            </a:pPr>
            <a:r>
              <a:rPr lang="en-US" sz="4000" b="1" dirty="0">
                <a:effectLst>
                  <a:outerShdw blurRad="38100" dist="38100" dir="2700000" algn="tl">
                    <a:srgbClr val="000000"/>
                  </a:outerShdw>
                </a:effectLst>
                <a:ea typeface="+mn-ea"/>
              </a:rPr>
              <a:t>Savior</a:t>
            </a:r>
          </a:p>
          <a:p>
            <a:pPr lvl="1" eaLnBrk="1" hangingPunct="1">
              <a:defRPr/>
            </a:pPr>
            <a:r>
              <a:rPr lang="en-US" sz="4000" b="1" dirty="0">
                <a:effectLst>
                  <a:outerShdw blurRad="38100" dist="38100" dir="2700000" algn="tl">
                    <a:srgbClr val="000000"/>
                  </a:outerShdw>
                </a:effectLst>
                <a:ea typeface="+mn-ea"/>
              </a:rPr>
              <a:t>Source &amp; object of praise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219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2198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2198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412198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12198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1219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1988"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28130" name="Picture 2" descr="Rectangle 2_pptX">
            <a:extLst>
              <a:ext uri="{FF2B5EF4-FFF2-40B4-BE49-F238E27FC236}">
                <a16:creationId xmlns:a16="http://schemas.microsoft.com/office/drawing/2014/main" id="{BA9DA8C1-BC95-4429-AF32-0C12432A9B6A}"/>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436939"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28131" name="Rectangle 3" hidden="1">
            <a:extLst>
              <a:ext uri="{FF2B5EF4-FFF2-40B4-BE49-F238E27FC236}">
                <a16:creationId xmlns:a16="http://schemas.microsoft.com/office/drawing/2014/main" id="{B75E9C0A-E1D8-4DA0-9488-29BE22F0A015}"/>
              </a:ext>
            </a:extLst>
          </p:cNvPr>
          <p:cNvSpPr>
            <a:spLocks noGrp="1" noChangeArrowheads="1"/>
          </p:cNvSpPr>
          <p:nvPr>
            <p:ph type="title"/>
            <p:custDataLst>
              <p:tags r:id="rId2"/>
            </p:custDataLst>
          </p:nvPr>
        </p:nvSpPr>
        <p:spPr>
          <a:xfrm>
            <a:off x="2208214" y="609600"/>
            <a:ext cx="7773987" cy="1143000"/>
          </a:xfrm>
        </p:spPr>
        <p:txBody>
          <a:bodyPr/>
          <a:lstStyle/>
          <a:p>
            <a:pPr eaLnBrk="1" hangingPunct="1">
              <a:defRPr/>
            </a:pPr>
            <a:r>
              <a:rPr lang="en-US">
                <a:ea typeface="+mj-ea"/>
              </a:rPr>
              <a:t>Born Again</a:t>
            </a:r>
          </a:p>
        </p:txBody>
      </p:sp>
      <p:sp>
        <p:nvSpPr>
          <p:cNvPr id="14128132" name="Rectangle 4">
            <a:extLst>
              <a:ext uri="{FF2B5EF4-FFF2-40B4-BE49-F238E27FC236}">
                <a16:creationId xmlns:a16="http://schemas.microsoft.com/office/drawing/2014/main" id="{F019AE80-9D96-4214-A66E-60F6DF854542}"/>
              </a:ext>
            </a:extLst>
          </p:cNvPr>
          <p:cNvSpPr>
            <a:spLocks noGrp="1" noChangeArrowheads="1"/>
          </p:cNvSpPr>
          <p:nvPr>
            <p:ph type="body" idx="1"/>
          </p:nvPr>
        </p:nvSpPr>
        <p:spPr>
          <a:xfrm>
            <a:off x="2208214" y="2133600"/>
            <a:ext cx="7773987" cy="4267200"/>
          </a:xfrm>
        </p:spPr>
        <p:txBody>
          <a:bodyPr/>
          <a:lstStyle/>
          <a:p>
            <a:pPr eaLnBrk="1" hangingPunct="1">
              <a:defRPr/>
            </a:pPr>
            <a:r>
              <a:rPr lang="en-US" sz="3600" b="1">
                <a:effectLst>
                  <a:outerShdw blurRad="38100" dist="38100" dir="2700000" algn="tl">
                    <a:srgbClr val="000000"/>
                  </a:outerShdw>
                </a:effectLst>
                <a:ea typeface="+mn-ea"/>
              </a:rPr>
              <a:t>Last week </a:t>
            </a:r>
            <a:r>
              <a:rPr lang="en-US" sz="3600" b="1">
                <a:effectLst>
                  <a:outerShdw blurRad="38100" dist="38100" dir="2700000" algn="tl">
                    <a:srgbClr val="000000"/>
                  </a:outerShdw>
                </a:effectLst>
                <a:ea typeface="+mn-ea"/>
                <a:sym typeface="Wingdings" pitchFamily="2" charset="2"/>
              </a:rPr>
              <a:t> He gives life</a:t>
            </a:r>
          </a:p>
          <a:p>
            <a:pPr eaLnBrk="1" hangingPunct="1">
              <a:defRPr/>
            </a:pPr>
            <a:r>
              <a:rPr lang="en-US" sz="3600" b="1">
                <a:effectLst>
                  <a:outerShdw blurRad="38100" dist="38100" dir="2700000" algn="tl">
                    <a:srgbClr val="000000"/>
                  </a:outerShdw>
                </a:effectLst>
                <a:ea typeface="+mn-ea"/>
                <a:sym typeface="Wingdings" pitchFamily="2" charset="2"/>
              </a:rPr>
              <a:t>2 weeks  He overturns death</a:t>
            </a:r>
          </a:p>
          <a:p>
            <a:pPr eaLnBrk="1" hangingPunct="1">
              <a:defRPr/>
            </a:pPr>
            <a:r>
              <a:rPr lang="en-US" sz="3600" b="1">
                <a:effectLst>
                  <a:outerShdw blurRad="38100" dist="38100" dir="2700000" algn="tl">
                    <a:srgbClr val="000000"/>
                  </a:outerShdw>
                </a:effectLst>
                <a:ea typeface="+mn-ea"/>
                <a:sym typeface="Wingdings" pitchFamily="2" charset="2"/>
              </a:rPr>
              <a:t>New life:</a:t>
            </a:r>
          </a:p>
          <a:p>
            <a:pPr lvl="1" eaLnBrk="1" hangingPunct="1">
              <a:defRPr/>
            </a:pPr>
            <a:r>
              <a:rPr lang="en-US" sz="3600" b="1">
                <a:effectLst>
                  <a:outerShdw blurRad="38100" dist="38100" dir="2700000" algn="tl">
                    <a:srgbClr val="000000"/>
                  </a:outerShdw>
                </a:effectLst>
                <a:ea typeface="+mn-ea"/>
              </a:rPr>
              <a:t>Through resurrection</a:t>
            </a:r>
          </a:p>
          <a:p>
            <a:pPr lvl="1" eaLnBrk="1" hangingPunct="1">
              <a:defRPr/>
            </a:pPr>
            <a:r>
              <a:rPr lang="en-US" sz="3600" b="1">
                <a:effectLst>
                  <a:outerShdw blurRad="38100" dist="38100" dir="2700000" algn="tl">
                    <a:srgbClr val="000000"/>
                  </a:outerShdw>
                </a:effectLst>
                <a:ea typeface="+mn-ea"/>
              </a:rPr>
              <a:t>Living hope!</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499"/>
                                          </p:stCondLst>
                                        </p:cTn>
                                        <p:tgtEl>
                                          <p:spTgt spid="14128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2813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2813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2813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12813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41281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8132"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124034" name="Rectangle 2">
            <a:extLst>
              <a:ext uri="{FF2B5EF4-FFF2-40B4-BE49-F238E27FC236}">
                <a16:creationId xmlns:a16="http://schemas.microsoft.com/office/drawing/2014/main" id="{8E8047FD-048F-474A-843A-EC632CC3E00D}"/>
              </a:ext>
            </a:extLst>
          </p:cNvPr>
          <p:cNvSpPr>
            <a:spLocks noChangeArrowheads="1"/>
          </p:cNvSpPr>
          <p:nvPr/>
        </p:nvSpPr>
        <p:spPr bwMode="auto">
          <a:xfrm>
            <a:off x="2209800" y="838200"/>
            <a:ext cx="7772400" cy="5257800"/>
          </a:xfrm>
          <a:prstGeom prst="rect">
            <a:avLst/>
          </a:prstGeom>
          <a:solidFill>
            <a:srgbClr val="DCCDDC">
              <a:alpha val="80000"/>
            </a:srgbClr>
          </a:solidFill>
          <a:ln w="57150">
            <a:solidFill>
              <a:srgbClr val="373C55"/>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4124035" name="Rectangle 3">
            <a:extLst>
              <a:ext uri="{FF2B5EF4-FFF2-40B4-BE49-F238E27FC236}">
                <a16:creationId xmlns:a16="http://schemas.microsoft.com/office/drawing/2014/main" id="{E34FEEAD-4DDA-40AD-B86E-E229D7FC8B1E}"/>
              </a:ext>
            </a:extLst>
          </p:cNvPr>
          <p:cNvSpPr>
            <a:spLocks noGrp="1" noChangeArrowheads="1"/>
          </p:cNvSpPr>
          <p:nvPr>
            <p:ph type="body" idx="1"/>
          </p:nvPr>
        </p:nvSpPr>
        <p:spPr>
          <a:xfrm>
            <a:off x="2514600" y="838200"/>
            <a:ext cx="7086600" cy="5334000"/>
          </a:xfrm>
        </p:spPr>
        <p:txBody>
          <a:bodyPr anchor="ctr"/>
          <a:lstStyle/>
          <a:p>
            <a:pPr eaLnBrk="1" hangingPunct="1">
              <a:defRPr/>
            </a:pPr>
            <a:r>
              <a:rPr lang="en-US" sz="3600" b="1">
                <a:solidFill>
                  <a:srgbClr val="5A5A7D"/>
                </a:solidFill>
                <a:effectLst>
                  <a:outerShdw blurRad="38100" dist="38100" dir="2700000" algn="tl">
                    <a:srgbClr val="000000"/>
                  </a:outerShdw>
                </a:effectLst>
                <a:ea typeface="+mn-ea"/>
              </a:rPr>
              <a:t>We have hope because of God!</a:t>
            </a:r>
          </a:p>
          <a:p>
            <a:pPr eaLnBrk="1" hangingPunct="1">
              <a:defRPr/>
            </a:pPr>
            <a:r>
              <a:rPr lang="en-US" sz="3600" b="1">
                <a:solidFill>
                  <a:srgbClr val="5A5A7D"/>
                </a:solidFill>
                <a:effectLst>
                  <a:outerShdw blurRad="38100" dist="38100" dir="2700000" algn="tl">
                    <a:srgbClr val="000000"/>
                  </a:outerShdw>
                </a:effectLst>
                <a:ea typeface="+mn-ea"/>
              </a:rPr>
              <a:t>Who He is &amp; how He feels       toward us…</a:t>
            </a:r>
          </a:p>
          <a:p>
            <a:pPr eaLnBrk="1" hangingPunct="1">
              <a:spcBef>
                <a:spcPct val="0"/>
              </a:spcBef>
              <a:buFont typeface="Wingdings" panose="05000000000000000000" pitchFamily="2" charset="2"/>
              <a:buNone/>
              <a:defRPr/>
            </a:pPr>
            <a:r>
              <a:rPr lang="en-US" sz="3600" b="1">
                <a:solidFill>
                  <a:srgbClr val="5A5A7D"/>
                </a:solidFill>
                <a:effectLst>
                  <a:outerShdw blurRad="38100" dist="38100" dir="2700000" algn="tl">
                    <a:srgbClr val="000000"/>
                  </a:outerShdw>
                </a:effectLst>
                <a:ea typeface="+mn-ea"/>
              </a:rPr>
              <a:t>	means we can expect good!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4124035">
                                            <p:txEl>
                                              <p:pRg st="0" end="0"/>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500"/>
                                  </p:stCondLst>
                                  <p:childTnLst>
                                    <p:set>
                                      <p:cBhvr>
                                        <p:cTn id="9" dur="1" fill="hold">
                                          <p:stCondLst>
                                            <p:cond delay="499"/>
                                          </p:stCondLst>
                                        </p:cTn>
                                        <p:tgtEl>
                                          <p:spTgt spid="14124035">
                                            <p:txEl>
                                              <p:pRg st="1" end="1"/>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500"/>
                                  </p:stCondLst>
                                  <p:childTnLst>
                                    <p:set>
                                      <p:cBhvr>
                                        <p:cTn id="12" dur="1" fill="hold">
                                          <p:stCondLst>
                                            <p:cond delay="499"/>
                                          </p:stCondLst>
                                        </p:cTn>
                                        <p:tgtEl>
                                          <p:spTgt spid="1412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4035" grpId="0" build="p" autoUpdateAnimBg="0" advAuto="500"/>
    </p:bldLst>
  </p:timing>
</p:sld>
</file>

<file path=ppt/slides/slide16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a:srcRect/>
          <a:tile tx="0" ty="0" sx="100000" sy="100000" flip="none" algn="tl"/>
        </a:blipFill>
        <a:effectLst/>
      </p:bgPr>
    </p:bg>
    <p:spTree>
      <p:nvGrpSpPr>
        <p:cNvPr id="1" name=""/>
        <p:cNvGrpSpPr/>
        <p:nvPr/>
      </p:nvGrpSpPr>
      <p:grpSpPr>
        <a:xfrm>
          <a:off x="0" y="0"/>
          <a:ext cx="0" cy="0"/>
          <a:chOff x="0" y="0"/>
          <a:chExt cx="0" cy="0"/>
        </a:xfrm>
      </p:grpSpPr>
      <p:pic>
        <p:nvPicPr>
          <p:cNvPr id="14130178" name="Picture 2" descr="Rectangle 3_pptX">
            <a:extLst>
              <a:ext uri="{FF2B5EF4-FFF2-40B4-BE49-F238E27FC236}">
                <a16:creationId xmlns:a16="http://schemas.microsoft.com/office/drawing/2014/main" id="{77D136AA-6887-4CEF-B810-8301BCD02B70}"/>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801814" y="76200"/>
            <a:ext cx="7064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0179" name="Rectangle 3" hidden="1">
            <a:extLst>
              <a:ext uri="{FF2B5EF4-FFF2-40B4-BE49-F238E27FC236}">
                <a16:creationId xmlns:a16="http://schemas.microsoft.com/office/drawing/2014/main" id="{9787314A-73E8-45AE-983F-EA227EBC981B}"/>
              </a:ext>
            </a:extLst>
          </p:cNvPr>
          <p:cNvSpPr>
            <a:spLocks noGrp="1" noChangeArrowheads="1"/>
          </p:cNvSpPr>
          <p:nvPr>
            <p:ph type="title"/>
            <p:custDataLst>
              <p:tags r:id="rId2"/>
            </p:custDataLst>
          </p:nvPr>
        </p:nvSpPr>
        <p:spPr>
          <a:xfrm>
            <a:off x="1801814" y="76200"/>
            <a:ext cx="6884987" cy="1143000"/>
          </a:xfrm>
        </p:spPr>
        <p:txBody>
          <a:bodyPr/>
          <a:lstStyle/>
          <a:p>
            <a:pPr eaLnBrk="1" hangingPunct="1">
              <a:defRPr/>
            </a:pPr>
            <a:r>
              <a:rPr lang="en-US" sz="5400">
                <a:ea typeface="+mj-ea"/>
              </a:rPr>
              <a:t>Point:</a:t>
            </a:r>
          </a:p>
        </p:txBody>
      </p:sp>
      <p:sp>
        <p:nvSpPr>
          <p:cNvPr id="14130180" name="Rectangle 4">
            <a:extLst>
              <a:ext uri="{FF2B5EF4-FFF2-40B4-BE49-F238E27FC236}">
                <a16:creationId xmlns:a16="http://schemas.microsoft.com/office/drawing/2014/main" id="{CC26D3B9-1912-4D7B-A97A-13034C9246CD}"/>
              </a:ext>
            </a:extLst>
          </p:cNvPr>
          <p:cNvSpPr>
            <a:spLocks noChangeArrowheads="1"/>
          </p:cNvSpPr>
          <p:nvPr/>
        </p:nvSpPr>
        <p:spPr bwMode="auto">
          <a:xfrm>
            <a:off x="3886200" y="1524000"/>
            <a:ext cx="6324600" cy="4800600"/>
          </a:xfrm>
          <a:prstGeom prst="rect">
            <a:avLst/>
          </a:prstGeom>
          <a:solidFill>
            <a:srgbClr val="DCCDDC">
              <a:alpha val="80000"/>
            </a:srgbClr>
          </a:solidFill>
          <a:ln w="57150">
            <a:solidFill>
              <a:srgbClr val="373C55"/>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anose="04030805050802020D02" pitchFamily="82" charset="0"/>
              <a:ea typeface="ＭＳ Ｐゴシック" pitchFamily="34" charset="-128"/>
            </a:endParaRPr>
          </a:p>
        </p:txBody>
      </p:sp>
      <p:sp>
        <p:nvSpPr>
          <p:cNvPr id="14130181" name="Rectangle 5">
            <a:extLst>
              <a:ext uri="{FF2B5EF4-FFF2-40B4-BE49-F238E27FC236}">
                <a16:creationId xmlns:a16="http://schemas.microsoft.com/office/drawing/2014/main" id="{C2CFBC1A-C337-439D-B8CB-1ED1B09E2247}"/>
              </a:ext>
            </a:extLst>
          </p:cNvPr>
          <p:cNvSpPr>
            <a:spLocks noGrp="1" noChangeArrowheads="1"/>
          </p:cNvSpPr>
          <p:nvPr>
            <p:ph type="body" idx="1"/>
          </p:nvPr>
        </p:nvSpPr>
        <p:spPr>
          <a:xfrm>
            <a:off x="4038600" y="1524000"/>
            <a:ext cx="6096000" cy="4648200"/>
          </a:xfrm>
        </p:spPr>
        <p:txBody>
          <a:bodyPr anchor="ctr"/>
          <a:lstStyle/>
          <a:p>
            <a:pPr eaLnBrk="1" hangingPunct="1">
              <a:defRPr/>
            </a:pPr>
            <a:r>
              <a:rPr lang="en-US" sz="4000" b="1">
                <a:solidFill>
                  <a:srgbClr val="5A5A7D"/>
                </a:solidFill>
                <a:effectLst>
                  <a:outerShdw blurRad="38100" dist="38100" dir="2700000" algn="tl">
                    <a:srgbClr val="000000"/>
                  </a:outerShdw>
                </a:effectLst>
                <a:ea typeface="+mn-ea"/>
              </a:rPr>
              <a:t>Do you want hope?</a:t>
            </a:r>
          </a:p>
          <a:p>
            <a:pPr eaLnBrk="1" hangingPunct="1">
              <a:defRPr/>
            </a:pPr>
            <a:r>
              <a:rPr lang="en-US" sz="4000" b="1">
                <a:solidFill>
                  <a:srgbClr val="5A5A7D"/>
                </a:solidFill>
                <a:effectLst>
                  <a:outerShdw blurRad="38100" dist="38100" dir="2700000" algn="tl">
                    <a:srgbClr val="000000"/>
                  </a:outerShdw>
                </a:effectLst>
                <a:ea typeface="+mn-ea"/>
              </a:rPr>
              <a:t>Look to God</a:t>
            </a:r>
          </a:p>
          <a:p>
            <a:pPr eaLnBrk="1" hangingPunct="1">
              <a:defRPr/>
            </a:pPr>
            <a:r>
              <a:rPr lang="en-US" sz="4000" b="1">
                <a:solidFill>
                  <a:srgbClr val="5A5A7D"/>
                </a:solidFill>
                <a:effectLst>
                  <a:outerShdw blurRad="38100" dist="38100" dir="2700000" algn="tl">
                    <a:srgbClr val="000000"/>
                  </a:outerShdw>
                </a:effectLst>
                <a:ea typeface="+mn-ea"/>
              </a:rPr>
              <a:t>Forget despair;</a:t>
            </a:r>
          </a:p>
          <a:p>
            <a:pPr eaLnBrk="1" hangingPunct="1">
              <a:spcBef>
                <a:spcPct val="0"/>
              </a:spcBef>
              <a:buFont typeface="Wingdings" panose="05000000000000000000" pitchFamily="2" charset="2"/>
              <a:buNone/>
              <a:defRPr/>
            </a:pPr>
            <a:r>
              <a:rPr lang="en-US" sz="4000" b="1">
                <a:solidFill>
                  <a:srgbClr val="5A5A7D"/>
                </a:solidFill>
                <a:effectLst>
                  <a:outerShdw blurRad="38100" dist="38100" dir="2700000" algn="tl">
                    <a:srgbClr val="000000"/>
                  </a:outerShdw>
                </a:effectLst>
                <a:ea typeface="+mn-ea"/>
              </a:rPr>
              <a:t>	God is your source of blessings</a:t>
            </a:r>
          </a:p>
        </p:txBody>
      </p:sp>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301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3018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3018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3018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1301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018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46EB4B-494F-498A-B9CB-76979134C046}"/>
              </a:ext>
            </a:extLst>
          </p:cNvPr>
          <p:cNvSpPr txBox="1"/>
          <p:nvPr/>
        </p:nvSpPr>
        <p:spPr>
          <a:xfrm>
            <a:off x="649705" y="757989"/>
            <a:ext cx="10852485" cy="5516318"/>
          </a:xfrm>
          <a:prstGeom prst="rect">
            <a:avLst/>
          </a:prstGeom>
          <a:noFill/>
        </p:spPr>
        <p:txBody>
          <a:bodyPr wrap="square">
            <a:spAutoFit/>
          </a:bodyPr>
          <a:lstStyle/>
          <a:p>
            <a:pPr marL="0" marR="0">
              <a:lnSpc>
                <a:spcPct val="107000"/>
              </a:lnSpc>
              <a:spcBef>
                <a:spcPts val="0"/>
              </a:spcBef>
              <a:spcAft>
                <a:spcPts val="800"/>
              </a:spcAft>
            </a:pPr>
            <a:r>
              <a:rPr lang="en-US" sz="1800" u="sng"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First Century Wisdom in Numerological Interpretation</a:t>
            </a:r>
            <a:r>
              <a:rPr lang="en-US" sz="18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 – Author Bruce Winter in his recent book </a:t>
            </a:r>
            <a:r>
              <a:rPr lang="en-US" sz="1800" i="1"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Divine </a:t>
            </a:r>
            <a:r>
              <a:rPr lang="en-US" sz="1800" i="1" dirty="0" err="1">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Honours</a:t>
            </a:r>
            <a:r>
              <a:rPr lang="en-US" sz="1800" i="1"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 for the Caesars: The First Christians Responses</a:t>
            </a:r>
            <a:r>
              <a:rPr lang="en-US" sz="18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 in </a:t>
            </a:r>
            <a:r>
              <a:rPr lang="en-US" sz="1800" u="sng"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Section II: Playing the Numbers Game to Identify the Beast</a:t>
            </a:r>
            <a:r>
              <a:rPr lang="en-US" sz="18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 addresses how the original reading audience would have interpreted the meaning of Revelation 13:18. He writes: “A greater challenge was issued that would test the skills of his readership to undertake a more complicated form for numerical calculation – ‘this calls for wisdom,’  ‘here is wisdom,’ a term used in Greek for </a:t>
            </a:r>
            <a:r>
              <a:rPr lang="en-US" sz="1800" i="1"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skill</a:t>
            </a:r>
            <a:r>
              <a:rPr lang="en-US" sz="18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 in various disciplines of learning including music, poetry, medicine, and divination, and here the author of the letter uses it of </a:t>
            </a:r>
            <a:r>
              <a:rPr lang="en-US" sz="1800" i="1"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gematria</a:t>
            </a:r>
            <a:r>
              <a:rPr lang="en-US" sz="18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 He further defines the person possessing this skill as ‘the one having knowledge.’ This clue is in the use of the imperative when he writes that ‘he must calculate the number of the beast,’ and then explains, ‘for the number of the beast is a man and his number is 666’ (13:18). The actual text does not have the Greek letter for six repeated three times but, i.e. 600, 60, 6. This followed the Greek convention of spelling each of the letters that were represented numerically – ‘six hundred,’ sixty,’ and ‘six’.</a:t>
            </a:r>
            <a:endParaRPr lang="en-US" sz="14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What is the numerical value of the Greek letters for ‘beast’? It totals 247 (9,8,100,10,70,50). So he is not referring to a calculation of Greek letters of this term. However, ‘the same numerical technique was used in the Hebrew alphabet, and ‘beast’ in the Hebrew alphabet is 666 (400,200,10,6,50). The number of the beast is explicitly to coincide with another number. The writer explains, ‘For it is the number of a man’ and then discloses that number is ‘666’ (Revelation 13: 18). So, the total number for ‘beast’ and that for ‘man’ are the same. There is an </a:t>
            </a:r>
            <a:r>
              <a:rPr lang="en-US" sz="1800" b="1"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official external evidence of the numerical value of the name of Nero</a:t>
            </a:r>
            <a:r>
              <a:rPr lang="en-US" sz="18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rPr>
              <a:t> in the Hebrew-Aramaic Script on an official deed of debt in A.D. 55 declared to be the second year of ‘Nero’.”</a:t>
            </a:r>
            <a:endParaRPr lang="en-US" sz="1400" dirty="0">
              <a:solidFill>
                <a:srgbClr val="A03058"/>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85266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id="{4BCBB148-DCE3-4663-94CB-326736862ECF}"/>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2">
            <a:extLst>
              <a:ext uri="{FF2B5EF4-FFF2-40B4-BE49-F238E27FC236}">
                <a16:creationId xmlns:a16="http://schemas.microsoft.com/office/drawing/2014/main" id="{21903294-0030-4FD3-AA83-48DF8BECB5ED}"/>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5110786" name="Text Box 1026">
            <a:extLst>
              <a:ext uri="{FF2B5EF4-FFF2-40B4-BE49-F238E27FC236}">
                <a16:creationId xmlns:a16="http://schemas.microsoft.com/office/drawing/2014/main" id="{D35ED596-FB88-4F71-8ED0-9CC81DE918A2}"/>
              </a:ext>
            </a:extLst>
          </p:cNvPr>
          <p:cNvSpPr txBox="1">
            <a:spLocks noChangeArrowheads="1"/>
          </p:cNvSpPr>
          <p:nvPr/>
        </p:nvSpPr>
        <p:spPr bwMode="auto">
          <a:xfrm>
            <a:off x="2667000" y="4267201"/>
            <a:ext cx="5105400" cy="1433513"/>
          </a:xfrm>
          <a:prstGeom prst="rect">
            <a:avLst/>
          </a:prstGeom>
          <a:noFill/>
          <a:ln w="9525">
            <a:noFill/>
            <a:miter lim="800000"/>
            <a:headEnd/>
            <a:tailEnd/>
          </a:ln>
          <a:effectLst>
            <a:outerShdw dist="71842" dir="2700000" algn="ctr" rotWithShape="0">
              <a:schemeClr val="tx1"/>
            </a:outerShdw>
          </a:effectLst>
        </p:spPr>
        <p:txBody>
          <a:bodyPr>
            <a:spAutoFit/>
          </a:bodyPr>
          <a:lstStyle/>
          <a:p>
            <a:pPr defTabSz="914400" fontAlgn="base">
              <a:spcBef>
                <a:spcPct val="0"/>
              </a:spcBef>
              <a:spcAft>
                <a:spcPct val="0"/>
              </a:spcAft>
              <a:defRPr/>
            </a:pPr>
            <a:r>
              <a:rPr lang="en-US" sz="8800" b="1">
                <a:solidFill>
                  <a:srgbClr val="51ABD0"/>
                </a:solidFill>
                <a:latin typeface="Verdana" pitchFamily="34" charset="0"/>
                <a:ea typeface="ＭＳ Ｐゴシック" pitchFamily="34" charset="-128"/>
              </a:rPr>
              <a:t>My Life</a:t>
            </a:r>
          </a:p>
        </p:txBody>
      </p:sp>
    </p:spTree>
    <p:extLst>
      <p:ext uri="{BB962C8B-B14F-4D97-AF65-F5344CB8AC3E}">
        <p14:creationId xmlns:p14="http://schemas.microsoft.com/office/powerpoint/2010/main" val="788201147"/>
      </p:ext>
    </p:extLst>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110786"/>
                                        </p:tgtEl>
                                        <p:attrNameLst>
                                          <p:attrName>style.visibility</p:attrName>
                                        </p:attrNameLst>
                                      </p:cBhvr>
                                      <p:to>
                                        <p:strVal val="visible"/>
                                      </p:to>
                                    </p:set>
                                    <p:anim calcmode="lin" valueType="num">
                                      <p:cBhvr>
                                        <p:cTn id="7" dur="500" fill="hold"/>
                                        <p:tgtEl>
                                          <p:spTgt spid="5110786"/>
                                        </p:tgtEl>
                                        <p:attrNameLst>
                                          <p:attrName>ppt_w</p:attrName>
                                        </p:attrNameLst>
                                      </p:cBhvr>
                                      <p:tavLst>
                                        <p:tav tm="0">
                                          <p:val>
                                            <p:fltVal val="0"/>
                                          </p:val>
                                        </p:tav>
                                        <p:tav tm="100000">
                                          <p:val>
                                            <p:strVal val="#ppt_w"/>
                                          </p:val>
                                        </p:tav>
                                      </p:tavLst>
                                    </p:anim>
                                    <p:anim calcmode="lin" valueType="num">
                                      <p:cBhvr>
                                        <p:cTn id="8" dur="500" fill="hold"/>
                                        <p:tgtEl>
                                          <p:spTgt spid="5110786"/>
                                        </p:tgtEl>
                                        <p:attrNameLst>
                                          <p:attrName>ppt_h</p:attrName>
                                        </p:attrNameLst>
                                      </p:cBhvr>
                                      <p:tavLst>
                                        <p:tav tm="0">
                                          <p:val>
                                            <p:fltVal val="0"/>
                                          </p:val>
                                        </p:tav>
                                        <p:tav tm="100000">
                                          <p:val>
                                            <p:strVal val="#ppt_h"/>
                                          </p:val>
                                        </p:tav>
                                      </p:tavLst>
                                    </p:anim>
                                    <p:anim calcmode="lin" valueType="num">
                                      <p:cBhvr>
                                        <p:cTn id="9" dur="500" fill="hold"/>
                                        <p:tgtEl>
                                          <p:spTgt spid="5110786"/>
                                        </p:tgtEl>
                                        <p:attrNameLst>
                                          <p:attrName>ppt_x</p:attrName>
                                        </p:attrNameLst>
                                      </p:cBhvr>
                                      <p:tavLst>
                                        <p:tav tm="0">
                                          <p:val>
                                            <p:fltVal val="0.5"/>
                                          </p:val>
                                        </p:tav>
                                        <p:tav tm="100000">
                                          <p:val>
                                            <p:strVal val="#ppt_x"/>
                                          </p:val>
                                        </p:tav>
                                      </p:tavLst>
                                    </p:anim>
                                    <p:anim calcmode="lin" valueType="num">
                                      <p:cBhvr>
                                        <p:cTn id="10" dur="500" fill="hold"/>
                                        <p:tgtEl>
                                          <p:spTgt spid="511078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0786"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805506" name="Rectangle 2">
            <a:extLst>
              <a:ext uri="{FF2B5EF4-FFF2-40B4-BE49-F238E27FC236}">
                <a16:creationId xmlns:a16="http://schemas.microsoft.com/office/drawing/2014/main" id="{98BE5A7F-5DD0-472E-BAB6-6213674996BD}"/>
              </a:ext>
            </a:extLst>
          </p:cNvPr>
          <p:cNvSpPr>
            <a:spLocks noGrp="1" noChangeArrowheads="1"/>
          </p:cNvSpPr>
          <p:nvPr>
            <p:ph type="body" idx="1"/>
          </p:nvPr>
        </p:nvSpPr>
        <p:spPr>
          <a:xfrm>
            <a:off x="1524000" y="1905000"/>
            <a:ext cx="9144000" cy="4953000"/>
          </a:xfrm>
        </p:spPr>
        <p:txBody>
          <a:bodyPr/>
          <a:lstStyle/>
          <a:p>
            <a:pPr eaLnBrk="1" hangingPunct="1">
              <a:defRPr/>
            </a:pPr>
            <a:r>
              <a:rPr lang="en-US" sz="4000" b="1" dirty="0">
                <a:solidFill>
                  <a:srgbClr val="FF6600"/>
                </a:solidFill>
                <a:effectLst>
                  <a:outerShdw blurRad="38100" dist="38100" dir="2700000" algn="tl">
                    <a:srgbClr val="000000"/>
                  </a:outerShdw>
                </a:effectLst>
                <a:latin typeface="Scholar" pitchFamily="18" charset="0"/>
                <a:ea typeface="+mn-ea"/>
              </a:rPr>
              <a:t>How can we personally discover a really meaningful existence? </a:t>
            </a:r>
          </a:p>
          <a:p>
            <a:pPr eaLnBrk="1" hangingPunct="1">
              <a:defRPr/>
            </a:pPr>
            <a:r>
              <a:rPr lang="en-US" sz="4000" b="1" dirty="0">
                <a:solidFill>
                  <a:srgbClr val="FF6600"/>
                </a:solidFill>
                <a:effectLst>
                  <a:outerShdw blurRad="38100" dist="38100" dir="2700000" algn="tl">
                    <a:srgbClr val="000000"/>
                  </a:outerShdw>
                </a:effectLst>
                <a:latin typeface="Scholar" pitchFamily="18" charset="0"/>
                <a:ea typeface="+mn-ea"/>
              </a:rPr>
              <a:t>What should our priorities be in order to be truly satisfied with life? </a:t>
            </a:r>
          </a:p>
          <a:p>
            <a:pPr eaLnBrk="1" hangingPunct="1">
              <a:defRPr/>
            </a:pPr>
            <a:r>
              <a:rPr lang="en-US" sz="4000" b="1" dirty="0">
                <a:solidFill>
                  <a:srgbClr val="FF6600"/>
                </a:solidFill>
                <a:effectLst>
                  <a:outerShdw blurRad="38100" dist="38100" dir="2700000" algn="tl">
                    <a:srgbClr val="000000"/>
                  </a:outerShdw>
                </a:effectLst>
                <a:latin typeface="Scholar" pitchFamily="18" charset="0"/>
                <a:ea typeface="+mn-ea"/>
              </a:rPr>
              <a:t>How can we live with what seem to be the arbitrary changes life forces upon us and still be joyous?</a:t>
            </a:r>
          </a:p>
        </p:txBody>
      </p:sp>
      <p:sp>
        <p:nvSpPr>
          <p:cNvPr id="6805507" name="Rectangle 3">
            <a:extLst>
              <a:ext uri="{FF2B5EF4-FFF2-40B4-BE49-F238E27FC236}">
                <a16:creationId xmlns:a16="http://schemas.microsoft.com/office/drawing/2014/main" id="{595101C7-517F-42AE-8387-4BF6FC703511}"/>
              </a:ext>
            </a:extLst>
          </p:cNvPr>
          <p:cNvSpPr>
            <a:spLocks noGrp="1" noChangeArrowheads="1"/>
          </p:cNvSpPr>
          <p:nvPr>
            <p:ph type="title"/>
          </p:nvPr>
        </p:nvSpPr>
        <p:spPr>
          <a:xfrm>
            <a:off x="1981200" y="457200"/>
            <a:ext cx="8229600" cy="838200"/>
          </a:xfrm>
        </p:spPr>
        <p:txBody>
          <a:bodyPr/>
          <a:lstStyle/>
          <a:p>
            <a:pPr eaLnBrk="1" hangingPunct="1">
              <a:defRPr/>
            </a:pPr>
            <a:r>
              <a:rPr lang="en-US" sz="6000" b="1">
                <a:solidFill>
                  <a:srgbClr val="66FFFF"/>
                </a:solidFill>
                <a:effectLst>
                  <a:outerShdw blurRad="38100" dist="38100" dir="2700000" algn="tl">
                    <a:srgbClr val="000000"/>
                  </a:outerShdw>
                </a:effectLst>
                <a:ea typeface="+mj-ea"/>
              </a:rPr>
              <a:t>The Big Questions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6805507"/>
                                        </p:tgtEl>
                                        <p:attrNameLst>
                                          <p:attrName>style.visibility</p:attrName>
                                        </p:attrNameLst>
                                      </p:cBhvr>
                                      <p:to>
                                        <p:strVal val="visible"/>
                                      </p:to>
                                    </p:set>
                                    <p:anim calcmode="lin" valueType="num">
                                      <p:cBhvr>
                                        <p:cTn id="7" dur="500" fill="hold"/>
                                        <p:tgtEl>
                                          <p:spTgt spid="6805507"/>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5507"/>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5507"/>
                                        </p:tgtEl>
                                        <p:attrNameLst>
                                          <p:attrName>ppt_x</p:attrName>
                                        </p:attrNameLst>
                                      </p:cBhvr>
                                      <p:tavLst>
                                        <p:tav tm="0">
                                          <p:val>
                                            <p:fltVal val="0.5"/>
                                          </p:val>
                                        </p:tav>
                                        <p:tav tm="100000">
                                          <p:val>
                                            <p:strVal val="#ppt_x"/>
                                          </p:val>
                                        </p:tav>
                                      </p:tavLst>
                                    </p:anim>
                                    <p:anim calcmode="lin" valueType="num">
                                      <p:cBhvr>
                                        <p:cTn id="10" dur="500" fill="hold"/>
                                        <p:tgtEl>
                                          <p:spTgt spid="680550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805506">
                                            <p:txEl>
                                              <p:pRg st="0" end="0"/>
                                            </p:txEl>
                                          </p:spTgt>
                                        </p:tgtEl>
                                        <p:attrNameLst>
                                          <p:attrName>style.visibility</p:attrName>
                                        </p:attrNameLst>
                                      </p:cBhvr>
                                      <p:to>
                                        <p:strVal val="visible"/>
                                      </p:to>
                                    </p:set>
                                    <p:anim calcmode="lin" valueType="num">
                                      <p:cBhvr>
                                        <p:cTn id="15" dur="500" fill="hold"/>
                                        <p:tgtEl>
                                          <p:spTgt spid="680550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805506">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6805506">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6805506">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805506">
                                            <p:txEl>
                                              <p:pRg st="1" end="1"/>
                                            </p:txEl>
                                          </p:spTgt>
                                        </p:tgtEl>
                                        <p:attrNameLst>
                                          <p:attrName>style.visibility</p:attrName>
                                        </p:attrNameLst>
                                      </p:cBhvr>
                                      <p:to>
                                        <p:strVal val="visible"/>
                                      </p:to>
                                    </p:set>
                                    <p:anim calcmode="lin" valueType="num">
                                      <p:cBhvr>
                                        <p:cTn id="23" dur="500" fill="hold"/>
                                        <p:tgtEl>
                                          <p:spTgt spid="680550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6805506">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6805506">
                                            <p:txEl>
                                              <p:pRg st="1" end="1"/>
                                            </p:txEl>
                                          </p:spTgt>
                                        </p:tgtEl>
                                        <p:attrNameLst>
                                          <p:attrName>ppt_x</p:attrName>
                                        </p:attrNameLst>
                                      </p:cBhvr>
                                      <p:tavLst>
                                        <p:tav tm="0">
                                          <p:val>
                                            <p:fltVal val="0.5"/>
                                          </p:val>
                                        </p:tav>
                                        <p:tav tm="100000">
                                          <p:val>
                                            <p:strVal val="#ppt_x"/>
                                          </p:val>
                                        </p:tav>
                                      </p:tavLst>
                                    </p:anim>
                                    <p:anim calcmode="lin" valueType="num">
                                      <p:cBhvr>
                                        <p:cTn id="26" dur="500" fill="hold"/>
                                        <p:tgtEl>
                                          <p:spTgt spid="6805506">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6805506">
                                            <p:txEl>
                                              <p:pRg st="2" end="2"/>
                                            </p:txEl>
                                          </p:spTgt>
                                        </p:tgtEl>
                                        <p:attrNameLst>
                                          <p:attrName>style.visibility</p:attrName>
                                        </p:attrNameLst>
                                      </p:cBhvr>
                                      <p:to>
                                        <p:strVal val="visible"/>
                                      </p:to>
                                    </p:set>
                                    <p:anim calcmode="lin" valueType="num">
                                      <p:cBhvr>
                                        <p:cTn id="31" dur="500" fill="hold"/>
                                        <p:tgtEl>
                                          <p:spTgt spid="6805506">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6805506">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6805506">
                                            <p:txEl>
                                              <p:pRg st="2" end="2"/>
                                            </p:txEl>
                                          </p:spTgt>
                                        </p:tgtEl>
                                        <p:attrNameLst>
                                          <p:attrName>ppt_x</p:attrName>
                                        </p:attrNameLst>
                                      </p:cBhvr>
                                      <p:tavLst>
                                        <p:tav tm="0">
                                          <p:val>
                                            <p:fltVal val="0.5"/>
                                          </p:val>
                                        </p:tav>
                                        <p:tav tm="100000">
                                          <p:val>
                                            <p:strVal val="#ppt_x"/>
                                          </p:val>
                                        </p:tav>
                                      </p:tavLst>
                                    </p:anim>
                                    <p:anim calcmode="lin" valueType="num">
                                      <p:cBhvr>
                                        <p:cTn id="34" dur="500" fill="hold"/>
                                        <p:tgtEl>
                                          <p:spTgt spid="6805506">
                                            <p:txEl>
                                              <p:pRg st="2" end="2"/>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5506" grpId="0" build="p" autoUpdateAnimBg="0"/>
      <p:bldP spid="6805507"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0364B6E-0EB0-45AE-931D-54FCBAB5EC03}"/>
              </a:ext>
            </a:extLst>
          </p:cNvPr>
          <p:cNvSpPr>
            <a:spLocks noGrp="1" noChangeArrowheads="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Rectangle 5">
            <a:extLst>
              <a:ext uri="{FF2B5EF4-FFF2-40B4-BE49-F238E27FC236}">
                <a16:creationId xmlns:a16="http://schemas.microsoft.com/office/drawing/2014/main" id="{B2C82FD5-B500-47D6-9D54-B95236300916}"/>
              </a:ext>
            </a:extLst>
          </p:cNvPr>
          <p:cNvSpPr>
            <a:spLocks noGrp="1" noChangeArrowheads="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5045250" name="Rectangle 2">
            <a:extLst>
              <a:ext uri="{FF2B5EF4-FFF2-40B4-BE49-F238E27FC236}">
                <a16:creationId xmlns:a16="http://schemas.microsoft.com/office/drawing/2014/main" id="{6A22F6EA-9229-471C-BF39-94F5A84E858E}"/>
              </a:ext>
            </a:extLst>
          </p:cNvPr>
          <p:cNvSpPr>
            <a:spLocks noGrp="1" noChangeArrowheads="1"/>
          </p:cNvSpPr>
          <p:nvPr>
            <p:ph type="ctrTitle"/>
          </p:nvPr>
        </p:nvSpPr>
        <p:spPr>
          <a:xfrm>
            <a:off x="5715000" y="1917076"/>
            <a:ext cx="4876800" cy="3477875"/>
          </a:xfrm>
        </p:spPr>
        <p:txBody>
          <a:bodyPr>
            <a:spAutoFit/>
          </a:bodyPr>
          <a:lstStyle/>
          <a:p>
            <a:pPr eaLnBrk="1" hangingPunct="1">
              <a:defRPr/>
            </a:pPr>
            <a:r>
              <a:rPr lang="en-US" b="1">
                <a:ea typeface="+mj-ea"/>
              </a:rPr>
              <a:t>Make </a:t>
            </a:r>
            <a:r>
              <a:rPr lang="en-US" b="1" i="1">
                <a:solidFill>
                  <a:schemeClr val="bg1"/>
                </a:solidFill>
                <a:ea typeface="+mj-ea"/>
              </a:rPr>
              <a:t>LIFESTYLE CHOICES</a:t>
            </a:r>
            <a:r>
              <a:rPr lang="en-US" b="1">
                <a:ea typeface="+mj-ea"/>
              </a:rPr>
              <a:t> that align us with God’s intentions.</a:t>
            </a:r>
          </a:p>
        </p:txBody>
      </p:sp>
    </p:spTree>
  </p:cSld>
  <p:clrMapOvr>
    <a:masterClrMapping/>
  </p:clrMapOvr>
  <p:transition spd="slow" advTm="16000">
    <p:comb/>
    <p:sndAc>
      <p:stSnd>
        <p:snd r:embed="rId3" name="projctor.wav"/>
      </p:stSnd>
    </p:sndAc>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id="{556ED551-23FE-4B95-86A7-A5E098E8FC75}"/>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rgbClr val="7030A0"/>
                </a:solidFill>
                <a:effectLst>
                  <a:outerShdw blurRad="38100" dist="38100" dir="2700000" algn="tl">
                    <a:srgbClr val="000000">
                      <a:alpha val="43137"/>
                    </a:srgbClr>
                  </a:outerShdw>
                </a:effectLst>
              </a:rPr>
              <a:t>The Sinful Versus Spiritual Mindset</a:t>
            </a:r>
          </a:p>
        </p:txBody>
      </p:sp>
      <p:sp>
        <p:nvSpPr>
          <p:cNvPr id="6" name="Content Placeholder 2">
            <a:extLst>
              <a:ext uri="{FF2B5EF4-FFF2-40B4-BE49-F238E27FC236}">
                <a16:creationId xmlns:a16="http://schemas.microsoft.com/office/drawing/2014/main" id="{A51587D4-B541-4FED-9729-2CE0FF0BE97E}"/>
              </a:ext>
            </a:extLst>
          </p:cNvPr>
          <p:cNvSpPr>
            <a:spLocks noGrp="1"/>
          </p:cNvSpPr>
          <p:nvPr>
            <p:ph idx="1"/>
          </p:nvPr>
        </p:nvSpPr>
        <p:spPr>
          <a:xfrm>
            <a:off x="2933700" y="2438400"/>
            <a:ext cx="8770938" cy="3651250"/>
          </a:xfrm>
        </p:spPr>
        <p:txBody>
          <a:bodyPr>
            <a:normAutofit/>
          </a:bodyPr>
          <a:lstStyle/>
          <a:p>
            <a:r>
              <a:rPr lang="en-US" sz="3200" dirty="0">
                <a:solidFill>
                  <a:srgbClr val="7030A0"/>
                </a:solidFill>
                <a:effectLst>
                  <a:outerShdw blurRad="38100" dist="38100" dir="2700000" algn="tl">
                    <a:srgbClr val="000000">
                      <a:alpha val="43137"/>
                    </a:srgbClr>
                  </a:outerShdw>
                </a:effectLst>
              </a:rPr>
              <a:t>Biblical Numerology: Two Opposed Mindsets</a:t>
            </a:r>
          </a:p>
          <a:p>
            <a:r>
              <a:rPr lang="en-US" sz="3200" dirty="0">
                <a:solidFill>
                  <a:srgbClr val="7030A0"/>
                </a:solidFill>
                <a:effectLst>
                  <a:outerShdw blurRad="38100" dist="38100" dir="2700000" algn="tl">
                    <a:srgbClr val="000000">
                      <a:alpha val="43137"/>
                    </a:srgbClr>
                  </a:outerShdw>
                </a:effectLst>
              </a:rPr>
              <a:t>The Natural Man Versus The Enlightened Man</a:t>
            </a:r>
          </a:p>
          <a:p>
            <a:r>
              <a:rPr lang="en-US" sz="3200" dirty="0">
                <a:solidFill>
                  <a:srgbClr val="7030A0"/>
                </a:solidFill>
                <a:effectLst>
                  <a:outerShdw blurRad="38100" dist="38100" dir="2700000" algn="tl">
                    <a:srgbClr val="000000">
                      <a:alpha val="43137"/>
                    </a:srgbClr>
                  </a:outerShdw>
                </a:effectLst>
              </a:rPr>
              <a:t>The People of the Lie Versus The People of God</a:t>
            </a:r>
          </a:p>
          <a:p>
            <a:r>
              <a:rPr lang="en-US" sz="3200" dirty="0">
                <a:solidFill>
                  <a:srgbClr val="7030A0"/>
                </a:solidFill>
                <a:effectLst>
                  <a:outerShdw blurRad="38100" dist="38100" dir="2700000" algn="tl">
                    <a:srgbClr val="000000">
                      <a:alpha val="43137"/>
                    </a:srgbClr>
                  </a:outerShdw>
                </a:effectLst>
              </a:rPr>
              <a:t>Competing Worldviews: Secularist Versus Theistic</a:t>
            </a:r>
          </a:p>
          <a:p>
            <a:r>
              <a:rPr lang="en-US" sz="3200" dirty="0">
                <a:solidFill>
                  <a:srgbClr val="7030A0"/>
                </a:solidFill>
                <a:effectLst>
                  <a:outerShdw blurRad="38100" dist="38100" dir="2700000" algn="tl">
                    <a:srgbClr val="000000">
                      <a:alpha val="43137"/>
                    </a:srgbClr>
                  </a:outerShdw>
                </a:effectLst>
              </a:rPr>
              <a:t>Comfortable Versus Transformative Discipleship</a:t>
            </a:r>
          </a:p>
          <a:p>
            <a:endParaRPr lang="en-US" dirty="0"/>
          </a:p>
        </p:txBody>
      </p:sp>
      <p:sp>
        <p:nvSpPr>
          <p:cNvPr id="7" name="Action Button: Go Back or Previous 6">
            <a:hlinkClick r:id="rId3" action="ppaction://hlinksldjump" highlightClick="1"/>
            <a:extLst>
              <a:ext uri="{FF2B5EF4-FFF2-40B4-BE49-F238E27FC236}">
                <a16:creationId xmlns:a16="http://schemas.microsoft.com/office/drawing/2014/main" id="{4BAB66DF-632E-436F-93A6-67A7BA7C9523}"/>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0907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 calcmode="lin" valueType="num">
                                      <p:cBhvr>
                                        <p:cTn id="46"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9"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id="{4BCBB148-DCE3-4663-94CB-326736862ECF}"/>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2">
            <a:extLst>
              <a:ext uri="{FF2B5EF4-FFF2-40B4-BE49-F238E27FC236}">
                <a16:creationId xmlns:a16="http://schemas.microsoft.com/office/drawing/2014/main" id="{21903294-0030-4FD3-AA83-48DF8BECB5ED}"/>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5110786" name="Text Box 1026">
            <a:extLst>
              <a:ext uri="{FF2B5EF4-FFF2-40B4-BE49-F238E27FC236}">
                <a16:creationId xmlns:a16="http://schemas.microsoft.com/office/drawing/2014/main" id="{D35ED596-FB88-4F71-8ED0-9CC81DE918A2}"/>
              </a:ext>
            </a:extLst>
          </p:cNvPr>
          <p:cNvSpPr txBox="1">
            <a:spLocks noChangeArrowheads="1"/>
          </p:cNvSpPr>
          <p:nvPr/>
        </p:nvSpPr>
        <p:spPr bwMode="auto">
          <a:xfrm>
            <a:off x="2667000" y="4267201"/>
            <a:ext cx="5105400" cy="1433513"/>
          </a:xfrm>
          <a:prstGeom prst="rect">
            <a:avLst/>
          </a:prstGeom>
          <a:noFill/>
          <a:ln w="9525">
            <a:noFill/>
            <a:miter lim="800000"/>
            <a:headEnd/>
            <a:tailEnd/>
          </a:ln>
          <a:effectLst>
            <a:outerShdw dist="71842" dir="2700000" algn="ctr" rotWithShape="0">
              <a:schemeClr val="tx1"/>
            </a:outerShdw>
          </a:effectLst>
        </p:spPr>
        <p:txBody>
          <a:bodyPr>
            <a:spAutoFit/>
          </a:bodyPr>
          <a:lstStyle/>
          <a:p>
            <a:pPr defTabSz="914400" fontAlgn="base">
              <a:spcBef>
                <a:spcPct val="0"/>
              </a:spcBef>
              <a:spcAft>
                <a:spcPct val="0"/>
              </a:spcAft>
              <a:defRPr/>
            </a:pPr>
            <a:r>
              <a:rPr lang="en-US" sz="8800" b="1">
                <a:solidFill>
                  <a:srgbClr val="51ABD0"/>
                </a:solidFill>
                <a:latin typeface="Verdana" pitchFamily="34" charset="0"/>
                <a:ea typeface="ＭＳ Ｐゴシック" pitchFamily="34" charset="-128"/>
              </a:rPr>
              <a:t>My Life</a:t>
            </a:r>
          </a:p>
        </p:txBody>
      </p:sp>
      <p:sp>
        <p:nvSpPr>
          <p:cNvPr id="2" name="Rectangle 1">
            <a:extLst>
              <a:ext uri="{FF2B5EF4-FFF2-40B4-BE49-F238E27FC236}">
                <a16:creationId xmlns:a16="http://schemas.microsoft.com/office/drawing/2014/main" id="{585562AF-3DE8-427A-9C22-EAB0104AC92B}"/>
              </a:ext>
            </a:extLst>
          </p:cNvPr>
          <p:cNvSpPr/>
          <p:nvPr/>
        </p:nvSpPr>
        <p:spPr>
          <a:xfrm>
            <a:off x="2184934" y="471638"/>
            <a:ext cx="5447899" cy="3231654"/>
          </a:xfrm>
          <a:prstGeom prst="rect">
            <a:avLst/>
          </a:prstGeom>
          <a:no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HOPE</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REQUIRES CHANGE!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CC99FF"/>
        </a:solidFill>
        <a:effectLst/>
      </p:bgPr>
    </p:bg>
    <p:spTree>
      <p:nvGrpSpPr>
        <p:cNvPr id="1" name=""/>
        <p:cNvGrpSpPr/>
        <p:nvPr/>
      </p:nvGrpSpPr>
      <p:grpSpPr>
        <a:xfrm>
          <a:off x="0" y="0"/>
          <a:ext cx="0" cy="0"/>
          <a:chOff x="0" y="0"/>
          <a:chExt cx="0" cy="0"/>
        </a:xfrm>
      </p:grpSpPr>
      <p:sp>
        <p:nvSpPr>
          <p:cNvPr id="9217026" name="Rectangle 1026">
            <a:extLst>
              <a:ext uri="{FF2B5EF4-FFF2-40B4-BE49-F238E27FC236}">
                <a16:creationId xmlns:a16="http://schemas.microsoft.com/office/drawing/2014/main" id="{68A54EBE-243C-48C3-8B6D-459614683B2A}"/>
              </a:ext>
            </a:extLst>
          </p:cNvPr>
          <p:cNvSpPr>
            <a:spLocks noGrp="1" noChangeArrowheads="1"/>
          </p:cNvSpPr>
          <p:nvPr>
            <p:ph type="title"/>
          </p:nvPr>
        </p:nvSpPr>
        <p:spPr>
          <a:xfrm>
            <a:off x="1981200" y="2514600"/>
            <a:ext cx="8229600" cy="2159000"/>
          </a:xfrm>
          <a:solidFill>
            <a:srgbClr val="FF9933"/>
          </a:solidFill>
        </p:spPr>
        <p:txBody>
          <a:bodyPr/>
          <a:lstStyle/>
          <a:p>
            <a:pPr eaLnBrk="1" hangingPunct="1">
              <a:defRPr/>
            </a:pPr>
            <a:r>
              <a:rPr lang="en-US" sz="4000" b="1">
                <a:solidFill>
                  <a:srgbClr val="111111"/>
                </a:solidFill>
                <a:effectLst>
                  <a:outerShdw blurRad="38100" dist="38100" dir="2700000" algn="tl">
                    <a:srgbClr val="000000"/>
                  </a:outerShdw>
                </a:effectLst>
                <a:ea typeface="+mj-ea"/>
              </a:rPr>
              <a:t>The transformed disciple seeks to overcome evil with good.</a:t>
            </a:r>
          </a:p>
        </p:txBody>
      </p:sp>
      <p:grpSp>
        <p:nvGrpSpPr>
          <p:cNvPr id="817155" name="Group 1027">
            <a:extLst>
              <a:ext uri="{FF2B5EF4-FFF2-40B4-BE49-F238E27FC236}">
                <a16:creationId xmlns:a16="http://schemas.microsoft.com/office/drawing/2014/main" id="{B482F1AC-0F78-4092-B351-5FCFC9B16DCC}"/>
              </a:ext>
            </a:extLst>
          </p:cNvPr>
          <p:cNvGrpSpPr>
            <a:grpSpLocks/>
          </p:cNvGrpSpPr>
          <p:nvPr/>
        </p:nvGrpSpPr>
        <p:grpSpPr bwMode="auto">
          <a:xfrm>
            <a:off x="3276600" y="381000"/>
            <a:ext cx="5372100" cy="1676400"/>
            <a:chOff x="1680" y="336"/>
            <a:chExt cx="2448" cy="816"/>
          </a:xfrm>
        </p:grpSpPr>
        <p:sp>
          <p:nvSpPr>
            <p:cNvPr id="9217028" name="AutoShape 1028">
              <a:extLst>
                <a:ext uri="{FF2B5EF4-FFF2-40B4-BE49-F238E27FC236}">
                  <a16:creationId xmlns:a16="http://schemas.microsoft.com/office/drawing/2014/main" id="{36D858FC-E2CE-42DF-8C09-39230757D89E}"/>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17161" name="Text Box 1029">
              <a:extLst>
                <a:ext uri="{FF2B5EF4-FFF2-40B4-BE49-F238E27FC236}">
                  <a16:creationId xmlns:a16="http://schemas.microsoft.com/office/drawing/2014/main" id="{4D414046-2C50-4DBC-BA9C-11F9BAD84468}"/>
                </a:ext>
              </a:extLst>
            </p:cNvPr>
            <p:cNvSpPr txBox="1">
              <a:spLocks noChangeArrowheads="1"/>
            </p:cNvSpPr>
            <p:nvPr/>
          </p:nvSpPr>
          <p:spPr bwMode="auto">
            <a:xfrm>
              <a:off x="2160" y="336"/>
              <a:ext cx="1776"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3600" b="1">
                  <a:solidFill>
                    <a:srgbClr val="BBE0E3"/>
                  </a:solidFill>
                  <a:latin typeface="Arial" panose="020B0604020202020204" pitchFamily="34" charset="0"/>
                </a:rPr>
                <a:t>Insight into the transformed life..</a:t>
              </a:r>
            </a:p>
          </p:txBody>
        </p:sp>
      </p:grpSp>
      <p:sp>
        <p:nvSpPr>
          <p:cNvPr id="817156" name="Text Box 1030">
            <a:extLst>
              <a:ext uri="{FF2B5EF4-FFF2-40B4-BE49-F238E27FC236}">
                <a16:creationId xmlns:a16="http://schemas.microsoft.com/office/drawing/2014/main" id="{E5DC8724-0413-4201-A289-66A7297E1D12}"/>
              </a:ext>
            </a:extLst>
          </p:cNvPr>
          <p:cNvSpPr txBox="1">
            <a:spLocks noChangeArrowheads="1"/>
          </p:cNvSpPr>
          <p:nvPr/>
        </p:nvSpPr>
        <p:spPr bwMode="auto">
          <a:xfrm>
            <a:off x="4038600" y="49530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endParaRPr lang="en-US" altLang="en-US" sz="1800">
              <a:solidFill>
                <a:srgbClr val="000000"/>
              </a:solidFill>
              <a:latin typeface="Arial" panose="020B0604020202020204" pitchFamily="34" charset="0"/>
            </a:endParaRPr>
          </a:p>
        </p:txBody>
      </p:sp>
      <p:grpSp>
        <p:nvGrpSpPr>
          <p:cNvPr id="3" name="Group 1031">
            <a:extLst>
              <a:ext uri="{FF2B5EF4-FFF2-40B4-BE49-F238E27FC236}">
                <a16:creationId xmlns:a16="http://schemas.microsoft.com/office/drawing/2014/main" id="{08DF2C58-20CC-43C2-AB1E-41DE46D46D39}"/>
              </a:ext>
            </a:extLst>
          </p:cNvPr>
          <p:cNvGrpSpPr>
            <a:grpSpLocks/>
          </p:cNvGrpSpPr>
          <p:nvPr/>
        </p:nvGrpSpPr>
        <p:grpSpPr bwMode="auto">
          <a:xfrm>
            <a:off x="4038600" y="2590800"/>
            <a:ext cx="3962400" cy="1981200"/>
            <a:chOff x="1440" y="2880"/>
            <a:chExt cx="2496" cy="1248"/>
          </a:xfrm>
        </p:grpSpPr>
        <p:sp>
          <p:nvSpPr>
            <p:cNvPr id="9217032" name="Oval 1032">
              <a:extLst>
                <a:ext uri="{FF2B5EF4-FFF2-40B4-BE49-F238E27FC236}">
                  <a16:creationId xmlns:a16="http://schemas.microsoft.com/office/drawing/2014/main" id="{DC9F1BCE-D729-4A89-80BB-6FF0A490471F}"/>
                </a:ext>
              </a:extLst>
            </p:cNvPr>
            <p:cNvSpPr>
              <a:spLocks noChangeArrowheads="1"/>
            </p:cNvSpPr>
            <p:nvPr/>
          </p:nvSpPr>
          <p:spPr bwMode="auto">
            <a:xfrm>
              <a:off x="1440" y="2880"/>
              <a:ext cx="2496" cy="1248"/>
            </a:xfrm>
            <a:prstGeom prst="ellipse">
              <a:avLst/>
            </a:prstGeom>
            <a:solidFill>
              <a:schemeClr val="accent1"/>
            </a:solidFill>
            <a:ln w="57150" cmpd="thinThick">
              <a:solidFill>
                <a:schemeClr val="bg1"/>
              </a:solidFill>
              <a:round/>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17159" name="WordArt 1033">
              <a:extLst>
                <a:ext uri="{FF2B5EF4-FFF2-40B4-BE49-F238E27FC236}">
                  <a16:creationId xmlns:a16="http://schemas.microsoft.com/office/drawing/2014/main" id="{D7005B56-90F9-4EB6-87FD-75592F4B8B25}"/>
                </a:ext>
              </a:extLst>
            </p:cNvPr>
            <p:cNvSpPr>
              <a:spLocks noChangeArrowheads="1" noChangeShapeType="1" noTextEdit="1"/>
            </p:cNvSpPr>
            <p:nvPr/>
          </p:nvSpPr>
          <p:spPr bwMode="auto">
            <a:xfrm>
              <a:off x="1968" y="3168"/>
              <a:ext cx="1488" cy="624"/>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400" kern="10">
                  <a:ln w="19050">
                    <a:solidFill>
                      <a:srgbClr val="99CCFF"/>
                    </a:solidFill>
                    <a:round/>
                    <a:headEnd/>
                    <a:tailEnd/>
                  </a:ln>
                  <a:solidFill>
                    <a:srgbClr val="000080"/>
                  </a:solidFill>
                  <a:effectLst>
                    <a:outerShdw dist="35921" dir="2700000" algn="ctr" rotWithShape="0">
                      <a:srgbClr val="990000"/>
                    </a:outerShdw>
                  </a:effectLst>
                  <a:latin typeface="Impact" panose="020B0806030902050204" pitchFamily="34" charset="0"/>
                  <a:ea typeface="MS PGothic" panose="020B0600070205080204" pitchFamily="34" charset="-128"/>
                </a:rPr>
                <a:t>But How?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8178" name="Rectangle 2">
            <a:extLst>
              <a:ext uri="{FF2B5EF4-FFF2-40B4-BE49-F238E27FC236}">
                <a16:creationId xmlns:a16="http://schemas.microsoft.com/office/drawing/2014/main" id="{210BD4C3-0996-47E0-9B68-6CE5929C9C04}"/>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02" name="Rectangle 2">
            <a:extLst>
              <a:ext uri="{FF2B5EF4-FFF2-40B4-BE49-F238E27FC236}">
                <a16:creationId xmlns:a16="http://schemas.microsoft.com/office/drawing/2014/main" id="{5FA4D5F5-8EA9-4275-8137-D3AA8DEBC8CC}"/>
              </a:ext>
            </a:extLst>
          </p:cNvPr>
          <p:cNvSpPr>
            <a:spLocks noGrp="1" noChangeArrowheads="1"/>
          </p:cNvSpPr>
          <p:nvPr>
            <p:ph type="title"/>
          </p:nvPr>
        </p:nvSpPr>
        <p:spPr>
          <a:xfrm>
            <a:off x="2057400" y="762000"/>
            <a:ext cx="8153400" cy="457200"/>
          </a:xfrm>
        </p:spPr>
        <p:txBody>
          <a:bodyPr/>
          <a:lstStyle/>
          <a:p>
            <a:pPr eaLnBrk="1" hangingPunct="1"/>
            <a:r>
              <a:rPr lang="en-US" altLang="en-US" sz="4000" b="1">
                <a:solidFill>
                  <a:srgbClr val="FFFFFF"/>
                </a:solidFill>
                <a:latin typeface="Comic Sans MS" panose="030F0702030302020204" pitchFamily="66" charset="0"/>
              </a:rPr>
              <a:t>We Want Comfortable Discipleship</a:t>
            </a:r>
            <a:endParaRPr lang="en-US" altLang="en-US" b="1">
              <a:solidFill>
                <a:srgbClr val="FFFFFF"/>
              </a:solidFill>
            </a:endParaRPr>
          </a:p>
        </p:txBody>
      </p:sp>
      <p:sp>
        <p:nvSpPr>
          <p:cNvPr id="10955779" name="Rectangle 3">
            <a:extLst>
              <a:ext uri="{FF2B5EF4-FFF2-40B4-BE49-F238E27FC236}">
                <a16:creationId xmlns:a16="http://schemas.microsoft.com/office/drawing/2014/main" id="{CB411E1C-1D7E-4859-A879-C4CD5996E7B1}"/>
              </a:ext>
            </a:extLst>
          </p:cNvPr>
          <p:cNvSpPr>
            <a:spLocks noGrp="1" noChangeArrowheads="1"/>
          </p:cNvSpPr>
          <p:nvPr>
            <p:ph type="body" idx="1"/>
          </p:nvPr>
        </p:nvSpPr>
        <p:spPr>
          <a:xfrm>
            <a:off x="2438400" y="1752600"/>
            <a:ext cx="7239000" cy="4724400"/>
          </a:xfrm>
        </p:spPr>
        <p:txBody>
          <a:bodyPr/>
          <a:lstStyle/>
          <a:p>
            <a:pPr eaLnBrk="1" hangingPunct="1"/>
            <a:r>
              <a:rPr lang="en-US" altLang="en-US" sz="4000">
                <a:solidFill>
                  <a:srgbClr val="FF0C15"/>
                </a:solidFill>
                <a:latin typeface="Comic Sans MS" panose="030F0702030302020204" pitchFamily="66" charset="0"/>
              </a:rPr>
              <a:t>We want our discipleship</a:t>
            </a:r>
            <a:r>
              <a:rPr lang="en-US" altLang="en-US" sz="4000">
                <a:solidFill>
                  <a:srgbClr val="CC0BFF"/>
                </a:solidFill>
                <a:latin typeface="Comic Sans MS" panose="030F0702030302020204" pitchFamily="66" charset="0"/>
              </a:rPr>
              <a:t> </a:t>
            </a:r>
            <a:r>
              <a:rPr lang="en-US" altLang="en-US" sz="4000" i="1">
                <a:solidFill>
                  <a:srgbClr val="FF6600"/>
                </a:solidFill>
                <a:latin typeface="Comic Sans MS" panose="030F0702030302020204" pitchFamily="66" charset="0"/>
              </a:rPr>
              <a:t>compartmentalized</a:t>
            </a:r>
            <a:endParaRPr lang="en-US" altLang="en-US" sz="4000" b="1">
              <a:solidFill>
                <a:srgbClr val="FF6600"/>
              </a:solidFill>
              <a:latin typeface="Comic Sans MS" panose="030F0702030302020204" pitchFamily="66" charset="0"/>
            </a:endParaRPr>
          </a:p>
          <a:p>
            <a:pPr lvl="1" eaLnBrk="1" hangingPunct="1"/>
            <a:r>
              <a:rPr lang="en-US" altLang="en-US" sz="3200">
                <a:solidFill>
                  <a:srgbClr val="FFFF00"/>
                </a:solidFill>
                <a:latin typeface="Comic Sans MS" panose="030F0702030302020204" pitchFamily="66" charset="0"/>
              </a:rPr>
              <a:t>Express faith Sunday fervent</a:t>
            </a:r>
          </a:p>
          <a:p>
            <a:pPr lvl="1" eaLnBrk="1" hangingPunct="1"/>
            <a:r>
              <a:rPr lang="en-US" altLang="en-US" sz="3200">
                <a:solidFill>
                  <a:srgbClr val="FFFF00"/>
                </a:solidFill>
                <a:latin typeface="Comic Sans MS" panose="030F0702030302020204" pitchFamily="66" charset="0"/>
              </a:rPr>
              <a:t>Restrict the spiritual to times    &amp; places of least discomfort</a:t>
            </a:r>
          </a:p>
          <a:p>
            <a:pPr lvl="1" eaLnBrk="1" hangingPunct="1"/>
            <a:r>
              <a:rPr lang="en-US" altLang="en-US" sz="3200">
                <a:solidFill>
                  <a:srgbClr val="FFFF00"/>
                </a:solidFill>
                <a:latin typeface="Comic Sans MS" panose="030F0702030302020204" pitchFamily="66" charset="0"/>
              </a:rPr>
              <a:t>Preside as Kings &amp; Queens of mental castles with very many rooms &amp; areas out of bounds </a:t>
            </a:r>
            <a:endParaRPr lang="en-US" altLang="en-US">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955779">
                                            <p:txEl>
                                              <p:pRg st="0" end="0"/>
                                            </p:txEl>
                                          </p:spTgt>
                                        </p:tgtEl>
                                        <p:attrNameLst>
                                          <p:attrName>style.visibility</p:attrName>
                                        </p:attrNameLst>
                                      </p:cBhvr>
                                      <p:to>
                                        <p:strVal val="visible"/>
                                      </p:to>
                                    </p:set>
                                    <p:anim calcmode="lin" valueType="num">
                                      <p:cBhvr>
                                        <p:cTn id="7" dur="1000" fill="hold"/>
                                        <p:tgtEl>
                                          <p:spTgt spid="1095577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5577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5577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5577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955779">
                                            <p:txEl>
                                              <p:pRg st="1" end="1"/>
                                            </p:txEl>
                                          </p:spTgt>
                                        </p:tgtEl>
                                        <p:attrNameLst>
                                          <p:attrName>style.visibility</p:attrName>
                                        </p:attrNameLst>
                                      </p:cBhvr>
                                      <p:to>
                                        <p:strVal val="visible"/>
                                      </p:to>
                                    </p:set>
                                    <p:anim calcmode="lin" valueType="num">
                                      <p:cBhvr>
                                        <p:cTn id="15" dur="1000" fill="hold"/>
                                        <p:tgtEl>
                                          <p:spTgt spid="1095577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95577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95577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5577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955779">
                                            <p:txEl>
                                              <p:pRg st="2" end="2"/>
                                            </p:txEl>
                                          </p:spTgt>
                                        </p:tgtEl>
                                        <p:attrNameLst>
                                          <p:attrName>style.visibility</p:attrName>
                                        </p:attrNameLst>
                                      </p:cBhvr>
                                      <p:to>
                                        <p:strVal val="visible"/>
                                      </p:to>
                                    </p:set>
                                    <p:anim calcmode="lin" valueType="num">
                                      <p:cBhvr>
                                        <p:cTn id="23" dur="1000" fill="hold"/>
                                        <p:tgtEl>
                                          <p:spTgt spid="1095577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95577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95577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5577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955779">
                                            <p:txEl>
                                              <p:pRg st="3" end="3"/>
                                            </p:txEl>
                                          </p:spTgt>
                                        </p:tgtEl>
                                        <p:attrNameLst>
                                          <p:attrName>style.visibility</p:attrName>
                                        </p:attrNameLst>
                                      </p:cBhvr>
                                      <p:to>
                                        <p:strVal val="visible"/>
                                      </p:to>
                                    </p:set>
                                    <p:anim calcmode="lin" valueType="num">
                                      <p:cBhvr>
                                        <p:cTn id="31" dur="1000" fill="hold"/>
                                        <p:tgtEl>
                                          <p:spTgt spid="1095577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95577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95577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5577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5779" grpId="0" build="p" bldLvl="3"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0226" name="Rectangle 2">
            <a:extLst>
              <a:ext uri="{FF2B5EF4-FFF2-40B4-BE49-F238E27FC236}">
                <a16:creationId xmlns:a16="http://schemas.microsoft.com/office/drawing/2014/main" id="{6BFCA896-5A5C-4CE9-B064-830FE3B9D1AB}"/>
              </a:ext>
            </a:extLst>
          </p:cNvPr>
          <p:cNvSpPr>
            <a:spLocks noGrp="1" noChangeArrowheads="1"/>
          </p:cNvSpPr>
          <p:nvPr>
            <p:ph type="title"/>
          </p:nvPr>
        </p:nvSpPr>
        <p:spPr>
          <a:xfrm>
            <a:off x="1524000" y="304800"/>
            <a:ext cx="8458200" cy="1143000"/>
          </a:xfrm>
        </p:spPr>
        <p:txBody>
          <a:bodyPr/>
          <a:lstStyle/>
          <a:p>
            <a:pPr eaLnBrk="1" hangingPunct="1"/>
            <a:r>
              <a:rPr lang="en-US" altLang="en-US" sz="4000" b="1">
                <a:solidFill>
                  <a:srgbClr val="FFFFFF"/>
                </a:solidFill>
                <a:latin typeface="Comic Sans MS" panose="030F0702030302020204" pitchFamily="66" charset="0"/>
              </a:rPr>
              <a:t>We Want Comfortable Discipleship</a:t>
            </a:r>
          </a:p>
        </p:txBody>
      </p:sp>
      <p:sp>
        <p:nvSpPr>
          <p:cNvPr id="10957827" name="Rectangle 3">
            <a:extLst>
              <a:ext uri="{FF2B5EF4-FFF2-40B4-BE49-F238E27FC236}">
                <a16:creationId xmlns:a16="http://schemas.microsoft.com/office/drawing/2014/main" id="{12BF604E-C30A-4DE4-8CDD-D763CE26D055}"/>
              </a:ext>
            </a:extLst>
          </p:cNvPr>
          <p:cNvSpPr>
            <a:spLocks noGrp="1" noChangeArrowheads="1"/>
          </p:cNvSpPr>
          <p:nvPr>
            <p:ph type="body" idx="1"/>
          </p:nvPr>
        </p:nvSpPr>
        <p:spPr>
          <a:xfrm>
            <a:off x="2057400" y="1752600"/>
            <a:ext cx="8001000" cy="4800600"/>
          </a:xfrm>
        </p:spPr>
        <p:txBody>
          <a:bodyPr/>
          <a:lstStyle/>
          <a:p>
            <a:pPr eaLnBrk="1" hangingPunct="1"/>
            <a:r>
              <a:rPr lang="en-US" altLang="en-US" sz="3600">
                <a:solidFill>
                  <a:srgbClr val="FF0C15"/>
                </a:solidFill>
                <a:latin typeface="Comic Sans MS" panose="030F0702030302020204" pitchFamily="66" charset="0"/>
              </a:rPr>
              <a:t>We </a:t>
            </a:r>
            <a:r>
              <a:rPr lang="en-US" altLang="en-US" sz="3600" i="1">
                <a:solidFill>
                  <a:srgbClr val="FF6600"/>
                </a:solidFill>
                <a:latin typeface="Comic Sans MS" panose="030F0702030302020204" pitchFamily="66" charset="0"/>
              </a:rPr>
              <a:t>consumerize</a:t>
            </a:r>
            <a:r>
              <a:rPr lang="en-US" altLang="en-US" sz="3600">
                <a:solidFill>
                  <a:srgbClr val="FDFF05"/>
                </a:solidFill>
                <a:latin typeface="Comic Sans MS" panose="030F0702030302020204" pitchFamily="66" charset="0"/>
              </a:rPr>
              <a:t> </a:t>
            </a:r>
            <a:r>
              <a:rPr lang="en-US" altLang="en-US" sz="3600">
                <a:solidFill>
                  <a:srgbClr val="FF0C15"/>
                </a:solidFill>
                <a:latin typeface="Comic Sans MS" panose="030F0702030302020204" pitchFamily="66" charset="0"/>
              </a:rPr>
              <a:t>our discipleship</a:t>
            </a:r>
          </a:p>
          <a:p>
            <a:pPr eaLnBrk="1" hangingPunct="1"/>
            <a:endParaRPr lang="en-US" altLang="en-US" sz="1400">
              <a:latin typeface="Comic Sans MS" panose="030F0702030302020204" pitchFamily="66" charset="0"/>
            </a:endParaRPr>
          </a:p>
          <a:p>
            <a:pPr lvl="1" eaLnBrk="1" hangingPunct="1"/>
            <a:r>
              <a:rPr lang="en-US" altLang="en-US" sz="2400">
                <a:solidFill>
                  <a:srgbClr val="FFFF00"/>
                </a:solidFill>
                <a:latin typeface="Comic Sans MS" panose="030F0702030302020204" pitchFamily="66" charset="0"/>
              </a:rPr>
              <a:t>“</a:t>
            </a:r>
            <a:r>
              <a:rPr lang="en-US" altLang="en-US" sz="2400" i="1">
                <a:solidFill>
                  <a:srgbClr val="FFFF00"/>
                </a:solidFill>
                <a:latin typeface="Comic Sans MS" panose="030F0702030302020204" pitchFamily="66" charset="0"/>
              </a:rPr>
              <a:t>What’s in it for me?”</a:t>
            </a:r>
            <a:r>
              <a:rPr lang="en-US" altLang="en-US" sz="2400">
                <a:solidFill>
                  <a:srgbClr val="FFFF00"/>
                </a:solidFill>
                <a:latin typeface="Comic Sans MS" panose="030F0702030302020204" pitchFamily="66" charset="0"/>
              </a:rPr>
              <a:t>  &amp; </a:t>
            </a:r>
            <a:r>
              <a:rPr lang="en-US" altLang="en-US" sz="2400" i="1">
                <a:solidFill>
                  <a:srgbClr val="FFFF00"/>
                </a:solidFill>
                <a:latin typeface="Comic Sans MS" panose="030F0702030302020204" pitchFamily="66" charset="0"/>
              </a:rPr>
              <a:t>“What have you done</a:t>
            </a:r>
            <a:r>
              <a:rPr lang="en-US" altLang="en-US" sz="2400">
                <a:solidFill>
                  <a:srgbClr val="FFFF00"/>
                </a:solidFill>
                <a:latin typeface="Comic Sans MS" panose="030F0702030302020204" pitchFamily="66" charset="0"/>
              </a:rPr>
              <a:t> </a:t>
            </a:r>
            <a:r>
              <a:rPr lang="en-US" altLang="en-US" sz="2400" i="1">
                <a:solidFill>
                  <a:srgbClr val="FFFF00"/>
                </a:solidFill>
                <a:latin typeface="Comic Sans MS" panose="030F0702030302020204" pitchFamily="66" charset="0"/>
              </a:rPr>
              <a:t>for me recently?”</a:t>
            </a:r>
            <a:r>
              <a:rPr lang="en-US" altLang="en-US" sz="2400">
                <a:solidFill>
                  <a:srgbClr val="FFFF00"/>
                </a:solidFill>
                <a:latin typeface="Comic Sans MS" panose="030F0702030302020204" pitchFamily="66" charset="0"/>
              </a:rPr>
              <a:t> questions are always in mind.</a:t>
            </a:r>
          </a:p>
          <a:p>
            <a:pPr lvl="1" eaLnBrk="1" hangingPunct="1"/>
            <a:endParaRPr lang="en-US" altLang="en-US" sz="800">
              <a:solidFill>
                <a:srgbClr val="FFFF00"/>
              </a:solidFill>
              <a:latin typeface="Comic Sans MS" panose="030F0702030302020204" pitchFamily="66" charset="0"/>
            </a:endParaRPr>
          </a:p>
          <a:p>
            <a:pPr lvl="1" eaLnBrk="1" hangingPunct="1"/>
            <a:r>
              <a:rPr lang="en-US" altLang="en-US" sz="2400">
                <a:solidFill>
                  <a:srgbClr val="FFFF00"/>
                </a:solidFill>
                <a:latin typeface="Comic Sans MS" panose="030F0702030302020204" pitchFamily="66" charset="0"/>
              </a:rPr>
              <a:t>Unconsciously, we project continuously our cost calculating culture of benefit &amp; burden analysis</a:t>
            </a:r>
          </a:p>
          <a:p>
            <a:pPr lvl="1" eaLnBrk="1" hangingPunct="1"/>
            <a:endParaRPr lang="en-US" altLang="en-US" sz="800">
              <a:solidFill>
                <a:srgbClr val="FFFF00"/>
              </a:solidFill>
              <a:latin typeface="Comic Sans MS" panose="030F0702030302020204" pitchFamily="66" charset="0"/>
            </a:endParaRPr>
          </a:p>
          <a:p>
            <a:pPr lvl="1" eaLnBrk="1" hangingPunct="1"/>
            <a:r>
              <a:rPr lang="en-US" altLang="en-US" sz="2400">
                <a:solidFill>
                  <a:srgbClr val="FFFF00"/>
                </a:solidFill>
                <a:latin typeface="Comic Sans MS" panose="030F0702030302020204" pitchFamily="66" charset="0"/>
              </a:rPr>
              <a:t>We seem to say:  “Ask not what can we do for God but what can He do for us.”  Each new day, by this attitude we reflect an inner corruption desirous of an inverted relationship with God.</a:t>
            </a:r>
            <a:endParaRPr lang="en-US" altLang="en-US" sz="2400" b="1">
              <a:solidFill>
                <a:srgbClr val="FFFF00"/>
              </a:solidFill>
              <a:latin typeface="Comic Sans MS" panose="030F07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957827">
                                            <p:txEl>
                                              <p:pRg st="0" end="0"/>
                                            </p:txEl>
                                          </p:spTgt>
                                        </p:tgtEl>
                                        <p:attrNameLst>
                                          <p:attrName>style.visibility</p:attrName>
                                        </p:attrNameLst>
                                      </p:cBhvr>
                                      <p:to>
                                        <p:strVal val="visible"/>
                                      </p:to>
                                    </p:set>
                                    <p:anim calcmode="lin" valueType="num">
                                      <p:cBhvr>
                                        <p:cTn id="7" dur="1000" fill="hold"/>
                                        <p:tgtEl>
                                          <p:spTgt spid="109578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578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578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578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957827">
                                            <p:txEl>
                                              <p:pRg st="2" end="2"/>
                                            </p:txEl>
                                          </p:spTgt>
                                        </p:tgtEl>
                                        <p:attrNameLst>
                                          <p:attrName>style.visibility</p:attrName>
                                        </p:attrNameLst>
                                      </p:cBhvr>
                                      <p:to>
                                        <p:strVal val="visible"/>
                                      </p:to>
                                    </p:set>
                                    <p:anim calcmode="lin" valueType="num">
                                      <p:cBhvr>
                                        <p:cTn id="15" dur="1000" fill="hold"/>
                                        <p:tgtEl>
                                          <p:spTgt spid="1095782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095782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09578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578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957827">
                                            <p:txEl>
                                              <p:pRg st="4" end="4"/>
                                            </p:txEl>
                                          </p:spTgt>
                                        </p:tgtEl>
                                        <p:attrNameLst>
                                          <p:attrName>style.visibility</p:attrName>
                                        </p:attrNameLst>
                                      </p:cBhvr>
                                      <p:to>
                                        <p:strVal val="visible"/>
                                      </p:to>
                                    </p:set>
                                    <p:anim calcmode="lin" valueType="num">
                                      <p:cBhvr>
                                        <p:cTn id="23" dur="1000" fill="hold"/>
                                        <p:tgtEl>
                                          <p:spTgt spid="10957827">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0957827">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095782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5782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957827">
                                            <p:txEl>
                                              <p:pRg st="6" end="6"/>
                                            </p:txEl>
                                          </p:spTgt>
                                        </p:tgtEl>
                                        <p:attrNameLst>
                                          <p:attrName>style.visibility</p:attrName>
                                        </p:attrNameLst>
                                      </p:cBhvr>
                                      <p:to>
                                        <p:strVal val="visible"/>
                                      </p:to>
                                    </p:set>
                                    <p:anim calcmode="lin" valueType="num">
                                      <p:cBhvr>
                                        <p:cTn id="31" dur="1000" fill="hold"/>
                                        <p:tgtEl>
                                          <p:spTgt spid="10957827">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10957827">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1095782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5782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27" grpId="0" build="p" bldLvl="2"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1250" name="Rectangle 1026">
            <a:extLst>
              <a:ext uri="{FF2B5EF4-FFF2-40B4-BE49-F238E27FC236}">
                <a16:creationId xmlns:a16="http://schemas.microsoft.com/office/drawing/2014/main" id="{7995EEB0-25B9-4E5D-B297-710CC3B93041}"/>
              </a:ext>
            </a:extLst>
          </p:cNvPr>
          <p:cNvSpPr>
            <a:spLocks noGrp="1" noChangeArrowheads="1"/>
          </p:cNvSpPr>
          <p:nvPr>
            <p:ph type="title"/>
          </p:nvPr>
        </p:nvSpPr>
        <p:spPr>
          <a:xfrm>
            <a:off x="2209800" y="533400"/>
            <a:ext cx="7391400" cy="914400"/>
          </a:xfrm>
        </p:spPr>
        <p:txBody>
          <a:bodyPr/>
          <a:lstStyle/>
          <a:p>
            <a:pPr eaLnBrk="1" hangingPunct="1"/>
            <a:r>
              <a:rPr lang="en-US" altLang="en-US" sz="4000" b="1">
                <a:solidFill>
                  <a:srgbClr val="FFFFFF"/>
                </a:solidFill>
                <a:latin typeface="Comic Sans MS" panose="030F0702030302020204" pitchFamily="66" charset="0"/>
              </a:rPr>
              <a:t>We Want Comfortable Discipleship</a:t>
            </a:r>
          </a:p>
        </p:txBody>
      </p:sp>
      <p:sp>
        <p:nvSpPr>
          <p:cNvPr id="10959875" name="Rectangle 1027">
            <a:extLst>
              <a:ext uri="{FF2B5EF4-FFF2-40B4-BE49-F238E27FC236}">
                <a16:creationId xmlns:a16="http://schemas.microsoft.com/office/drawing/2014/main" id="{C4E8A139-BA84-4836-8F9C-114B3E21FDC9}"/>
              </a:ext>
            </a:extLst>
          </p:cNvPr>
          <p:cNvSpPr>
            <a:spLocks noGrp="1" noChangeArrowheads="1"/>
          </p:cNvSpPr>
          <p:nvPr>
            <p:ph type="body" idx="1"/>
          </p:nvPr>
        </p:nvSpPr>
        <p:spPr>
          <a:xfrm>
            <a:off x="2209800" y="1600200"/>
            <a:ext cx="7467600" cy="4953000"/>
          </a:xfrm>
        </p:spPr>
        <p:txBody>
          <a:bodyPr/>
          <a:lstStyle/>
          <a:p>
            <a:pPr eaLnBrk="1" hangingPunct="1"/>
            <a:r>
              <a:rPr lang="en-US" altLang="en-US" sz="4000">
                <a:solidFill>
                  <a:srgbClr val="FF0C15"/>
                </a:solidFill>
                <a:latin typeface="Comic Sans MS" panose="030F0702030302020204" pitchFamily="66" charset="0"/>
              </a:rPr>
              <a:t>We are </a:t>
            </a:r>
            <a:r>
              <a:rPr lang="en-US" altLang="en-US" sz="4000" i="1">
                <a:solidFill>
                  <a:srgbClr val="FF6600"/>
                </a:solidFill>
                <a:latin typeface="Comic Sans MS" panose="030F0702030302020204" pitchFamily="66" charset="0"/>
              </a:rPr>
              <a:t>complacent</a:t>
            </a:r>
            <a:r>
              <a:rPr lang="en-US" altLang="en-US" sz="4000">
                <a:solidFill>
                  <a:srgbClr val="FF6600"/>
                </a:solidFill>
                <a:latin typeface="Comic Sans MS" panose="030F0702030302020204" pitchFamily="66" charset="0"/>
              </a:rPr>
              <a:t> </a:t>
            </a:r>
            <a:r>
              <a:rPr lang="en-US" altLang="en-US" sz="4000">
                <a:solidFill>
                  <a:srgbClr val="FF0C15"/>
                </a:solidFill>
                <a:latin typeface="Comic Sans MS" panose="030F0702030302020204" pitchFamily="66" charset="0"/>
              </a:rPr>
              <a:t>disciples</a:t>
            </a:r>
            <a:endParaRPr lang="en-US" altLang="en-US" sz="4000">
              <a:latin typeface="Comic Sans MS" panose="030F0702030302020204" pitchFamily="66" charset="0"/>
            </a:endParaRPr>
          </a:p>
          <a:p>
            <a:pPr lvl="1" eaLnBrk="1" hangingPunct="1"/>
            <a:r>
              <a:rPr lang="en-US" altLang="en-US">
                <a:solidFill>
                  <a:srgbClr val="FFFF00"/>
                </a:solidFill>
                <a:latin typeface="Comic Sans MS" panose="030F0702030302020204" pitchFamily="66" charset="0"/>
              </a:rPr>
              <a:t>We prefer to have events occur such  that they cause minimal trouble and bother to our established patterns</a:t>
            </a:r>
          </a:p>
          <a:p>
            <a:pPr lvl="1" eaLnBrk="1" hangingPunct="1"/>
            <a:endParaRPr lang="en-US" altLang="en-US" sz="800">
              <a:solidFill>
                <a:srgbClr val="FFFF00"/>
              </a:solidFill>
              <a:latin typeface="Comic Sans MS" panose="030F0702030302020204" pitchFamily="66" charset="0"/>
            </a:endParaRPr>
          </a:p>
          <a:p>
            <a:pPr lvl="1" eaLnBrk="1" hangingPunct="1"/>
            <a:r>
              <a:rPr lang="en-US" altLang="en-US">
                <a:solidFill>
                  <a:srgbClr val="FFFF00"/>
                </a:solidFill>
                <a:latin typeface="Comic Sans MS" panose="030F0702030302020204" pitchFamily="66" charset="0"/>
              </a:rPr>
              <a:t>We assume that if it is God’s Will that something happens in our world He can do that thing  without our taking part</a:t>
            </a:r>
          </a:p>
          <a:p>
            <a:pPr lvl="1" eaLnBrk="1" hangingPunct="1"/>
            <a:endParaRPr lang="en-US" altLang="en-US" sz="800">
              <a:solidFill>
                <a:srgbClr val="FFFF00"/>
              </a:solidFill>
              <a:latin typeface="Comic Sans MS" panose="030F0702030302020204" pitchFamily="66" charset="0"/>
            </a:endParaRPr>
          </a:p>
          <a:p>
            <a:pPr lvl="1" eaLnBrk="1" hangingPunct="1"/>
            <a:r>
              <a:rPr lang="en-US" altLang="en-US">
                <a:solidFill>
                  <a:srgbClr val="FFFF00"/>
                </a:solidFill>
                <a:latin typeface="Comic Sans MS" panose="030F0702030302020204" pitchFamily="66" charset="0"/>
              </a:rPr>
              <a:t>We presume our being contented is     a goal accepted &amp; destiny approved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959875">
                                            <p:txEl>
                                              <p:pRg st="0" end="0"/>
                                            </p:txEl>
                                          </p:spTgt>
                                        </p:tgtEl>
                                        <p:attrNameLst>
                                          <p:attrName>style.visibility</p:attrName>
                                        </p:attrNameLst>
                                      </p:cBhvr>
                                      <p:to>
                                        <p:strVal val="visible"/>
                                      </p:to>
                                    </p:set>
                                    <p:anim calcmode="lin" valueType="num">
                                      <p:cBhvr>
                                        <p:cTn id="7" dur="1000" fill="hold"/>
                                        <p:tgtEl>
                                          <p:spTgt spid="10959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59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5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5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959875">
                                            <p:txEl>
                                              <p:pRg st="1" end="1"/>
                                            </p:txEl>
                                          </p:spTgt>
                                        </p:tgtEl>
                                        <p:attrNameLst>
                                          <p:attrName>style.visibility</p:attrName>
                                        </p:attrNameLst>
                                      </p:cBhvr>
                                      <p:to>
                                        <p:strVal val="visible"/>
                                      </p:to>
                                    </p:set>
                                    <p:anim calcmode="lin" valueType="num">
                                      <p:cBhvr>
                                        <p:cTn id="15" dur="1000" fill="hold"/>
                                        <p:tgtEl>
                                          <p:spTgt spid="10959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959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959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59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959875">
                                            <p:txEl>
                                              <p:pRg st="3" end="3"/>
                                            </p:txEl>
                                          </p:spTgt>
                                        </p:tgtEl>
                                        <p:attrNameLst>
                                          <p:attrName>style.visibility</p:attrName>
                                        </p:attrNameLst>
                                      </p:cBhvr>
                                      <p:to>
                                        <p:strVal val="visible"/>
                                      </p:to>
                                    </p:set>
                                    <p:anim calcmode="lin" valueType="num">
                                      <p:cBhvr>
                                        <p:cTn id="23" dur="1000" fill="hold"/>
                                        <p:tgtEl>
                                          <p:spTgt spid="109598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09598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0959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59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959875">
                                            <p:txEl>
                                              <p:pRg st="5" end="5"/>
                                            </p:txEl>
                                          </p:spTgt>
                                        </p:tgtEl>
                                        <p:attrNameLst>
                                          <p:attrName>style.visibility</p:attrName>
                                        </p:attrNameLst>
                                      </p:cBhvr>
                                      <p:to>
                                        <p:strVal val="visible"/>
                                      </p:to>
                                    </p:set>
                                    <p:anim calcmode="lin" valueType="num">
                                      <p:cBhvr>
                                        <p:cTn id="31" dur="1000" fill="hold"/>
                                        <p:tgtEl>
                                          <p:spTgt spid="1095987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095987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09598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598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875"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0738DD-1C18-4ED9-BCB1-5BBE674C7C17}"/>
              </a:ext>
            </a:extLst>
          </p:cNvPr>
          <p:cNvSpPr txBox="1"/>
          <p:nvPr/>
        </p:nvSpPr>
        <p:spPr>
          <a:xfrm>
            <a:off x="510139" y="519764"/>
            <a:ext cx="11251933" cy="6001643"/>
          </a:xfrm>
          <a:prstGeom prst="rect">
            <a:avLst/>
          </a:prstGeom>
          <a:noFill/>
        </p:spPr>
        <p:txBody>
          <a:bodyPr wrap="square">
            <a:spAutoFit/>
          </a:bodyPr>
          <a:lstStyle/>
          <a:p>
            <a:r>
              <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“666” The Number of a Man</a:t>
            </a:r>
            <a:r>
              <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 [Referred to also as </a:t>
            </a:r>
            <a:r>
              <a:rPr lang="en-US" sz="2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Mark of the Beast</a:t>
            </a:r>
            <a:r>
              <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@Revelation Chapter 13 Verses 15 – 18].  In my opinion, both Homer Hailey &amp; Arthur Ogden present two strong arguments equally credible. In </a:t>
            </a:r>
            <a:r>
              <a:rPr lang="en-US" sz="2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REVELATION: An Introduction</a:t>
            </a:r>
            <a:r>
              <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and Commentary</a:t>
            </a:r>
            <a:r>
              <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Brother Hailey writes: “I believe, however, that the number does not represent an individual such as Nero, Domitian, or others per se, but the sum of that which is human… When John adds, ‘It is the number of a man,’ he omits the definite article before ‘man,’ thereby indicating that he has no particular individual in mind. He is saying that the number represents that which is human; it is therefore a human number…Since the Apocalypse abounds in the symbolic use of numbers which express ideas rather than persons or literal quantities, the same principle should be followed in the interpretation of this number.  Throughout the book, seven expresses the idea of perfect completeness: the seven churches, seven horns, seven eyes, seven spirits, and so forth. So, six, which falls below the sacred seven, can never be seven or reach perfection; therefore, it symbolizes the imperfect, that which is human and destined to fail. It is said that to the Jews the number six was an omen or symbol of dread and doom, so when it was tripled, 666, it represented the completeness of doom and failure.”</a:t>
            </a:r>
            <a:endParaRPr lang="en-US" sz="2400" dirty="0">
              <a:solidFill>
                <a:srgbClr val="C00000"/>
              </a:solidFill>
            </a:endParaRPr>
          </a:p>
        </p:txBody>
      </p:sp>
    </p:spTree>
    <p:extLst>
      <p:ext uri="{BB962C8B-B14F-4D97-AF65-F5344CB8AC3E}">
        <p14:creationId xmlns:p14="http://schemas.microsoft.com/office/powerpoint/2010/main" val="1905849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2274" name="Rectangle 2">
            <a:extLst>
              <a:ext uri="{FF2B5EF4-FFF2-40B4-BE49-F238E27FC236}">
                <a16:creationId xmlns:a16="http://schemas.microsoft.com/office/drawing/2014/main" id="{08D2EB28-7E9B-4F00-9A38-E5A3E89EADDB}"/>
              </a:ext>
            </a:extLst>
          </p:cNvPr>
          <p:cNvSpPr>
            <a:spLocks noGrp="1" noChangeArrowheads="1"/>
          </p:cNvSpPr>
          <p:nvPr>
            <p:ph type="title"/>
          </p:nvPr>
        </p:nvSpPr>
        <p:spPr>
          <a:xfrm>
            <a:off x="1524000" y="304800"/>
            <a:ext cx="9144000" cy="990600"/>
          </a:xfrm>
        </p:spPr>
        <p:txBody>
          <a:bodyPr/>
          <a:lstStyle/>
          <a:p>
            <a:pPr eaLnBrk="1" hangingPunct="1"/>
            <a:r>
              <a:rPr lang="en-US" altLang="en-US" sz="4000" b="1">
                <a:solidFill>
                  <a:srgbClr val="FFFFFF"/>
                </a:solidFill>
                <a:latin typeface="Comic Sans MS" panose="030F0702030302020204" pitchFamily="66" charset="0"/>
              </a:rPr>
              <a:t>We Want Comfortable Discipleship</a:t>
            </a:r>
          </a:p>
        </p:txBody>
      </p:sp>
      <p:sp>
        <p:nvSpPr>
          <p:cNvPr id="10963971" name="Rectangle 3">
            <a:extLst>
              <a:ext uri="{FF2B5EF4-FFF2-40B4-BE49-F238E27FC236}">
                <a16:creationId xmlns:a16="http://schemas.microsoft.com/office/drawing/2014/main" id="{2E412A75-E3C3-4885-8182-8CF95FE30435}"/>
              </a:ext>
            </a:extLst>
          </p:cNvPr>
          <p:cNvSpPr>
            <a:spLocks noGrp="1" noChangeArrowheads="1"/>
          </p:cNvSpPr>
          <p:nvPr>
            <p:ph type="body" idx="1"/>
          </p:nvPr>
        </p:nvSpPr>
        <p:spPr>
          <a:xfrm>
            <a:off x="2057400" y="1371600"/>
            <a:ext cx="8305800" cy="4648200"/>
          </a:xfrm>
        </p:spPr>
        <p:txBody>
          <a:bodyPr/>
          <a:lstStyle/>
          <a:p>
            <a:pPr eaLnBrk="1" hangingPunct="1">
              <a:lnSpc>
                <a:spcPct val="90000"/>
              </a:lnSpc>
            </a:pPr>
            <a:r>
              <a:rPr lang="en-US" altLang="en-US" sz="3600">
                <a:solidFill>
                  <a:srgbClr val="FF0C15"/>
                </a:solidFill>
                <a:latin typeface="Comic Sans MS" panose="030F0702030302020204" pitchFamily="66" charset="0"/>
              </a:rPr>
              <a:t>We want our discipleship </a:t>
            </a:r>
            <a:r>
              <a:rPr lang="en-US" altLang="en-US" sz="3600" i="1">
                <a:solidFill>
                  <a:srgbClr val="FF6600"/>
                </a:solidFill>
                <a:latin typeface="Comic Sans MS" panose="030F0702030302020204" pitchFamily="66" charset="0"/>
              </a:rPr>
              <a:t>casual </a:t>
            </a:r>
          </a:p>
          <a:p>
            <a:pPr eaLnBrk="1" hangingPunct="1">
              <a:lnSpc>
                <a:spcPct val="90000"/>
              </a:lnSpc>
            </a:pPr>
            <a:endParaRPr lang="en-US" altLang="en-US" sz="800" i="1">
              <a:solidFill>
                <a:srgbClr val="FF6600"/>
              </a:solidFill>
              <a:latin typeface="Comic Sans MS" panose="030F0702030302020204" pitchFamily="66" charset="0"/>
            </a:endParaRPr>
          </a:p>
          <a:p>
            <a:pPr lvl="1" eaLnBrk="1" hangingPunct="1">
              <a:lnSpc>
                <a:spcPct val="90000"/>
              </a:lnSpc>
            </a:pPr>
            <a:r>
              <a:rPr lang="en-US" altLang="en-US" sz="3200">
                <a:solidFill>
                  <a:srgbClr val="FFFF00"/>
                </a:solidFill>
                <a:latin typeface="Comic Sans MS" panose="030F0702030302020204" pitchFamily="66" charset="0"/>
              </a:rPr>
              <a:t>What would happen with our lives,   our families,  our neighborhood  &amp; employment,  and especially to our churches, if we took God seriously</a:t>
            </a:r>
          </a:p>
          <a:p>
            <a:pPr lvl="1" eaLnBrk="1" hangingPunct="1">
              <a:lnSpc>
                <a:spcPct val="90000"/>
              </a:lnSpc>
            </a:pPr>
            <a:r>
              <a:rPr lang="en-US" altLang="en-US" sz="3200">
                <a:solidFill>
                  <a:srgbClr val="FFFF00"/>
                </a:solidFill>
                <a:latin typeface="Comic Sans MS" panose="030F0702030302020204" pitchFamily="66" charset="0"/>
              </a:rPr>
              <a:t>Routine &amp; regime “Christianity lite”</a:t>
            </a:r>
          </a:p>
          <a:p>
            <a:pPr lvl="1" eaLnBrk="1" hangingPunct="1">
              <a:lnSpc>
                <a:spcPct val="90000"/>
              </a:lnSpc>
            </a:pPr>
            <a:r>
              <a:rPr lang="en-US" altLang="en-US" sz="3200">
                <a:solidFill>
                  <a:srgbClr val="FFFF00"/>
                </a:solidFill>
                <a:latin typeface="Comic Sans MS" panose="030F0702030302020204" pitchFamily="66" charset="0"/>
              </a:rPr>
              <a:t>The fear of being labeled fanatics prevents us being fans of God’s plan</a:t>
            </a:r>
          </a:p>
          <a:p>
            <a:pPr lvl="1" eaLnBrk="1" hangingPunct="1">
              <a:lnSpc>
                <a:spcPct val="90000"/>
              </a:lnSpc>
            </a:pPr>
            <a:r>
              <a:rPr lang="en-US" altLang="en-US" sz="3200">
                <a:solidFill>
                  <a:srgbClr val="FFFF00"/>
                </a:solidFill>
                <a:latin typeface="Comic Sans MS" panose="030F0702030302020204" pitchFamily="66" charset="0"/>
              </a:rPr>
              <a:t>Avoidance of these images instead hinder integrity to professed faith</a:t>
            </a:r>
            <a:endParaRPr lang="en-US" altLang="en-US" sz="2400">
              <a:solidFill>
                <a:srgbClr val="FFFF00"/>
              </a:solidFill>
              <a:latin typeface="Comic Sans MS" panose="030F07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963971">
                                            <p:txEl>
                                              <p:pRg st="0" end="0"/>
                                            </p:txEl>
                                          </p:spTgt>
                                        </p:tgtEl>
                                        <p:attrNameLst>
                                          <p:attrName>style.visibility</p:attrName>
                                        </p:attrNameLst>
                                      </p:cBhvr>
                                      <p:to>
                                        <p:strVal val="visible"/>
                                      </p:to>
                                    </p:set>
                                    <p:anim calcmode="lin" valueType="num">
                                      <p:cBhvr>
                                        <p:cTn id="7" dur="1000" fill="hold"/>
                                        <p:tgtEl>
                                          <p:spTgt spid="1096397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6397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639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639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963971">
                                            <p:txEl>
                                              <p:pRg st="2" end="2"/>
                                            </p:txEl>
                                          </p:spTgt>
                                        </p:tgtEl>
                                        <p:attrNameLst>
                                          <p:attrName>style.visibility</p:attrName>
                                        </p:attrNameLst>
                                      </p:cBhvr>
                                      <p:to>
                                        <p:strVal val="visible"/>
                                      </p:to>
                                    </p:set>
                                    <p:anim calcmode="lin" valueType="num">
                                      <p:cBhvr>
                                        <p:cTn id="15" dur="1000" fill="hold"/>
                                        <p:tgtEl>
                                          <p:spTgt spid="1096397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096397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09639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639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963971">
                                            <p:txEl>
                                              <p:pRg st="3" end="3"/>
                                            </p:txEl>
                                          </p:spTgt>
                                        </p:tgtEl>
                                        <p:attrNameLst>
                                          <p:attrName>style.visibility</p:attrName>
                                        </p:attrNameLst>
                                      </p:cBhvr>
                                      <p:to>
                                        <p:strVal val="visible"/>
                                      </p:to>
                                    </p:set>
                                    <p:anim calcmode="lin" valueType="num">
                                      <p:cBhvr>
                                        <p:cTn id="23" dur="1000" fill="hold"/>
                                        <p:tgtEl>
                                          <p:spTgt spid="1096397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096397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09639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639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963971">
                                            <p:txEl>
                                              <p:pRg st="4" end="4"/>
                                            </p:txEl>
                                          </p:spTgt>
                                        </p:tgtEl>
                                        <p:attrNameLst>
                                          <p:attrName>style.visibility</p:attrName>
                                        </p:attrNameLst>
                                      </p:cBhvr>
                                      <p:to>
                                        <p:strVal val="visible"/>
                                      </p:to>
                                    </p:set>
                                    <p:anim calcmode="lin" valueType="num">
                                      <p:cBhvr>
                                        <p:cTn id="31" dur="1000" fill="hold"/>
                                        <p:tgtEl>
                                          <p:spTgt spid="1096397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096397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09639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639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0963971">
                                            <p:txEl>
                                              <p:pRg st="5" end="5"/>
                                            </p:txEl>
                                          </p:spTgt>
                                        </p:tgtEl>
                                        <p:attrNameLst>
                                          <p:attrName>style.visibility</p:attrName>
                                        </p:attrNameLst>
                                      </p:cBhvr>
                                      <p:to>
                                        <p:strVal val="visible"/>
                                      </p:to>
                                    </p:set>
                                    <p:anim calcmode="lin" valueType="num">
                                      <p:cBhvr>
                                        <p:cTn id="39" dur="1000" fill="hold"/>
                                        <p:tgtEl>
                                          <p:spTgt spid="1096397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096397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09639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9639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3971" grpId="0" build="p" bldLvl="2"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3298" name="Rectangle 2">
            <a:extLst>
              <a:ext uri="{FF2B5EF4-FFF2-40B4-BE49-F238E27FC236}">
                <a16:creationId xmlns:a16="http://schemas.microsoft.com/office/drawing/2014/main" id="{5C56D255-954F-4502-A4E2-F755CF2DBBD2}"/>
              </a:ext>
            </a:extLst>
          </p:cNvPr>
          <p:cNvSpPr>
            <a:spLocks noGrp="1" noChangeArrowheads="1"/>
          </p:cNvSpPr>
          <p:nvPr>
            <p:ph type="title"/>
          </p:nvPr>
        </p:nvSpPr>
        <p:spPr>
          <a:xfrm>
            <a:off x="2209800" y="609600"/>
            <a:ext cx="7848600" cy="762000"/>
          </a:xfrm>
        </p:spPr>
        <p:txBody>
          <a:bodyPr/>
          <a:lstStyle/>
          <a:p>
            <a:pPr eaLnBrk="1" hangingPunct="1"/>
            <a:r>
              <a:rPr lang="en-US" altLang="en-US" sz="4000" b="1">
                <a:solidFill>
                  <a:srgbClr val="FFFFFF"/>
                </a:solidFill>
                <a:latin typeface="Comic Sans MS" panose="030F0702030302020204" pitchFamily="66" charset="0"/>
              </a:rPr>
              <a:t>We Want Comfortable Discipleship</a:t>
            </a:r>
          </a:p>
        </p:txBody>
      </p:sp>
      <p:sp>
        <p:nvSpPr>
          <p:cNvPr id="10966019" name="Rectangle 3">
            <a:extLst>
              <a:ext uri="{FF2B5EF4-FFF2-40B4-BE49-F238E27FC236}">
                <a16:creationId xmlns:a16="http://schemas.microsoft.com/office/drawing/2014/main" id="{346F02A7-37A7-45E8-88E0-E672D87D7AFB}"/>
              </a:ext>
            </a:extLst>
          </p:cNvPr>
          <p:cNvSpPr>
            <a:spLocks noGrp="1" noChangeArrowheads="1"/>
          </p:cNvSpPr>
          <p:nvPr>
            <p:ph type="body" idx="1"/>
          </p:nvPr>
        </p:nvSpPr>
        <p:spPr>
          <a:xfrm>
            <a:off x="1905802" y="1751798"/>
            <a:ext cx="8152597" cy="5106202"/>
          </a:xfrm>
        </p:spPr>
        <p:txBody>
          <a:bodyPr/>
          <a:lstStyle/>
          <a:p>
            <a:pPr eaLnBrk="1" hangingPunct="1"/>
            <a:r>
              <a:rPr lang="en-US" altLang="en-US" sz="3600" dirty="0">
                <a:solidFill>
                  <a:srgbClr val="FF0C15"/>
                </a:solidFill>
                <a:latin typeface="Comic Sans MS" panose="030F0702030302020204" pitchFamily="66" charset="0"/>
              </a:rPr>
              <a:t>We’ve </a:t>
            </a:r>
            <a:r>
              <a:rPr lang="en-US" altLang="en-US" sz="3600" i="1" dirty="0">
                <a:solidFill>
                  <a:srgbClr val="FF6600"/>
                </a:solidFill>
                <a:latin typeface="Comic Sans MS" panose="030F0702030302020204" pitchFamily="66" charset="0"/>
              </a:rPr>
              <a:t>compromised</a:t>
            </a:r>
            <a:r>
              <a:rPr lang="en-US" altLang="en-US" sz="3600" dirty="0">
                <a:solidFill>
                  <a:srgbClr val="FF0C15"/>
                </a:solidFill>
                <a:latin typeface="Comic Sans MS" panose="030F0702030302020204" pitchFamily="66" charset="0"/>
              </a:rPr>
              <a:t> our discipleship</a:t>
            </a:r>
            <a:endParaRPr lang="en-US" altLang="en-US" sz="3600" dirty="0">
              <a:latin typeface="Comic Sans MS" panose="030F0702030302020204" pitchFamily="66" charset="0"/>
            </a:endParaRPr>
          </a:p>
          <a:p>
            <a:pPr lvl="1" eaLnBrk="1" hangingPunct="1"/>
            <a:r>
              <a:rPr lang="en-US" altLang="en-US" dirty="0">
                <a:solidFill>
                  <a:srgbClr val="FFFF00"/>
                </a:solidFill>
                <a:latin typeface="Comic Sans MS" panose="030F0702030302020204" pitchFamily="66" charset="0"/>
              </a:rPr>
              <a:t>We claim to love God but still love sin</a:t>
            </a:r>
          </a:p>
          <a:p>
            <a:pPr lvl="1" eaLnBrk="1" hangingPunct="1"/>
            <a:r>
              <a:rPr lang="en-US" altLang="en-US" dirty="0">
                <a:solidFill>
                  <a:srgbClr val="FFFF00"/>
                </a:solidFill>
                <a:latin typeface="Comic Sans MS" panose="030F0702030302020204" pitchFamily="66" charset="0"/>
              </a:rPr>
              <a:t>We assume we are allowed some sin   because we retain our human nature  </a:t>
            </a:r>
          </a:p>
          <a:p>
            <a:pPr lvl="1" eaLnBrk="1" hangingPunct="1"/>
            <a:r>
              <a:rPr lang="en-US" altLang="en-US" dirty="0">
                <a:solidFill>
                  <a:srgbClr val="FFFF00"/>
                </a:solidFill>
                <a:latin typeface="Comic Sans MS" panose="030F0702030302020204" pitchFamily="66" charset="0"/>
              </a:rPr>
              <a:t>We excuse the actions of the flesh  by pointing to it’s evident weakness</a:t>
            </a:r>
          </a:p>
          <a:p>
            <a:pPr lvl="1" eaLnBrk="1" hangingPunct="1"/>
            <a:r>
              <a:rPr lang="en-US" altLang="en-US" dirty="0">
                <a:solidFill>
                  <a:srgbClr val="FFFF00"/>
                </a:solidFill>
                <a:latin typeface="Comic Sans MS" panose="030F0702030302020204" pitchFamily="66" charset="0"/>
              </a:rPr>
              <a:t>We fail to understand or appreciate the significance of spiritual “being”</a:t>
            </a:r>
            <a:endParaRPr lang="en-US" altLang="en-US" sz="2400" dirty="0">
              <a:solidFill>
                <a:srgbClr val="FFFF00"/>
              </a:solidFill>
              <a:latin typeface="Comic Sans MS" panose="030F07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966019">
                                            <p:txEl>
                                              <p:pRg st="0" end="0"/>
                                            </p:txEl>
                                          </p:spTgt>
                                        </p:tgtEl>
                                        <p:attrNameLst>
                                          <p:attrName>style.visibility</p:attrName>
                                        </p:attrNameLst>
                                      </p:cBhvr>
                                      <p:to>
                                        <p:strVal val="visible"/>
                                      </p:to>
                                    </p:set>
                                    <p:anim calcmode="lin" valueType="num">
                                      <p:cBhvr>
                                        <p:cTn id="7" dur="1000" fill="hold"/>
                                        <p:tgtEl>
                                          <p:spTgt spid="109660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660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660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660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966019">
                                            <p:txEl>
                                              <p:pRg st="1" end="1"/>
                                            </p:txEl>
                                          </p:spTgt>
                                        </p:tgtEl>
                                        <p:attrNameLst>
                                          <p:attrName>style.visibility</p:attrName>
                                        </p:attrNameLst>
                                      </p:cBhvr>
                                      <p:to>
                                        <p:strVal val="visible"/>
                                      </p:to>
                                    </p:set>
                                    <p:anim calcmode="lin" valueType="num">
                                      <p:cBhvr>
                                        <p:cTn id="15" dur="1000" fill="hold"/>
                                        <p:tgtEl>
                                          <p:spTgt spid="1096601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96601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96601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6601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966019">
                                            <p:txEl>
                                              <p:pRg st="2" end="2"/>
                                            </p:txEl>
                                          </p:spTgt>
                                        </p:tgtEl>
                                        <p:attrNameLst>
                                          <p:attrName>style.visibility</p:attrName>
                                        </p:attrNameLst>
                                      </p:cBhvr>
                                      <p:to>
                                        <p:strVal val="visible"/>
                                      </p:to>
                                    </p:set>
                                    <p:anim calcmode="lin" valueType="num">
                                      <p:cBhvr>
                                        <p:cTn id="23" dur="1000" fill="hold"/>
                                        <p:tgtEl>
                                          <p:spTgt spid="1096601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96601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96601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6601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966019">
                                            <p:txEl>
                                              <p:pRg st="3" end="3"/>
                                            </p:txEl>
                                          </p:spTgt>
                                        </p:tgtEl>
                                        <p:attrNameLst>
                                          <p:attrName>style.visibility</p:attrName>
                                        </p:attrNameLst>
                                      </p:cBhvr>
                                      <p:to>
                                        <p:strVal val="visible"/>
                                      </p:to>
                                    </p:set>
                                    <p:anim calcmode="lin" valueType="num">
                                      <p:cBhvr>
                                        <p:cTn id="31" dur="1000" fill="hold"/>
                                        <p:tgtEl>
                                          <p:spTgt spid="1096601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96601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96601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6601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0966019">
                                            <p:txEl>
                                              <p:pRg st="4" end="4"/>
                                            </p:txEl>
                                          </p:spTgt>
                                        </p:tgtEl>
                                        <p:attrNameLst>
                                          <p:attrName>style.visibility</p:attrName>
                                        </p:attrNameLst>
                                      </p:cBhvr>
                                      <p:to>
                                        <p:strVal val="visible"/>
                                      </p:to>
                                    </p:set>
                                    <p:anim calcmode="lin" valueType="num">
                                      <p:cBhvr>
                                        <p:cTn id="39" dur="1000" fill="hold"/>
                                        <p:tgtEl>
                                          <p:spTgt spid="1096601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096601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096601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96601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6019" grpId="0" build="p" bldLvl="2"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4322" name="Rectangle 2">
            <a:extLst>
              <a:ext uri="{FF2B5EF4-FFF2-40B4-BE49-F238E27FC236}">
                <a16:creationId xmlns:a16="http://schemas.microsoft.com/office/drawing/2014/main" id="{8ACB58B2-6AE3-40F1-B11E-B407404CEDF9}"/>
              </a:ext>
            </a:extLst>
          </p:cNvPr>
          <p:cNvSpPr>
            <a:spLocks noGrp="1" noChangeArrowheads="1"/>
          </p:cNvSpPr>
          <p:nvPr>
            <p:ph type="title"/>
          </p:nvPr>
        </p:nvSpPr>
        <p:spPr>
          <a:xfrm>
            <a:off x="2209800" y="457200"/>
            <a:ext cx="7772400" cy="1066800"/>
          </a:xfrm>
        </p:spPr>
        <p:txBody>
          <a:bodyPr/>
          <a:lstStyle/>
          <a:p>
            <a:pPr eaLnBrk="1" hangingPunct="1"/>
            <a:r>
              <a:rPr lang="en-US" altLang="en-US" sz="4000" b="1">
                <a:solidFill>
                  <a:srgbClr val="FFFFFF"/>
                </a:solidFill>
                <a:latin typeface="Comic Sans MS" panose="030F0702030302020204" pitchFamily="66" charset="0"/>
              </a:rPr>
              <a:t>We Want Comfortable Discipleship</a:t>
            </a:r>
          </a:p>
        </p:txBody>
      </p:sp>
      <p:sp>
        <p:nvSpPr>
          <p:cNvPr id="10968067" name="Rectangle 3">
            <a:extLst>
              <a:ext uri="{FF2B5EF4-FFF2-40B4-BE49-F238E27FC236}">
                <a16:creationId xmlns:a16="http://schemas.microsoft.com/office/drawing/2014/main" id="{5253D54A-7658-419B-B072-DD0456A3E1FC}"/>
              </a:ext>
            </a:extLst>
          </p:cNvPr>
          <p:cNvSpPr>
            <a:spLocks noGrp="1" noChangeArrowheads="1"/>
          </p:cNvSpPr>
          <p:nvPr>
            <p:ph type="body" idx="1"/>
          </p:nvPr>
        </p:nvSpPr>
        <p:spPr>
          <a:xfrm>
            <a:off x="2362200" y="1771048"/>
            <a:ext cx="7162800" cy="4858352"/>
          </a:xfrm>
        </p:spPr>
        <p:txBody>
          <a:bodyPr/>
          <a:lstStyle/>
          <a:p>
            <a:pPr eaLnBrk="1" hangingPunct="1">
              <a:lnSpc>
                <a:spcPct val="110000"/>
              </a:lnSpc>
            </a:pPr>
            <a:r>
              <a:rPr lang="en-US" altLang="en-US" sz="3600" dirty="0">
                <a:solidFill>
                  <a:srgbClr val="FF0C15"/>
                </a:solidFill>
                <a:latin typeface="Comic Sans MS" panose="030F0702030302020204" pitchFamily="66" charset="0"/>
              </a:rPr>
              <a:t>We become </a:t>
            </a:r>
            <a:r>
              <a:rPr lang="en-US" altLang="en-US" sz="3600" i="1" dirty="0">
                <a:solidFill>
                  <a:srgbClr val="FF6600"/>
                </a:solidFill>
                <a:latin typeface="Comic Sans MS" panose="030F0702030302020204" pitchFamily="66" charset="0"/>
              </a:rPr>
              <a:t>conceited</a:t>
            </a:r>
            <a:r>
              <a:rPr lang="en-US" altLang="en-US" sz="3600" dirty="0">
                <a:solidFill>
                  <a:srgbClr val="FF6600"/>
                </a:solidFill>
                <a:latin typeface="Comic Sans MS" panose="030F0702030302020204" pitchFamily="66" charset="0"/>
              </a:rPr>
              <a:t> </a:t>
            </a:r>
            <a:r>
              <a:rPr lang="en-US" altLang="en-US" sz="3600" dirty="0">
                <a:solidFill>
                  <a:srgbClr val="FF0C15"/>
                </a:solidFill>
                <a:latin typeface="Comic Sans MS" panose="030F0702030302020204" pitchFamily="66" charset="0"/>
              </a:rPr>
              <a:t>disciples</a:t>
            </a:r>
          </a:p>
          <a:p>
            <a:pPr eaLnBrk="1" hangingPunct="1">
              <a:lnSpc>
                <a:spcPct val="110000"/>
              </a:lnSpc>
            </a:pPr>
            <a:endParaRPr lang="en-US" altLang="en-US" sz="900" dirty="0">
              <a:latin typeface="Comic Sans MS" panose="030F0702030302020204" pitchFamily="66" charset="0"/>
            </a:endParaRPr>
          </a:p>
          <a:p>
            <a:pPr lvl="1" eaLnBrk="1" hangingPunct="1">
              <a:lnSpc>
                <a:spcPct val="110000"/>
              </a:lnSpc>
            </a:pPr>
            <a:r>
              <a:rPr lang="en-US" altLang="en-US" dirty="0">
                <a:solidFill>
                  <a:srgbClr val="FFFF00"/>
                </a:solidFill>
                <a:latin typeface="Comic Sans MS" panose="030F0702030302020204" pitchFamily="66" charset="0"/>
              </a:rPr>
              <a:t>We believe we know better than God</a:t>
            </a:r>
          </a:p>
          <a:p>
            <a:pPr lvl="1" eaLnBrk="1" hangingPunct="1">
              <a:lnSpc>
                <a:spcPct val="110000"/>
              </a:lnSpc>
            </a:pPr>
            <a:r>
              <a:rPr lang="en-US" altLang="en-US" dirty="0">
                <a:solidFill>
                  <a:srgbClr val="FFFF00"/>
                </a:solidFill>
                <a:latin typeface="Comic Sans MS" panose="030F0702030302020204" pitchFamily="66" charset="0"/>
              </a:rPr>
              <a:t>We equate either years in the faith or years in the church with maturity</a:t>
            </a:r>
          </a:p>
          <a:p>
            <a:pPr lvl="1" eaLnBrk="1" hangingPunct="1">
              <a:lnSpc>
                <a:spcPct val="110000"/>
              </a:lnSpc>
            </a:pPr>
            <a:r>
              <a:rPr lang="en-US" altLang="en-US" dirty="0">
                <a:solidFill>
                  <a:srgbClr val="FFFF00"/>
                </a:solidFill>
                <a:latin typeface="Comic Sans MS" panose="030F0702030302020204" pitchFamily="66" charset="0"/>
              </a:rPr>
              <a:t>Our actions &amp; words – our say and our do relate little with each other</a:t>
            </a:r>
          </a:p>
          <a:p>
            <a:pPr lvl="1" eaLnBrk="1" hangingPunct="1">
              <a:lnSpc>
                <a:spcPct val="110000"/>
              </a:lnSpc>
            </a:pPr>
            <a:r>
              <a:rPr lang="en-US" altLang="en-US" dirty="0">
                <a:solidFill>
                  <a:srgbClr val="FFFF00"/>
                </a:solidFill>
                <a:latin typeface="Comic Sans MS" panose="030F0702030302020204" pitchFamily="66" charset="0"/>
              </a:rPr>
              <a:t>This arrogance amounts to an inner wall &amp; low ceiling to further growth</a:t>
            </a:r>
            <a:r>
              <a:rPr lang="en-US" altLang="en-US" sz="2400" b="1" dirty="0">
                <a:latin typeface="Comic Sans MS" panose="030F0702030302020204" pitchFamily="66"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968067">
                                            <p:txEl>
                                              <p:pRg st="0" end="0"/>
                                            </p:txEl>
                                          </p:spTgt>
                                        </p:tgtEl>
                                        <p:attrNameLst>
                                          <p:attrName>style.visibility</p:attrName>
                                        </p:attrNameLst>
                                      </p:cBhvr>
                                      <p:to>
                                        <p:strVal val="visible"/>
                                      </p:to>
                                    </p:set>
                                    <p:anim calcmode="lin" valueType="num">
                                      <p:cBhvr>
                                        <p:cTn id="7" dur="1000" fill="hold"/>
                                        <p:tgtEl>
                                          <p:spTgt spid="109680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680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680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680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968067">
                                            <p:txEl>
                                              <p:pRg st="2" end="2"/>
                                            </p:txEl>
                                          </p:spTgt>
                                        </p:tgtEl>
                                        <p:attrNameLst>
                                          <p:attrName>style.visibility</p:attrName>
                                        </p:attrNameLst>
                                      </p:cBhvr>
                                      <p:to>
                                        <p:strVal val="visible"/>
                                      </p:to>
                                    </p:set>
                                    <p:anim calcmode="lin" valueType="num">
                                      <p:cBhvr>
                                        <p:cTn id="15" dur="1000" fill="hold"/>
                                        <p:tgtEl>
                                          <p:spTgt spid="1096806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096806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09680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680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968067">
                                            <p:txEl>
                                              <p:pRg st="3" end="3"/>
                                            </p:txEl>
                                          </p:spTgt>
                                        </p:tgtEl>
                                        <p:attrNameLst>
                                          <p:attrName>style.visibility</p:attrName>
                                        </p:attrNameLst>
                                      </p:cBhvr>
                                      <p:to>
                                        <p:strVal val="visible"/>
                                      </p:to>
                                    </p:set>
                                    <p:anim calcmode="lin" valueType="num">
                                      <p:cBhvr>
                                        <p:cTn id="23" dur="1000" fill="hold"/>
                                        <p:tgtEl>
                                          <p:spTgt spid="1096806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096806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09680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680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968067">
                                            <p:txEl>
                                              <p:pRg st="4" end="4"/>
                                            </p:txEl>
                                          </p:spTgt>
                                        </p:tgtEl>
                                        <p:attrNameLst>
                                          <p:attrName>style.visibility</p:attrName>
                                        </p:attrNameLst>
                                      </p:cBhvr>
                                      <p:to>
                                        <p:strVal val="visible"/>
                                      </p:to>
                                    </p:set>
                                    <p:anim calcmode="lin" valueType="num">
                                      <p:cBhvr>
                                        <p:cTn id="31" dur="1000" fill="hold"/>
                                        <p:tgtEl>
                                          <p:spTgt spid="1096806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096806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09680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680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0968067">
                                            <p:txEl>
                                              <p:pRg st="5" end="5"/>
                                            </p:txEl>
                                          </p:spTgt>
                                        </p:tgtEl>
                                        <p:attrNameLst>
                                          <p:attrName>style.visibility</p:attrName>
                                        </p:attrNameLst>
                                      </p:cBhvr>
                                      <p:to>
                                        <p:strVal val="visible"/>
                                      </p:to>
                                    </p:set>
                                    <p:anim calcmode="lin" valueType="num">
                                      <p:cBhvr>
                                        <p:cTn id="39" dur="1000" fill="hold"/>
                                        <p:tgtEl>
                                          <p:spTgt spid="10968067">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0968067">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09680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9680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8067" grpId="0" build="p" bldLvl="2"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0114" name="Rectangle 2">
            <a:extLst>
              <a:ext uri="{FF2B5EF4-FFF2-40B4-BE49-F238E27FC236}">
                <a16:creationId xmlns:a16="http://schemas.microsoft.com/office/drawing/2014/main" id="{ADC23659-3DD2-49A4-A87E-9A3B24C6AE0D}"/>
              </a:ext>
            </a:extLst>
          </p:cNvPr>
          <p:cNvSpPr>
            <a:spLocks noGrp="1" noChangeArrowheads="1"/>
          </p:cNvSpPr>
          <p:nvPr>
            <p:ph type="title"/>
          </p:nvPr>
        </p:nvSpPr>
        <p:spPr>
          <a:xfrm>
            <a:off x="2286000" y="381000"/>
            <a:ext cx="7696200" cy="1295400"/>
          </a:xfrm>
        </p:spPr>
        <p:txBody>
          <a:bodyPr/>
          <a:lstStyle/>
          <a:p>
            <a:pPr eaLnBrk="1" hangingPunct="1"/>
            <a:r>
              <a:rPr lang="en-US" altLang="en-US" sz="4000" b="1">
                <a:solidFill>
                  <a:srgbClr val="FFFFFF"/>
                </a:solidFill>
                <a:latin typeface="Comic Sans MS" panose="030F0702030302020204" pitchFamily="66" charset="0"/>
              </a:rPr>
              <a:t>We Want Comfortable Discipleship</a:t>
            </a:r>
          </a:p>
        </p:txBody>
      </p:sp>
      <p:sp>
        <p:nvSpPr>
          <p:cNvPr id="10970115" name="Rectangle 3">
            <a:extLst>
              <a:ext uri="{FF2B5EF4-FFF2-40B4-BE49-F238E27FC236}">
                <a16:creationId xmlns:a16="http://schemas.microsoft.com/office/drawing/2014/main" id="{5CE7DE1F-48DD-4B1E-964F-559E97DB7B45}"/>
              </a:ext>
            </a:extLst>
          </p:cNvPr>
          <p:cNvSpPr>
            <a:spLocks noGrp="1" noChangeArrowheads="1"/>
          </p:cNvSpPr>
          <p:nvPr>
            <p:ph type="body" idx="1"/>
          </p:nvPr>
        </p:nvSpPr>
        <p:spPr>
          <a:xfrm>
            <a:off x="2438400" y="1981200"/>
            <a:ext cx="7543800" cy="4343400"/>
          </a:xfrm>
        </p:spPr>
        <p:txBody>
          <a:bodyPr/>
          <a:lstStyle/>
          <a:p>
            <a:pPr eaLnBrk="1" hangingPunct="1"/>
            <a:r>
              <a:rPr lang="en-US" altLang="en-US" sz="4000">
                <a:solidFill>
                  <a:srgbClr val="FF0C15"/>
                </a:solidFill>
                <a:latin typeface="Comic Sans MS" panose="030F0702030302020204" pitchFamily="66" charset="0"/>
              </a:rPr>
              <a:t>We are </a:t>
            </a:r>
            <a:r>
              <a:rPr lang="en-US" altLang="en-US" sz="4000" i="1">
                <a:solidFill>
                  <a:srgbClr val="FF6600"/>
                </a:solidFill>
                <a:latin typeface="Comic Sans MS" panose="030F0702030302020204" pitchFamily="66" charset="0"/>
              </a:rPr>
              <a:t>conditional</a:t>
            </a:r>
            <a:r>
              <a:rPr lang="en-US" altLang="en-US" sz="4000">
                <a:solidFill>
                  <a:srgbClr val="FF6600"/>
                </a:solidFill>
                <a:latin typeface="Comic Sans MS" panose="030F0702030302020204" pitchFamily="66" charset="0"/>
              </a:rPr>
              <a:t> </a:t>
            </a:r>
            <a:r>
              <a:rPr lang="en-US" altLang="en-US" sz="4000">
                <a:solidFill>
                  <a:srgbClr val="FF0C15"/>
                </a:solidFill>
                <a:latin typeface="Comic Sans MS" panose="030F0702030302020204" pitchFamily="66" charset="0"/>
              </a:rPr>
              <a:t>disciples</a:t>
            </a:r>
          </a:p>
          <a:p>
            <a:pPr eaLnBrk="1" hangingPunct="1"/>
            <a:endParaRPr lang="en-US" altLang="en-US" sz="1400">
              <a:latin typeface="Comic Sans MS" panose="030F0702030302020204" pitchFamily="66" charset="0"/>
            </a:endParaRPr>
          </a:p>
          <a:p>
            <a:pPr lvl="1" eaLnBrk="1" hangingPunct="1"/>
            <a:r>
              <a:rPr lang="en-US" altLang="en-US" sz="3200">
                <a:solidFill>
                  <a:srgbClr val="FFFF00"/>
                </a:solidFill>
                <a:latin typeface="Comic Sans MS" panose="030F0702030302020204" pitchFamily="66" charset="0"/>
              </a:rPr>
              <a:t>We have assigned duty to God as if arranged in one-sided contract</a:t>
            </a:r>
          </a:p>
          <a:p>
            <a:pPr lvl="1" eaLnBrk="1" hangingPunct="1"/>
            <a:r>
              <a:rPr lang="en-US" altLang="en-US" sz="3200">
                <a:solidFill>
                  <a:srgbClr val="FFFF00"/>
                </a:solidFill>
                <a:latin typeface="Comic Sans MS" panose="030F0702030302020204" pitchFamily="66" charset="0"/>
              </a:rPr>
              <a:t>We keep that which we don’t want included out of the negotiations</a:t>
            </a:r>
          </a:p>
          <a:p>
            <a:pPr lvl="1" eaLnBrk="1" hangingPunct="1"/>
            <a:r>
              <a:rPr lang="en-US" altLang="en-US" sz="3200">
                <a:solidFill>
                  <a:srgbClr val="FFFF00"/>
                </a:solidFill>
                <a:latin typeface="Comic Sans MS" panose="030F0702030302020204" pitchFamily="66" charset="0"/>
              </a:rPr>
              <a:t>We attribute to God the role play of trapped tight “genie” in bottle</a:t>
            </a:r>
            <a:endParaRPr lang="en-US" altLang="en-US">
              <a:solidFill>
                <a:srgbClr val="FFFF00"/>
              </a:solidFill>
              <a:latin typeface="Comic Sans MS" panose="030F0702030302020204" pitchFamily="66" charset="0"/>
            </a:endParaRPr>
          </a:p>
        </p:txBody>
      </p:sp>
      <p:pic>
        <p:nvPicPr>
          <p:cNvPr id="10970116" name="Picture 4" descr="C:\Documents and Settings\Owner\My Documents\Educational Illustrations\jesuslovesyou.gif">
            <a:extLst>
              <a:ext uri="{FF2B5EF4-FFF2-40B4-BE49-F238E27FC236}">
                <a16:creationId xmlns:a16="http://schemas.microsoft.com/office/drawing/2014/main" id="{263DB9EB-F212-4D0B-8385-558B944964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743200"/>
            <a:ext cx="784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70114"/>
                                        </p:tgtEl>
                                        <p:attrNameLst>
                                          <p:attrName>style.visibility</p:attrName>
                                        </p:attrNameLst>
                                      </p:cBhvr>
                                      <p:to>
                                        <p:strVal val="visible"/>
                                      </p:to>
                                    </p:set>
                                    <p:anim calcmode="lin" valueType="num">
                                      <p:cBhvr additive="base">
                                        <p:cTn id="7" dur="500" fill="hold"/>
                                        <p:tgtEl>
                                          <p:spTgt spid="10970114"/>
                                        </p:tgtEl>
                                        <p:attrNameLst>
                                          <p:attrName>ppt_x</p:attrName>
                                        </p:attrNameLst>
                                      </p:cBhvr>
                                      <p:tavLst>
                                        <p:tav tm="0">
                                          <p:val>
                                            <p:strVal val="0-#ppt_w/2"/>
                                          </p:val>
                                        </p:tav>
                                        <p:tav tm="100000">
                                          <p:val>
                                            <p:strVal val="#ppt_x"/>
                                          </p:val>
                                        </p:tav>
                                      </p:tavLst>
                                    </p:anim>
                                    <p:anim calcmode="lin" valueType="num">
                                      <p:cBhvr additive="base">
                                        <p:cTn id="8" dur="500" fill="hold"/>
                                        <p:tgtEl>
                                          <p:spTgt spid="109701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0970115">
                                            <p:txEl>
                                              <p:pRg st="0" end="0"/>
                                            </p:txEl>
                                          </p:spTgt>
                                        </p:tgtEl>
                                        <p:attrNameLst>
                                          <p:attrName>style.visibility</p:attrName>
                                        </p:attrNameLst>
                                      </p:cBhvr>
                                      <p:to>
                                        <p:strVal val="visible"/>
                                      </p:to>
                                    </p:set>
                                    <p:anim calcmode="lin" valueType="num">
                                      <p:cBhvr>
                                        <p:cTn id="13" dur="1000" fill="hold"/>
                                        <p:tgtEl>
                                          <p:spTgt spid="1097011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097011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09701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9701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0970115">
                                            <p:txEl>
                                              <p:pRg st="2" end="2"/>
                                            </p:txEl>
                                          </p:spTgt>
                                        </p:tgtEl>
                                        <p:attrNameLst>
                                          <p:attrName>style.visibility</p:attrName>
                                        </p:attrNameLst>
                                      </p:cBhvr>
                                      <p:to>
                                        <p:strVal val="visible"/>
                                      </p:to>
                                    </p:set>
                                    <p:anim calcmode="lin" valueType="num">
                                      <p:cBhvr>
                                        <p:cTn id="21" dur="1000" fill="hold"/>
                                        <p:tgtEl>
                                          <p:spTgt spid="1097011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097011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1097011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97011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0970115">
                                            <p:txEl>
                                              <p:pRg st="3" end="3"/>
                                            </p:txEl>
                                          </p:spTgt>
                                        </p:tgtEl>
                                        <p:attrNameLst>
                                          <p:attrName>style.visibility</p:attrName>
                                        </p:attrNameLst>
                                      </p:cBhvr>
                                      <p:to>
                                        <p:strVal val="visible"/>
                                      </p:to>
                                    </p:set>
                                    <p:anim calcmode="lin" valueType="num">
                                      <p:cBhvr>
                                        <p:cTn id="29" dur="1000" fill="hold"/>
                                        <p:tgtEl>
                                          <p:spTgt spid="1097011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097011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109701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097011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0970115">
                                            <p:txEl>
                                              <p:pRg st="4" end="4"/>
                                            </p:txEl>
                                          </p:spTgt>
                                        </p:tgtEl>
                                        <p:attrNameLst>
                                          <p:attrName>style.visibility</p:attrName>
                                        </p:attrNameLst>
                                      </p:cBhvr>
                                      <p:to>
                                        <p:strVal val="visible"/>
                                      </p:to>
                                    </p:set>
                                    <p:anim calcmode="lin" valueType="num">
                                      <p:cBhvr>
                                        <p:cTn id="37" dur="1000" fill="hold"/>
                                        <p:tgtEl>
                                          <p:spTgt spid="10970115">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10970115">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1097011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97011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9" presetClass="entr" presetSubtype="10" fill="hold" nodeType="clickEffect">
                                  <p:stCondLst>
                                    <p:cond delay="0"/>
                                  </p:stCondLst>
                                  <p:childTnLst>
                                    <p:set>
                                      <p:cBhvr>
                                        <p:cTn id="44" dur="1" fill="hold">
                                          <p:stCondLst>
                                            <p:cond delay="0"/>
                                          </p:stCondLst>
                                        </p:cTn>
                                        <p:tgtEl>
                                          <p:spTgt spid="10970116"/>
                                        </p:tgtEl>
                                        <p:attrNameLst>
                                          <p:attrName>style.visibility</p:attrName>
                                        </p:attrNameLst>
                                      </p:cBhvr>
                                      <p:to>
                                        <p:strVal val="visible"/>
                                      </p:to>
                                    </p:set>
                                    <p:anim calcmode="lin" valueType="num">
                                      <p:cBhvr>
                                        <p:cTn id="45" dur="5000" fill="hold"/>
                                        <p:tgtEl>
                                          <p:spTgt spid="10970116"/>
                                        </p:tgtEl>
                                        <p:attrNameLst>
                                          <p:attrName>ppt_w</p:attrName>
                                        </p:attrNameLst>
                                      </p:cBhvr>
                                      <p:tavLst>
                                        <p:tav tm="0" fmla="#ppt_w*sin(2.5*pi*$)">
                                          <p:val>
                                            <p:fltVal val="0"/>
                                          </p:val>
                                        </p:tav>
                                        <p:tav tm="100000">
                                          <p:val>
                                            <p:fltVal val="1"/>
                                          </p:val>
                                        </p:tav>
                                      </p:tavLst>
                                    </p:anim>
                                    <p:anim calcmode="lin" valueType="num">
                                      <p:cBhvr>
                                        <p:cTn id="46" dur="5000" fill="hold"/>
                                        <p:tgtEl>
                                          <p:spTgt spid="109701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0114" grpId="0" autoUpdateAnimBg="0"/>
      <p:bldP spid="10970115" grpId="0" build="p" bldLvl="2"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8418" name="Rectangle 2">
            <a:extLst>
              <a:ext uri="{FF2B5EF4-FFF2-40B4-BE49-F238E27FC236}">
                <a16:creationId xmlns:a16="http://schemas.microsoft.com/office/drawing/2014/main" id="{5365A29A-694E-45C3-A6B3-AAD58E261943}"/>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BF7225-42E1-4B53-BEC3-D4410D3DF1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46744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8994" name="Rectangle 2">
            <a:extLst>
              <a:ext uri="{FF2B5EF4-FFF2-40B4-BE49-F238E27FC236}">
                <a16:creationId xmlns:a16="http://schemas.microsoft.com/office/drawing/2014/main" id="{3C45A8DF-E4EF-4824-9DCB-B0668D0BC72D}"/>
              </a:ext>
            </a:extLst>
          </p:cNvPr>
          <p:cNvSpPr>
            <a:spLocks noGrp="1" noChangeArrowheads="1"/>
          </p:cNvSpPr>
          <p:nvPr>
            <p:ph type="title"/>
          </p:nvPr>
        </p:nvSpPr>
        <p:spPr/>
        <p:txBody>
          <a:bodyPr/>
          <a:lstStyle/>
          <a:p>
            <a:pPr eaLnBrk="1" hangingPunct="1">
              <a:defRPr/>
            </a:pPr>
            <a:endParaRPr lang="en-US">
              <a:ea typeface="+mj-ea"/>
            </a:endParaRPr>
          </a:p>
        </p:txBody>
      </p:sp>
      <p:sp>
        <p:nvSpPr>
          <p:cNvPr id="468995" name="Rectangle 3">
            <a:extLst>
              <a:ext uri="{FF2B5EF4-FFF2-40B4-BE49-F238E27FC236}">
                <a16:creationId xmlns:a16="http://schemas.microsoft.com/office/drawing/2014/main" id="{9B721F2C-5FEE-4990-B8B6-E01176D99ABB}"/>
              </a:ext>
            </a:extLst>
          </p:cNvPr>
          <p:cNvSpPr>
            <a:spLocks noGrp="1" noChangeArrowheads="1"/>
          </p:cNvSpPr>
          <p:nvPr>
            <p:ph type="body" idx="1"/>
          </p:nvPr>
        </p:nvSpPr>
        <p:spPr/>
        <p:txBody>
          <a:bodyPr/>
          <a:lstStyle/>
          <a:p>
            <a:pPr eaLnBrk="1" hangingPunct="1">
              <a:defRPr/>
            </a:pPr>
            <a:endParaRPr lang="en-US">
              <a:ea typeface="+mn-ea"/>
            </a:endParaRPr>
          </a:p>
        </p:txBody>
      </p:sp>
    </p:spTree>
  </p:cSld>
  <p:clrMapOvr>
    <a:masterClrMapping/>
  </p:clrMapOvr>
  <p:transition spd="slow" advTm="16000">
    <p:comb/>
    <p:sndAc>
      <p:stSnd>
        <p:snd r:embed="rId3" name="projctor.wav"/>
      </p:stSnd>
    </p:sndAc>
  </p:transition>
</p:sld>
</file>

<file path=ppt/slides/slide18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11052034" name="Rectangle 1026">
            <a:extLst>
              <a:ext uri="{FF2B5EF4-FFF2-40B4-BE49-F238E27FC236}">
                <a16:creationId xmlns:a16="http://schemas.microsoft.com/office/drawing/2014/main" id="{94857F65-0C7F-465C-BED3-209A6EB9F93F}"/>
              </a:ext>
            </a:extLst>
          </p:cNvPr>
          <p:cNvSpPr>
            <a:spLocks noGrp="1" noChangeArrowheads="1"/>
          </p:cNvSpPr>
          <p:nvPr>
            <p:ph type="ctrTitle"/>
          </p:nvPr>
        </p:nvSpPr>
        <p:spPr>
          <a:xfrm>
            <a:off x="2133600" y="381000"/>
            <a:ext cx="7848600" cy="1447800"/>
          </a:xfrm>
          <a:solidFill>
            <a:schemeClr val="hlink"/>
          </a:solidFill>
        </p:spPr>
        <p:txBody>
          <a:bodyPr/>
          <a:lstStyle/>
          <a:p>
            <a:pPr algn="l" eaLnBrk="1" hangingPunct="1">
              <a:defRPr/>
            </a:pPr>
            <a:r>
              <a:rPr lang="en-US" sz="4800" b="1">
                <a:effectLst>
                  <a:outerShdw blurRad="38100" dist="38100" dir="2700000" algn="tl">
                    <a:srgbClr val="FFFFFF"/>
                  </a:outerShdw>
                </a:effectLst>
                <a:ea typeface="+mj-ea"/>
              </a:rPr>
              <a:t> Spiritual Transformation:</a:t>
            </a:r>
            <a:br>
              <a:rPr lang="en-US" sz="4800" b="1">
                <a:effectLst>
                  <a:outerShdw blurRad="38100" dist="38100" dir="2700000" algn="tl">
                    <a:srgbClr val="FFFFFF"/>
                  </a:outerShdw>
                </a:effectLst>
                <a:ea typeface="+mj-ea"/>
              </a:rPr>
            </a:br>
            <a:r>
              <a:rPr lang="en-US" sz="4800" b="1">
                <a:effectLst>
                  <a:outerShdw blurRad="38100" dist="38100" dir="2700000" algn="tl">
                    <a:srgbClr val="FFFFFF"/>
                  </a:outerShdw>
                </a:effectLst>
                <a:ea typeface="+mj-ea"/>
              </a:rPr>
              <a:t>  Benchmark To Hallmark</a:t>
            </a:r>
          </a:p>
        </p:txBody>
      </p:sp>
      <p:pic>
        <p:nvPicPr>
          <p:cNvPr id="11052035" name="Picture 1027" descr="j0198216">
            <a:extLst>
              <a:ext uri="{FF2B5EF4-FFF2-40B4-BE49-F238E27FC236}">
                <a16:creationId xmlns:a16="http://schemas.microsoft.com/office/drawing/2014/main" id="{C5C0AB94-0AC9-44E0-882F-77D1F215E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667000"/>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28">
            <a:extLst>
              <a:ext uri="{FF2B5EF4-FFF2-40B4-BE49-F238E27FC236}">
                <a16:creationId xmlns:a16="http://schemas.microsoft.com/office/drawing/2014/main" id="{18AE4CFA-22C9-4922-B1B3-8108DBEBB353}"/>
              </a:ext>
            </a:extLst>
          </p:cNvPr>
          <p:cNvGrpSpPr>
            <a:grpSpLocks/>
          </p:cNvGrpSpPr>
          <p:nvPr/>
        </p:nvGrpSpPr>
        <p:grpSpPr bwMode="auto">
          <a:xfrm>
            <a:off x="2209800" y="3429000"/>
            <a:ext cx="4953000" cy="1981200"/>
            <a:chOff x="624" y="2256"/>
            <a:chExt cx="2928" cy="1248"/>
          </a:xfrm>
        </p:grpSpPr>
        <p:sp>
          <p:nvSpPr>
            <p:cNvPr id="11052037" name="AutoShape 1029">
              <a:extLst>
                <a:ext uri="{FF2B5EF4-FFF2-40B4-BE49-F238E27FC236}">
                  <a16:creationId xmlns:a16="http://schemas.microsoft.com/office/drawing/2014/main" id="{2CBA98AE-ECF1-42A3-A297-A1BD086A54CD}"/>
                </a:ext>
              </a:extLst>
            </p:cNvPr>
            <p:cNvSpPr>
              <a:spLocks noChangeArrowheads="1"/>
            </p:cNvSpPr>
            <p:nvPr/>
          </p:nvSpPr>
          <p:spPr bwMode="auto">
            <a:xfrm>
              <a:off x="624" y="2256"/>
              <a:ext cx="2928" cy="1248"/>
            </a:xfrm>
            <a:prstGeom prst="homePlate">
              <a:avLst>
                <a:gd name="adj" fmla="val 58654"/>
              </a:avLst>
            </a:prstGeom>
            <a:solidFill>
              <a:srgbClr val="FF9900"/>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11052038" name="Text Box 1030">
              <a:extLst>
                <a:ext uri="{FF2B5EF4-FFF2-40B4-BE49-F238E27FC236}">
                  <a16:creationId xmlns:a16="http://schemas.microsoft.com/office/drawing/2014/main" id="{79B7320E-D1E1-4E58-8383-2E9E71A9B23B}"/>
                </a:ext>
              </a:extLst>
            </p:cNvPr>
            <p:cNvSpPr txBox="1">
              <a:spLocks noChangeArrowheads="1"/>
            </p:cNvSpPr>
            <p:nvPr/>
          </p:nvSpPr>
          <p:spPr bwMode="auto">
            <a:xfrm>
              <a:off x="816" y="2496"/>
              <a:ext cx="2064" cy="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000" b="1">
                  <a:solidFill>
                    <a:srgbClr val="333399"/>
                  </a:solidFill>
                  <a:effectLst>
                    <a:outerShdw blurRad="38100" dist="38100" dir="2700000" algn="tl">
                      <a:srgbClr val="000000"/>
                    </a:outerShdw>
                  </a:effectLst>
                  <a:latin typeface="Arial" charset="0"/>
                  <a:ea typeface="ＭＳ Ｐゴシック" pitchFamily="-112" charset="-128"/>
                </a:rPr>
                <a:t>Overcoming</a:t>
              </a:r>
              <a:r>
                <a:rPr lang="en-US" sz="4000">
                  <a:solidFill>
                    <a:srgbClr val="000000"/>
                  </a:solidFill>
                  <a:latin typeface="Arial" charset="0"/>
                  <a:ea typeface="ＭＳ Ｐゴシック" pitchFamily="-112" charset="-128"/>
                </a:rPr>
                <a:t> </a:t>
              </a:r>
              <a:r>
                <a:rPr lang="en-US" sz="3600">
                  <a:solidFill>
                    <a:srgbClr val="FFFF00"/>
                  </a:solidFill>
                  <a:effectLst>
                    <a:outerShdw blurRad="38100" dist="38100" dir="2700000" algn="tl">
                      <a:srgbClr val="000000"/>
                    </a:outerShdw>
                  </a:effectLst>
                  <a:latin typeface="Arial" charset="0"/>
                  <a:ea typeface="ＭＳ Ｐゴシック" pitchFamily="-112" charset="-128"/>
                </a:rPr>
                <a:t>Evil With Good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2034"/>
                                        </p:tgtEl>
                                        <p:attrNameLst>
                                          <p:attrName>style.visibility</p:attrName>
                                        </p:attrNameLst>
                                      </p:cBhvr>
                                      <p:to>
                                        <p:strVal val="visible"/>
                                      </p:to>
                                    </p:set>
                                    <p:anim calcmode="lin" valueType="num">
                                      <p:cBhvr additive="base">
                                        <p:cTn id="7" dur="500" fill="hold"/>
                                        <p:tgtEl>
                                          <p:spTgt spid="11052034"/>
                                        </p:tgtEl>
                                        <p:attrNameLst>
                                          <p:attrName>ppt_x</p:attrName>
                                        </p:attrNameLst>
                                      </p:cBhvr>
                                      <p:tavLst>
                                        <p:tav tm="0">
                                          <p:val>
                                            <p:strVal val="0-#ppt_w/2"/>
                                          </p:val>
                                        </p:tav>
                                        <p:tav tm="100000">
                                          <p:val>
                                            <p:strVal val="#ppt_x"/>
                                          </p:val>
                                        </p:tav>
                                      </p:tavLst>
                                    </p:anim>
                                    <p:anim calcmode="lin" valueType="num">
                                      <p:cBhvr additive="base">
                                        <p:cTn id="8" dur="500" fill="hold"/>
                                        <p:tgtEl>
                                          <p:spTgt spid="110520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052035"/>
                                        </p:tgtEl>
                                        <p:attrNameLst>
                                          <p:attrName>style.visibility</p:attrName>
                                        </p:attrNameLst>
                                      </p:cBhvr>
                                      <p:to>
                                        <p:strVal val="visible"/>
                                      </p:to>
                                    </p:set>
                                    <p:anim calcmode="lin" valueType="num">
                                      <p:cBhvr additive="base">
                                        <p:cTn id="13" dur="500" fill="hold"/>
                                        <p:tgtEl>
                                          <p:spTgt spid="11052035"/>
                                        </p:tgtEl>
                                        <p:attrNameLst>
                                          <p:attrName>ppt_x</p:attrName>
                                        </p:attrNameLst>
                                      </p:cBhvr>
                                      <p:tavLst>
                                        <p:tav tm="0">
                                          <p:val>
                                            <p:strVal val="0-#ppt_w/2"/>
                                          </p:val>
                                        </p:tav>
                                        <p:tav tm="100000">
                                          <p:val>
                                            <p:strVal val="#ppt_x"/>
                                          </p:val>
                                        </p:tav>
                                      </p:tavLst>
                                    </p:anim>
                                    <p:anim calcmode="lin" valueType="num">
                                      <p:cBhvr additive="base">
                                        <p:cTn id="14" dur="500" fill="hold"/>
                                        <p:tgtEl>
                                          <p:spTgt spid="110520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0" fill="hold"/>
                                        <p:tgtEl>
                                          <p:spTgt spid="2"/>
                                        </p:tgtEl>
                                        <p:attrNameLst>
                                          <p:attrName>ppt_w</p:attrName>
                                        </p:attrNameLst>
                                      </p:cBhvr>
                                      <p:tavLst>
                                        <p:tav tm="0" fmla="#ppt_w*sin(2.5*pi*$)">
                                          <p:val>
                                            <p:fltVal val="0"/>
                                          </p:val>
                                        </p:tav>
                                        <p:tav tm="100000">
                                          <p:val>
                                            <p:fltVal val="1"/>
                                          </p:val>
                                        </p:tav>
                                      </p:tavLst>
                                    </p:anim>
                                    <p:anim calcmode="lin" valueType="num">
                                      <p:cBhvr>
                                        <p:cTn id="20"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2034" grpId="0" animBg="1"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CC99FF"/>
        </a:solidFill>
        <a:effectLst/>
      </p:bgPr>
    </p:bg>
    <p:spTree>
      <p:nvGrpSpPr>
        <p:cNvPr id="1" name=""/>
        <p:cNvGrpSpPr/>
        <p:nvPr/>
      </p:nvGrpSpPr>
      <p:grpSpPr>
        <a:xfrm>
          <a:off x="0" y="0"/>
          <a:ext cx="0" cy="0"/>
          <a:chOff x="0" y="0"/>
          <a:chExt cx="0" cy="0"/>
        </a:xfrm>
      </p:grpSpPr>
      <p:sp>
        <p:nvSpPr>
          <p:cNvPr id="10990594" name="Rectangle 1026">
            <a:extLst>
              <a:ext uri="{FF2B5EF4-FFF2-40B4-BE49-F238E27FC236}">
                <a16:creationId xmlns:a16="http://schemas.microsoft.com/office/drawing/2014/main" id="{6BC26374-EFF0-4B8E-8828-7229CAB83E63}"/>
              </a:ext>
            </a:extLst>
          </p:cNvPr>
          <p:cNvSpPr>
            <a:spLocks noGrp="1" noChangeArrowheads="1"/>
          </p:cNvSpPr>
          <p:nvPr>
            <p:ph type="title"/>
          </p:nvPr>
        </p:nvSpPr>
        <p:spPr>
          <a:xfrm>
            <a:off x="1981200" y="2514600"/>
            <a:ext cx="8229600" cy="2159000"/>
          </a:xfrm>
          <a:solidFill>
            <a:srgbClr val="FF9933"/>
          </a:solidFill>
        </p:spPr>
        <p:txBody>
          <a:bodyPr/>
          <a:lstStyle/>
          <a:p>
            <a:pPr eaLnBrk="1" hangingPunct="1">
              <a:defRPr/>
            </a:pPr>
            <a:r>
              <a:rPr lang="en-US" sz="4000" b="1">
                <a:solidFill>
                  <a:srgbClr val="111111"/>
                </a:solidFill>
                <a:effectLst>
                  <a:outerShdw blurRad="38100" dist="38100" dir="2700000" algn="tl">
                    <a:srgbClr val="000000"/>
                  </a:outerShdw>
                </a:effectLst>
                <a:ea typeface="+mj-ea"/>
              </a:rPr>
              <a:t>The transformed disciple seeks to overcome evil with good.</a:t>
            </a:r>
          </a:p>
        </p:txBody>
      </p:sp>
      <p:grpSp>
        <p:nvGrpSpPr>
          <p:cNvPr id="830467" name="Group 1027">
            <a:extLst>
              <a:ext uri="{FF2B5EF4-FFF2-40B4-BE49-F238E27FC236}">
                <a16:creationId xmlns:a16="http://schemas.microsoft.com/office/drawing/2014/main" id="{AD887E62-FE6C-4944-A3E1-64B76338DA7E}"/>
              </a:ext>
            </a:extLst>
          </p:cNvPr>
          <p:cNvGrpSpPr>
            <a:grpSpLocks/>
          </p:cNvGrpSpPr>
          <p:nvPr/>
        </p:nvGrpSpPr>
        <p:grpSpPr bwMode="auto">
          <a:xfrm>
            <a:off x="3276600" y="381000"/>
            <a:ext cx="5372100" cy="1676400"/>
            <a:chOff x="1680" y="336"/>
            <a:chExt cx="2448" cy="816"/>
          </a:xfrm>
        </p:grpSpPr>
        <p:sp>
          <p:nvSpPr>
            <p:cNvPr id="10990596" name="AutoShape 1028">
              <a:extLst>
                <a:ext uri="{FF2B5EF4-FFF2-40B4-BE49-F238E27FC236}">
                  <a16:creationId xmlns:a16="http://schemas.microsoft.com/office/drawing/2014/main" id="{1720D495-5031-4E20-B4B0-7968CCC3DEC0}"/>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30473" name="Text Box 1029">
              <a:extLst>
                <a:ext uri="{FF2B5EF4-FFF2-40B4-BE49-F238E27FC236}">
                  <a16:creationId xmlns:a16="http://schemas.microsoft.com/office/drawing/2014/main" id="{D1D0A231-CAB0-4649-994A-AF793EB6638C}"/>
                </a:ext>
              </a:extLst>
            </p:cNvPr>
            <p:cNvSpPr txBox="1">
              <a:spLocks noChangeArrowheads="1"/>
            </p:cNvSpPr>
            <p:nvPr/>
          </p:nvSpPr>
          <p:spPr bwMode="auto">
            <a:xfrm>
              <a:off x="2160" y="336"/>
              <a:ext cx="1776"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3600" b="1">
                  <a:solidFill>
                    <a:srgbClr val="BBE0E3"/>
                  </a:solidFill>
                  <a:latin typeface="Arial" panose="020B0604020202020204" pitchFamily="34" charset="0"/>
                </a:rPr>
                <a:t>Insight into the transformed life..</a:t>
              </a:r>
            </a:p>
          </p:txBody>
        </p:sp>
      </p:grpSp>
      <p:sp>
        <p:nvSpPr>
          <p:cNvPr id="830468" name="Text Box 1030">
            <a:extLst>
              <a:ext uri="{FF2B5EF4-FFF2-40B4-BE49-F238E27FC236}">
                <a16:creationId xmlns:a16="http://schemas.microsoft.com/office/drawing/2014/main" id="{82E1ECFF-555B-4D8D-A055-EEB29D3DCB86}"/>
              </a:ext>
            </a:extLst>
          </p:cNvPr>
          <p:cNvSpPr txBox="1">
            <a:spLocks noChangeArrowheads="1"/>
          </p:cNvSpPr>
          <p:nvPr/>
        </p:nvSpPr>
        <p:spPr bwMode="auto">
          <a:xfrm>
            <a:off x="4038600" y="49530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endParaRPr lang="en-US" altLang="en-US" sz="1800">
              <a:solidFill>
                <a:srgbClr val="000000"/>
              </a:solidFill>
              <a:latin typeface="Arial" panose="020B0604020202020204" pitchFamily="34" charset="0"/>
            </a:endParaRPr>
          </a:p>
        </p:txBody>
      </p:sp>
      <p:grpSp>
        <p:nvGrpSpPr>
          <p:cNvPr id="3" name="Group 1031">
            <a:extLst>
              <a:ext uri="{FF2B5EF4-FFF2-40B4-BE49-F238E27FC236}">
                <a16:creationId xmlns:a16="http://schemas.microsoft.com/office/drawing/2014/main" id="{E44AEF63-2B9C-452F-ADDB-D91E2D72A8E7}"/>
              </a:ext>
            </a:extLst>
          </p:cNvPr>
          <p:cNvGrpSpPr>
            <a:grpSpLocks/>
          </p:cNvGrpSpPr>
          <p:nvPr/>
        </p:nvGrpSpPr>
        <p:grpSpPr bwMode="auto">
          <a:xfrm>
            <a:off x="4038600" y="2590800"/>
            <a:ext cx="3962400" cy="1981200"/>
            <a:chOff x="1440" y="2880"/>
            <a:chExt cx="2496" cy="1248"/>
          </a:xfrm>
        </p:grpSpPr>
        <p:sp>
          <p:nvSpPr>
            <p:cNvPr id="10990600" name="Oval 1032">
              <a:extLst>
                <a:ext uri="{FF2B5EF4-FFF2-40B4-BE49-F238E27FC236}">
                  <a16:creationId xmlns:a16="http://schemas.microsoft.com/office/drawing/2014/main" id="{746E2883-0424-47BD-9CDB-4C953B829C13}"/>
                </a:ext>
              </a:extLst>
            </p:cNvPr>
            <p:cNvSpPr>
              <a:spLocks noChangeArrowheads="1"/>
            </p:cNvSpPr>
            <p:nvPr/>
          </p:nvSpPr>
          <p:spPr bwMode="auto">
            <a:xfrm>
              <a:off x="1440" y="2880"/>
              <a:ext cx="2496" cy="1248"/>
            </a:xfrm>
            <a:prstGeom prst="ellipse">
              <a:avLst/>
            </a:prstGeom>
            <a:solidFill>
              <a:schemeClr val="accent1"/>
            </a:solidFill>
            <a:ln w="57150" cmpd="thinThick">
              <a:solidFill>
                <a:schemeClr val="bg1"/>
              </a:solidFill>
              <a:round/>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30471" name="WordArt 1033">
              <a:extLst>
                <a:ext uri="{FF2B5EF4-FFF2-40B4-BE49-F238E27FC236}">
                  <a16:creationId xmlns:a16="http://schemas.microsoft.com/office/drawing/2014/main" id="{D0AF95A8-0E6A-48D5-A8B3-7C44A16FE694}"/>
                </a:ext>
              </a:extLst>
            </p:cNvPr>
            <p:cNvSpPr>
              <a:spLocks noChangeArrowheads="1" noChangeShapeType="1" noTextEdit="1"/>
            </p:cNvSpPr>
            <p:nvPr/>
          </p:nvSpPr>
          <p:spPr bwMode="auto">
            <a:xfrm>
              <a:off x="1968" y="3168"/>
              <a:ext cx="1488" cy="624"/>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400" kern="10">
                  <a:ln w="19050">
                    <a:solidFill>
                      <a:srgbClr val="99CCFF"/>
                    </a:solidFill>
                    <a:round/>
                    <a:headEnd/>
                    <a:tailEnd/>
                  </a:ln>
                  <a:solidFill>
                    <a:srgbClr val="000080"/>
                  </a:solidFill>
                  <a:effectLst>
                    <a:outerShdw dist="35921" dir="2700000" algn="ctr" rotWithShape="0">
                      <a:srgbClr val="990000"/>
                    </a:outerShdw>
                  </a:effectLst>
                  <a:latin typeface="Impact" panose="020B0806030902050204" pitchFamily="34" charset="0"/>
                  <a:ea typeface="MS PGothic" panose="020B0600070205080204" pitchFamily="34" charset="-128"/>
                </a:rPr>
                <a:t>But How?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700036" name="Picture 1028" descr="C:\Documents and Settings\Owner\My Documents\Educational Illustrations\easter.gif">
            <a:extLst>
              <a:ext uri="{FF2B5EF4-FFF2-40B4-BE49-F238E27FC236}">
                <a16:creationId xmlns:a16="http://schemas.microsoft.com/office/drawing/2014/main" id="{BE4CBCE7-6B17-4902-BB02-0F204798D91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700036"/>
                                        </p:tgtEl>
                                        <p:attrNameLst>
                                          <p:attrName>style.visibility</p:attrName>
                                        </p:attrNameLst>
                                      </p:cBhvr>
                                      <p:to>
                                        <p:strVal val="visible"/>
                                      </p:to>
                                    </p:set>
                                    <p:anim calcmode="lin" valueType="num">
                                      <p:cBhvr>
                                        <p:cTn id="7" dur="500" fill="hold"/>
                                        <p:tgtEl>
                                          <p:spTgt spid="6700036"/>
                                        </p:tgtEl>
                                        <p:attrNameLst>
                                          <p:attrName>ppt_w</p:attrName>
                                        </p:attrNameLst>
                                      </p:cBhvr>
                                      <p:tavLst>
                                        <p:tav tm="0">
                                          <p:val>
                                            <p:strVal val="(6*min(max(#ppt_w*#ppt_h,.3),1)-7.4)/-.7*#ppt_w"/>
                                          </p:val>
                                        </p:tav>
                                        <p:tav tm="100000">
                                          <p:val>
                                            <p:strVal val="#ppt_w"/>
                                          </p:val>
                                        </p:tav>
                                      </p:tavLst>
                                    </p:anim>
                                    <p:anim calcmode="lin" valueType="num">
                                      <p:cBhvr>
                                        <p:cTn id="8" dur="500" fill="hold"/>
                                        <p:tgtEl>
                                          <p:spTgt spid="6700036"/>
                                        </p:tgtEl>
                                        <p:attrNameLst>
                                          <p:attrName>ppt_h</p:attrName>
                                        </p:attrNameLst>
                                      </p:cBhvr>
                                      <p:tavLst>
                                        <p:tav tm="0">
                                          <p:val>
                                            <p:strVal val="(6*min(max(#ppt_w*#ppt_h,.3),1)-7.4)/-.7*#ppt_h"/>
                                          </p:val>
                                        </p:tav>
                                        <p:tav tm="100000">
                                          <p:val>
                                            <p:strVal val="#ppt_h"/>
                                          </p:val>
                                        </p:tav>
                                      </p:tavLst>
                                    </p:anim>
                                    <p:anim calcmode="lin" valueType="num">
                                      <p:cBhvr>
                                        <p:cTn id="9" dur="500" fill="hold"/>
                                        <p:tgtEl>
                                          <p:spTgt spid="6700036"/>
                                        </p:tgtEl>
                                        <p:attrNameLst>
                                          <p:attrName>ppt_x</p:attrName>
                                        </p:attrNameLst>
                                      </p:cBhvr>
                                      <p:tavLst>
                                        <p:tav tm="0">
                                          <p:val>
                                            <p:fltVal val="0.5"/>
                                          </p:val>
                                        </p:tav>
                                        <p:tav tm="100000">
                                          <p:val>
                                            <p:strVal val="#ppt_x"/>
                                          </p:val>
                                        </p:tav>
                                      </p:tavLst>
                                    </p:anim>
                                    <p:anim calcmode="lin" valueType="num">
                                      <p:cBhvr>
                                        <p:cTn id="10" dur="500" fill="hold"/>
                                        <p:tgtEl>
                                          <p:spTgt spid="670003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A763463F-1BDF-4656-9B32-8A2552A431FB}"/>
              </a:ext>
            </a:extLst>
          </p:cNvPr>
          <p:cNvSpPr>
            <a:spLocks noGrp="1"/>
          </p:cNvSpPr>
          <p:nvPr>
            <p:ph idx="1"/>
          </p:nvPr>
        </p:nvSpPr>
        <p:spPr>
          <a:xfrm>
            <a:off x="2933700" y="2438400"/>
            <a:ext cx="8770938" cy="3651250"/>
          </a:xfrm>
        </p:spPr>
        <p:txBody>
          <a:bodyPr>
            <a:normAutofit/>
          </a:bodyPr>
          <a:lstStyle/>
          <a:p>
            <a:r>
              <a:rPr lang="en-US" sz="3200" dirty="0">
                <a:solidFill>
                  <a:schemeClr val="accent4">
                    <a:lumMod val="20000"/>
                    <a:lumOff val="80000"/>
                  </a:schemeClr>
                </a:solidFill>
                <a:effectLst>
                  <a:outerShdw blurRad="38100" dist="38100" dir="2700000" algn="tl">
                    <a:srgbClr val="000000">
                      <a:alpha val="43137"/>
                    </a:srgbClr>
                  </a:outerShdw>
                </a:effectLst>
              </a:rPr>
              <a:t>Biblical Numerology: Two Opposed Mindsets</a:t>
            </a:r>
          </a:p>
          <a:p>
            <a:endParaRPr lang="en-US" dirty="0"/>
          </a:p>
        </p:txBody>
      </p:sp>
      <p:sp>
        <p:nvSpPr>
          <p:cNvPr id="7" name="Title 1">
            <a:extLst>
              <a:ext uri="{FF2B5EF4-FFF2-40B4-BE49-F238E27FC236}">
                <a16:creationId xmlns:a16="http://schemas.microsoft.com/office/drawing/2014/main" id="{A3E24F54-BD82-40FA-A03C-1E419DFBE1DE}"/>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chemeClr val="accent4">
                    <a:lumMod val="20000"/>
                    <a:lumOff val="80000"/>
                  </a:schemeClr>
                </a:solidFill>
                <a:effectLst>
                  <a:outerShdw blurRad="38100" dist="38100" dir="2700000" algn="tl">
                    <a:srgbClr val="000000">
                      <a:alpha val="43137"/>
                    </a:srgbClr>
                  </a:outerShdw>
                </a:effectLst>
              </a:rPr>
              <a:t>The Sinful Versus Spiritual Mindset</a:t>
            </a:r>
          </a:p>
        </p:txBody>
      </p:sp>
      <p:sp>
        <p:nvSpPr>
          <p:cNvPr id="2" name="Action Button: Go Back or Previous 1">
            <a:hlinkClick r:id="rId3" action="ppaction://hlinksldjump" highlightClick="1"/>
            <a:extLst>
              <a:ext uri="{FF2B5EF4-FFF2-40B4-BE49-F238E27FC236}">
                <a16:creationId xmlns:a16="http://schemas.microsoft.com/office/drawing/2014/main" id="{004FB255-2F82-442E-950D-716DFD293E69}"/>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124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E602-2C67-41B4-BE5A-853852C3122F}"/>
              </a:ext>
            </a:extLst>
          </p:cNvPr>
          <p:cNvSpPr>
            <a:spLocks noGrp="1"/>
          </p:cNvSpPr>
          <p:nvPr>
            <p:ph type="title"/>
          </p:nvPr>
        </p:nvSpPr>
        <p:spPr/>
        <p:txBody>
          <a:bodyPr/>
          <a:lstStyle/>
          <a:p>
            <a:pPr>
              <a:defRPr/>
            </a:pPr>
            <a:endParaRPr lang="en-US"/>
          </a:p>
        </p:txBody>
      </p:sp>
      <p:pic>
        <p:nvPicPr>
          <p:cNvPr id="646147" name="Picture 5" descr="wallpaper_subli1_1280w.jpg">
            <a:extLst>
              <a:ext uri="{FF2B5EF4-FFF2-40B4-BE49-F238E27FC236}">
                <a16:creationId xmlns:a16="http://schemas.microsoft.com/office/drawing/2014/main" id="{9050ED64-7E86-4B0E-BDE7-CCD79D03F6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random/>
    <p:sndAc>
      <p:stSnd>
        <p:snd r:embed="rId2" name="projctor.wav"/>
      </p:stSnd>
    </p:sndAc>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A0309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id="{B9535595-2CC0-4E34-B799-06468C612FE9}"/>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rgbClr val="00B0F0"/>
                </a:solidFill>
                <a:effectLst>
                  <a:outerShdw blurRad="38100" dist="38100" dir="2700000" algn="tl">
                    <a:srgbClr val="000000">
                      <a:alpha val="43137"/>
                    </a:srgbClr>
                  </a:outerShdw>
                </a:effectLst>
              </a:rPr>
              <a:t>The Sinful Versus Spiritual Mindset</a:t>
            </a:r>
          </a:p>
        </p:txBody>
      </p:sp>
      <p:sp>
        <p:nvSpPr>
          <p:cNvPr id="6" name="Content Placeholder 2">
            <a:extLst>
              <a:ext uri="{FF2B5EF4-FFF2-40B4-BE49-F238E27FC236}">
                <a16:creationId xmlns:a16="http://schemas.microsoft.com/office/drawing/2014/main" id="{F8E61FF7-87CD-41E0-9F5F-2385777C320A}"/>
              </a:ext>
            </a:extLst>
          </p:cNvPr>
          <p:cNvSpPr>
            <a:spLocks noGrp="1"/>
          </p:cNvSpPr>
          <p:nvPr>
            <p:ph idx="1"/>
          </p:nvPr>
        </p:nvSpPr>
        <p:spPr>
          <a:xfrm>
            <a:off x="2933700" y="2438400"/>
            <a:ext cx="8770938" cy="3651250"/>
          </a:xfrm>
        </p:spPr>
        <p:txBody>
          <a:bodyPr>
            <a:normAutofit fontScale="92500" lnSpcReduction="10000"/>
          </a:bodyPr>
          <a:lstStyle/>
          <a:p>
            <a:r>
              <a:rPr lang="en-US" sz="3200" dirty="0">
                <a:solidFill>
                  <a:srgbClr val="00B0F0"/>
                </a:solidFill>
                <a:effectLst>
                  <a:outerShdw blurRad="38100" dist="38100" dir="2700000" algn="tl">
                    <a:srgbClr val="000000">
                      <a:alpha val="43137"/>
                    </a:srgbClr>
                  </a:outerShdw>
                </a:effectLst>
              </a:rPr>
              <a:t>Biblical Numerology: Two Opposed Mindsets</a:t>
            </a:r>
          </a:p>
          <a:p>
            <a:r>
              <a:rPr lang="en-US" sz="3200" dirty="0">
                <a:solidFill>
                  <a:srgbClr val="00B0F0"/>
                </a:solidFill>
                <a:effectLst>
                  <a:outerShdw blurRad="38100" dist="38100" dir="2700000" algn="tl">
                    <a:srgbClr val="000000">
                      <a:alpha val="43137"/>
                    </a:srgbClr>
                  </a:outerShdw>
                </a:effectLst>
              </a:rPr>
              <a:t>The Natural Man Versus The Enlightened Man</a:t>
            </a:r>
          </a:p>
          <a:p>
            <a:r>
              <a:rPr lang="en-US" sz="3200" dirty="0">
                <a:solidFill>
                  <a:srgbClr val="00B0F0"/>
                </a:solidFill>
                <a:effectLst>
                  <a:outerShdw blurRad="38100" dist="38100" dir="2700000" algn="tl">
                    <a:srgbClr val="000000">
                      <a:alpha val="43137"/>
                    </a:srgbClr>
                  </a:outerShdw>
                </a:effectLst>
              </a:rPr>
              <a:t>The People of the Lie Versus The People of God</a:t>
            </a:r>
          </a:p>
          <a:p>
            <a:r>
              <a:rPr lang="en-US" sz="3200" dirty="0">
                <a:solidFill>
                  <a:srgbClr val="00B0F0"/>
                </a:solidFill>
                <a:effectLst>
                  <a:outerShdw blurRad="38100" dist="38100" dir="2700000" algn="tl">
                    <a:srgbClr val="000000">
                      <a:alpha val="43137"/>
                    </a:srgbClr>
                  </a:outerShdw>
                </a:effectLst>
              </a:rPr>
              <a:t>Competing Worldviews: Secularist Versus Theistic</a:t>
            </a:r>
          </a:p>
          <a:p>
            <a:r>
              <a:rPr lang="en-US" sz="3200" dirty="0">
                <a:solidFill>
                  <a:srgbClr val="00B0F0"/>
                </a:solidFill>
                <a:effectLst>
                  <a:outerShdw blurRad="38100" dist="38100" dir="2700000" algn="tl">
                    <a:srgbClr val="000000">
                      <a:alpha val="43137"/>
                    </a:srgbClr>
                  </a:outerShdw>
                </a:effectLst>
              </a:rPr>
              <a:t>Comfortable Versus Transformative Discipleship</a:t>
            </a:r>
          </a:p>
          <a:p>
            <a:r>
              <a:rPr lang="en-US" sz="4000" dirty="0">
                <a:solidFill>
                  <a:srgbClr val="00B0F0"/>
                </a:solidFill>
                <a:effectLst>
                  <a:outerShdw blurRad="38100" dist="38100" dir="2700000" algn="tl">
                    <a:srgbClr val="000000">
                      <a:alpha val="43137"/>
                    </a:srgbClr>
                  </a:outerShdw>
                </a:effectLst>
              </a:rPr>
              <a:t>Expectant Hope for The Renewed Mind!</a:t>
            </a:r>
          </a:p>
          <a:p>
            <a:endParaRPr lang="en-US" dirty="0"/>
          </a:p>
        </p:txBody>
      </p:sp>
      <p:sp>
        <p:nvSpPr>
          <p:cNvPr id="7" name="Action Button: Go Back or Previous 6">
            <a:hlinkClick r:id="rId3" action="ppaction://hlinksldjump" highlightClick="1"/>
            <a:extLst>
              <a:ext uri="{FF2B5EF4-FFF2-40B4-BE49-F238E27FC236}">
                <a16:creationId xmlns:a16="http://schemas.microsoft.com/office/drawing/2014/main" id="{82172CAB-0096-4DCC-9D90-F8E87A3C9924}"/>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187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 calcmode="lin" valueType="num">
                                      <p:cBhvr>
                                        <p:cTn id="46"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9" dur="1000"/>
                                        <p:tgtEl>
                                          <p:spTgt spid="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 calcmode="lin" valueType="num">
                                      <p:cBhvr>
                                        <p:cTn id="54"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5"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57"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758431"/>
          </a:xfrm>
          <a:solidFill>
            <a:schemeClr val="accent2">
              <a:lumMod val="20000"/>
              <a:lumOff val="80000"/>
            </a:schemeClr>
          </a:solidFill>
        </p:spPr>
        <p:txBody>
          <a:bodyPr>
            <a:normAutofit/>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1001027"/>
            <a:ext cx="11719249" cy="5614377"/>
          </a:xfrm>
          <a:solidFill>
            <a:schemeClr val="accent2">
              <a:lumMod val="20000"/>
              <a:lumOff val="80000"/>
            </a:schemeClr>
          </a:solidFill>
          <a:ln>
            <a:noFill/>
          </a:ln>
        </p:spPr>
        <p:txBody>
          <a:bodyPr>
            <a:normAutofit fontScale="92500"/>
          </a:bodyPr>
          <a:lstStyle/>
          <a:p>
            <a:pPr algn="l" rtl="0"/>
            <a:r>
              <a:rPr lang="en-US" sz="2400" b="1" dirty="0"/>
              <a:t>Sanctification and the Subconscious Mind</a:t>
            </a:r>
          </a:p>
          <a:p>
            <a:pPr algn="l" rtl="0"/>
            <a:r>
              <a:rPr lang="en-US" sz="1600" dirty="0"/>
              <a:t>If we are truly to be in the likeness of Christ, we must be in His likeness both on the conscious and subconscious levels of our personality. Thoughts, words, and actions take place on the conscious level, but they are expressions of our inner basic nature which exists on the subconscious level.</a:t>
            </a:r>
          </a:p>
          <a:p>
            <a:pPr algn="l" rtl="0"/>
            <a:r>
              <a:rPr lang="en-US" sz="1600" dirty="0"/>
              <a:t>It is the design of sanctification to change our thoughts, words, and actions into the likeness of Christ and to so change our basic inner nature that these thoughts, words, and actions represent a real attitude of heart. Anything less than this fails to recognize the implications involved in the fact that man is personal. The view of redemption that makes man, in his highest dedication, a surrendered instrument or machine to be controlled by God, to the point that a Christian’s decisions are in no real sense his own, fails to understand what is meant to be changed into the image of Christ. Such a view fails to comprehend fully that man is a personal being.</a:t>
            </a:r>
          </a:p>
          <a:p>
            <a:pPr algn="l" rtl="0"/>
            <a:r>
              <a:rPr lang="en-US" sz="1600" dirty="0"/>
              <a:t>The church has always been plagued with the idea that there is no real redemption of the personality in this life. Man is pictured by some as being so totally wrecked by sin that he is beyond repair in this life. Salvation becomes a divine towing service for the wrecked human being. Nothing can be done to restore him in this life. Everything will be made all right when we are finally towed into the heavenly garage, but that will be in the next life.</a:t>
            </a:r>
          </a:p>
          <a:p>
            <a:pPr algn="l" rtl="0"/>
            <a:r>
              <a:rPr lang="en-US" sz="1600" dirty="0"/>
              <a:t>The best thing, according to this view, is for a person to dwell on the idea of his or her own nothingness and worthlessness. He is to believe that he is doing nothing and cannot do anything worthwhile. The best he can do is to keep from being a hindrance while God is towing His wrecked humanity into the heavenly garage. To despise himself would seem to be his highest virtue. To respect himself or to have anything like self-confidence is a sin.</a:t>
            </a:r>
          </a:p>
          <a:p>
            <a:pPr lvl="1"/>
            <a:r>
              <a:rPr lang="en-US" dirty="0"/>
              <a:t> </a:t>
            </a:r>
            <a:r>
              <a:rPr lang="en-US" dirty="0" err="1"/>
              <a:t>Forlines</a:t>
            </a:r>
            <a:r>
              <a:rPr lang="en-US" dirty="0"/>
              <a:t>, F. L. (2011). . (J. M. Pinson, Ed.) (pp. 283284). Nashville, TN: Randall House.</a:t>
            </a:r>
          </a:p>
          <a:p>
            <a:pPr algn="l" rtl="0"/>
            <a:endParaRPr lang="en-US" dirty="0"/>
          </a:p>
          <a:p>
            <a:r>
              <a:rPr lang="en-US" b="0" i="0" u="none" strike="noStrike" baseline="0" dirty="0"/>
              <a:t> </a:t>
            </a:r>
            <a:r>
              <a:rPr lang="en-US" b="0" i="0" u="none" strike="noStrike" baseline="0" dirty="0" err="1"/>
              <a:t>Forlines</a:t>
            </a:r>
            <a:r>
              <a:rPr lang="en-US" b="0" i="0" u="none" strike="noStrike" baseline="0" dirty="0"/>
              <a:t>, F. L. (2011). </a:t>
            </a:r>
            <a:r>
              <a:rPr lang="en-US" b="0" i="1" u="sng" strike="noStrike" baseline="0" dirty="0">
                <a:solidFill>
                  <a:srgbClr val="0000FF"/>
                </a:solidFill>
                <a:hlinkClick r:id="rId3"/>
              </a:rPr>
              <a:t>Classical Arminianism: A Theology of Salvation</a:t>
            </a:r>
            <a:r>
              <a:rPr lang="en-US" b="0" i="0" u="none" strike="noStrike" baseline="0" dirty="0">
                <a:solidFill>
                  <a:srgbClr val="0000FF"/>
                </a:solidFill>
                <a:hlinkClick r:id="rId3"/>
              </a:rPr>
              <a:t>. (J. M. Pinson, Ed.) (pp. 283–284). Nashville, TN: Randall House.</a:t>
            </a:r>
          </a:p>
          <a:p>
            <a:pPr algn="just" rtl="0"/>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2735687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4B8E3F-102C-4FE8-BE04-B2A7D34118EF}"/>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40215326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7"/>
            <a:ext cx="11719249" cy="431171"/>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73769"/>
            <a:ext cx="11719249" cy="5941636"/>
          </a:xfrm>
          <a:solidFill>
            <a:schemeClr val="accent2">
              <a:lumMod val="20000"/>
              <a:lumOff val="80000"/>
            </a:schemeClr>
          </a:solidFill>
          <a:ln>
            <a:noFill/>
          </a:ln>
        </p:spPr>
        <p:txBody>
          <a:bodyPr>
            <a:normAutofit lnSpcReduction="10000"/>
          </a:bodyPr>
          <a:lstStyle/>
          <a:p>
            <a:pPr algn="l" rtl="0"/>
            <a:r>
              <a:rPr lang="en-US" sz="2400" b="1" dirty="0"/>
              <a:t>Biblical Evidence for </a:t>
            </a:r>
            <a:r>
              <a:rPr lang="en-US" sz="2400" b="1" dirty="0">
                <a:solidFill>
                  <a:srgbClr val="000000"/>
                </a:solidFill>
              </a:rPr>
              <a:t>the Transformation of the Subconscious Mind</a:t>
            </a:r>
          </a:p>
          <a:p>
            <a:pPr algn="l" rtl="0"/>
            <a:r>
              <a:rPr lang="en-US" sz="1400" dirty="0"/>
              <a:t>I appreciate </a:t>
            </a:r>
            <a:r>
              <a:rPr lang="en-US" sz="1400" dirty="0">
                <a:solidFill>
                  <a:srgbClr val="000000"/>
                </a:solidFill>
              </a:rPr>
              <a:t>the problems that many sincere Christians have that move them, to whatever extent, along the line of thought described above. However, the Bible clearly teaches that there is a basic change in the personality of redeemed people both on the conscious and subconscious levels that makes our actions in a real sense our own and a reflection of our inner nature.</a:t>
            </a:r>
          </a:p>
          <a:p>
            <a:pPr algn="l" rtl="0"/>
            <a:r>
              <a:rPr lang="en-US" sz="1400" dirty="0"/>
              <a:t>In Romans 8:29, </a:t>
            </a:r>
            <a:r>
              <a:rPr lang="en-US" sz="1400" dirty="0">
                <a:solidFill>
                  <a:srgbClr val="000000"/>
                </a:solidFill>
              </a:rPr>
              <a:t>the word for “conformed” is the Greek word </a:t>
            </a:r>
            <a:r>
              <a:rPr lang="en-US" sz="1400" i="1" dirty="0" err="1">
                <a:solidFill>
                  <a:srgbClr val="000000"/>
                </a:solidFill>
              </a:rPr>
              <a:t>summorphos</a:t>
            </a:r>
            <a:r>
              <a:rPr lang="en-US" sz="1400" i="1" dirty="0">
                <a:solidFill>
                  <a:srgbClr val="000000"/>
                </a:solidFill>
              </a:rPr>
              <a:t>. </a:t>
            </a:r>
            <a:r>
              <a:rPr lang="en-US" sz="1400" i="1" dirty="0" err="1">
                <a:solidFill>
                  <a:srgbClr val="000000"/>
                </a:solidFill>
              </a:rPr>
              <a:t>Sanday</a:t>
            </a:r>
            <a:r>
              <a:rPr lang="en-US" sz="1400" i="1" dirty="0">
                <a:solidFill>
                  <a:srgbClr val="000000"/>
                </a:solidFill>
              </a:rPr>
              <a:t> and </a:t>
            </a:r>
            <a:r>
              <a:rPr lang="en-US" sz="1400" i="1" dirty="0" err="1">
                <a:solidFill>
                  <a:srgbClr val="000000"/>
                </a:solidFill>
              </a:rPr>
              <a:t>Headlam</a:t>
            </a:r>
            <a:r>
              <a:rPr lang="en-US" sz="1400" i="1" dirty="0">
                <a:solidFill>
                  <a:srgbClr val="000000"/>
                </a:solidFill>
              </a:rPr>
              <a:t> explain that this word “denotes inward and thorough and not merely superficial likeness.”</a:t>
            </a:r>
          </a:p>
          <a:p>
            <a:pPr algn="l" rtl="0"/>
            <a:r>
              <a:rPr lang="en-US" sz="1400" dirty="0"/>
              <a:t>In 2 Corinthians 3:18, when Paul speaks about </a:t>
            </a:r>
            <a:r>
              <a:rPr lang="en-US" sz="1400" dirty="0">
                <a:solidFill>
                  <a:srgbClr val="000000"/>
                </a:solidFill>
              </a:rPr>
              <a:t>the process of being transformed into the image of the glory of the Lord, he uses a very interesting word. He uses a verb that is kin to the word used in Romans 8:29. It is the word </a:t>
            </a:r>
            <a:r>
              <a:rPr lang="en-US" sz="1400" i="1" dirty="0" err="1">
                <a:solidFill>
                  <a:srgbClr val="000000"/>
                </a:solidFill>
              </a:rPr>
              <a:t>metamorphoō</a:t>
            </a:r>
            <a:r>
              <a:rPr lang="en-US" sz="1400" i="1" dirty="0">
                <a:solidFill>
                  <a:srgbClr val="000000"/>
                </a:solidFill>
              </a:rPr>
              <a:t>. The word is made up of two words meaning “after” and “to form.” The noun which comes from the same root is the word </a:t>
            </a:r>
            <a:r>
              <a:rPr lang="en-US" sz="1400" i="1" dirty="0" err="1">
                <a:solidFill>
                  <a:srgbClr val="000000"/>
                </a:solidFill>
              </a:rPr>
              <a:t>morphē</a:t>
            </a:r>
            <a:r>
              <a:rPr lang="en-US" sz="1400" i="1" dirty="0">
                <a:solidFill>
                  <a:srgbClr val="000000"/>
                </a:solidFill>
              </a:rPr>
              <a:t>. R. C. Trench calls attention to an interesting contrast between </a:t>
            </a:r>
            <a:r>
              <a:rPr lang="en-US" sz="1400" i="1" dirty="0" err="1">
                <a:solidFill>
                  <a:srgbClr val="000000"/>
                </a:solidFill>
              </a:rPr>
              <a:t>morphē</a:t>
            </a:r>
            <a:r>
              <a:rPr lang="en-US" sz="1400" i="1" dirty="0">
                <a:solidFill>
                  <a:srgbClr val="000000"/>
                </a:solidFill>
              </a:rPr>
              <a:t> and another Greek word </a:t>
            </a:r>
            <a:r>
              <a:rPr lang="en-US" sz="1400" i="1" dirty="0" err="1">
                <a:solidFill>
                  <a:srgbClr val="000000"/>
                </a:solidFill>
              </a:rPr>
              <a:t>schēma</a:t>
            </a:r>
            <a:r>
              <a:rPr lang="en-US" sz="1400" i="1" dirty="0">
                <a:solidFill>
                  <a:srgbClr val="000000"/>
                </a:solidFill>
              </a:rPr>
              <a:t>. He explains that </a:t>
            </a:r>
            <a:r>
              <a:rPr lang="en-US" sz="1400" i="1" dirty="0" err="1">
                <a:solidFill>
                  <a:srgbClr val="000000"/>
                </a:solidFill>
              </a:rPr>
              <a:t>morphē</a:t>
            </a:r>
            <a:r>
              <a:rPr lang="en-US" sz="1400" i="1" dirty="0">
                <a:solidFill>
                  <a:srgbClr val="000000"/>
                </a:solidFill>
              </a:rPr>
              <a:t> “signifies the form as it is the utterance of the inner life.” </a:t>
            </a:r>
            <a:r>
              <a:rPr lang="en-US" sz="1400" i="1" dirty="0" err="1">
                <a:solidFill>
                  <a:srgbClr val="000000"/>
                </a:solidFill>
              </a:rPr>
              <a:t>Schēma</a:t>
            </a:r>
            <a:r>
              <a:rPr lang="en-US" sz="1400" i="1" dirty="0">
                <a:solidFill>
                  <a:srgbClr val="000000"/>
                </a:solidFill>
              </a:rPr>
              <a:t> refers to outward appearance or fashion and can be superficial. </a:t>
            </a:r>
            <a:r>
              <a:rPr lang="en-US" sz="1400" i="1" dirty="0" err="1">
                <a:solidFill>
                  <a:srgbClr val="000000"/>
                </a:solidFill>
              </a:rPr>
              <a:t>Suschēmatidzō</a:t>
            </a:r>
            <a:r>
              <a:rPr lang="en-US" sz="1400" i="1" dirty="0">
                <a:solidFill>
                  <a:srgbClr val="000000"/>
                </a:solidFill>
              </a:rPr>
              <a:t> is a verb which is made up of two words “with or together” and the verb form from the same root as </a:t>
            </a:r>
            <a:r>
              <a:rPr lang="en-US" sz="1400" i="1" dirty="0" err="1">
                <a:solidFill>
                  <a:srgbClr val="000000"/>
                </a:solidFill>
              </a:rPr>
              <a:t>schēma</a:t>
            </a:r>
            <a:r>
              <a:rPr lang="en-US" sz="1400" i="1" dirty="0">
                <a:solidFill>
                  <a:srgbClr val="000000"/>
                </a:solidFill>
              </a:rPr>
              <a:t> which means “to fashion.” </a:t>
            </a:r>
            <a:r>
              <a:rPr lang="en-US" sz="1400" i="1" dirty="0" err="1">
                <a:solidFill>
                  <a:srgbClr val="000000"/>
                </a:solidFill>
              </a:rPr>
              <a:t>Metamorphoō</a:t>
            </a:r>
            <a:r>
              <a:rPr lang="en-US" sz="1400" i="1" dirty="0">
                <a:solidFill>
                  <a:srgbClr val="000000"/>
                </a:solidFill>
              </a:rPr>
              <a:t> refers to an internal change rather than a mere external change. </a:t>
            </a:r>
            <a:r>
              <a:rPr lang="en-US" sz="1400" i="1" dirty="0" err="1">
                <a:solidFill>
                  <a:srgbClr val="000000"/>
                </a:solidFill>
              </a:rPr>
              <a:t>Suschēmatidzō</a:t>
            </a:r>
            <a:r>
              <a:rPr lang="en-US" sz="1400" i="1" dirty="0">
                <a:solidFill>
                  <a:srgbClr val="000000"/>
                </a:solidFill>
              </a:rPr>
              <a:t> refers to an outward, superficial change.</a:t>
            </a:r>
          </a:p>
          <a:p>
            <a:pPr algn="l" rtl="0"/>
            <a:r>
              <a:rPr lang="en-US" sz="1400" dirty="0">
                <a:solidFill>
                  <a:srgbClr val="000000"/>
                </a:solidFill>
              </a:rPr>
              <a:t>The choice of the word </a:t>
            </a:r>
            <a:r>
              <a:rPr lang="en-US" sz="1400" i="1" dirty="0" err="1">
                <a:solidFill>
                  <a:srgbClr val="000000"/>
                </a:solidFill>
              </a:rPr>
              <a:t>metamorphoō</a:t>
            </a:r>
            <a:r>
              <a:rPr lang="en-US" sz="1400" i="1" dirty="0">
                <a:solidFill>
                  <a:srgbClr val="000000"/>
                </a:solidFill>
              </a:rPr>
              <a:t> in 2 Corinthians 3:18 shows us that when Paul speaks of being changed into the image of the Lord, he is speaking about a deep, basic change in the inner nature of the Christian. It is a change of our personality on the subconscious level that manifests itself in conscious actions that are true reflections of the person.</a:t>
            </a:r>
          </a:p>
          <a:p>
            <a:pPr algn="l" rtl="0"/>
            <a:r>
              <a:rPr lang="en-US" sz="1400" dirty="0"/>
              <a:t>In Romans 12:2 Paul says: “And do not be conformed to this world, but be transformed by </a:t>
            </a:r>
            <a:r>
              <a:rPr lang="en-US" sz="1400" dirty="0">
                <a:solidFill>
                  <a:srgbClr val="000000"/>
                </a:solidFill>
              </a:rPr>
              <a:t>the renewing of your mind.” The Greek word for conformed is </a:t>
            </a:r>
            <a:r>
              <a:rPr lang="en-US" sz="1400" i="1" dirty="0" err="1">
                <a:solidFill>
                  <a:srgbClr val="000000"/>
                </a:solidFill>
              </a:rPr>
              <a:t>suschēmatidzō</a:t>
            </a:r>
            <a:r>
              <a:rPr lang="en-US" sz="1400" i="1" dirty="0">
                <a:solidFill>
                  <a:srgbClr val="000000"/>
                </a:solidFill>
              </a:rPr>
              <a:t>. The Greek word for transformed is </a:t>
            </a:r>
            <a:r>
              <a:rPr lang="en-US" sz="1400" i="1" dirty="0" err="1">
                <a:solidFill>
                  <a:srgbClr val="000000"/>
                </a:solidFill>
              </a:rPr>
              <a:t>metamorphoō</a:t>
            </a:r>
            <a:r>
              <a:rPr lang="en-US" sz="1400" i="1" dirty="0">
                <a:solidFill>
                  <a:srgbClr val="000000"/>
                </a:solidFill>
              </a:rPr>
              <a:t>. Trench correctly explains: “ ‘Do not fall in,’ says the apostle, ‘with the fleeting fashions of this world, nor be yourselves fashioned to them (</a:t>
            </a:r>
            <a:r>
              <a:rPr lang="en-US" sz="1400" i="1" dirty="0" err="1">
                <a:solidFill>
                  <a:srgbClr val="000000"/>
                </a:solidFill>
              </a:rPr>
              <a:t>mēsuschēmatizesthe</a:t>
            </a:r>
            <a:r>
              <a:rPr lang="en-US" sz="1400" i="1" dirty="0">
                <a:solidFill>
                  <a:srgbClr val="000000"/>
                </a:solidFill>
              </a:rPr>
              <a:t>), but undergo a deep abiding change (</a:t>
            </a:r>
            <a:r>
              <a:rPr lang="en-US" sz="1400" i="1" dirty="0" err="1">
                <a:solidFill>
                  <a:srgbClr val="000000"/>
                </a:solidFill>
              </a:rPr>
              <a:t>alla</a:t>
            </a:r>
            <a:r>
              <a:rPr lang="en-US" sz="1400" i="1" dirty="0">
                <a:solidFill>
                  <a:srgbClr val="000000"/>
                </a:solidFill>
              </a:rPr>
              <a:t> </a:t>
            </a:r>
            <a:r>
              <a:rPr lang="en-US" sz="1400" i="1" dirty="0" err="1">
                <a:solidFill>
                  <a:srgbClr val="000000"/>
                </a:solidFill>
              </a:rPr>
              <a:t>metamorphousthe</a:t>
            </a:r>
            <a:r>
              <a:rPr lang="en-US" sz="1400" i="1" dirty="0">
                <a:solidFill>
                  <a:srgbClr val="000000"/>
                </a:solidFill>
              </a:rPr>
              <a:t>) by the renewing of your mind, such as the spirit of God alone can work in you’ (cf. 2 Corinthians 3:18).”</a:t>
            </a:r>
          </a:p>
          <a:p>
            <a:pPr algn="l" rtl="0"/>
            <a:r>
              <a:rPr lang="en-US" sz="1400" dirty="0"/>
              <a:t>It is clear from </a:t>
            </a:r>
            <a:r>
              <a:rPr lang="en-US" sz="1400" dirty="0">
                <a:solidFill>
                  <a:srgbClr val="000000"/>
                </a:solidFill>
              </a:rPr>
              <a:t>the words used in Romans 8:29; 12:2; and 2 Corinthians 3:18 that Paul is referring to the fact that as Christians we experience a deep, basic, inner change. The life of the believer is brought into the likeness of the life of Christ. The outward life is to be a manifestation of an inner reality.</a:t>
            </a:r>
          </a:p>
          <a:p>
            <a:pPr lvl="1"/>
            <a:r>
              <a:rPr lang="en-US" sz="1400" dirty="0"/>
              <a:t> </a:t>
            </a:r>
            <a:r>
              <a:rPr lang="en-US" sz="1400" dirty="0" err="1"/>
              <a:t>Forlines</a:t>
            </a:r>
            <a:r>
              <a:rPr lang="en-US" sz="1400" dirty="0"/>
              <a:t>, F. L. (2011). . (J. M. Pinson, Ed.) (pp. 284285). Nashville, TN: Randall House.</a:t>
            </a:r>
          </a:p>
          <a:p>
            <a:pPr algn="l" rtl="0"/>
            <a:endParaRPr lang="en-US" dirty="0"/>
          </a:p>
          <a:p>
            <a:r>
              <a:rPr lang="en-US" b="0" i="0" u="none" strike="noStrike" baseline="0" dirty="0"/>
              <a:t> </a:t>
            </a:r>
            <a:r>
              <a:rPr lang="en-US" b="0" i="0" u="none" strike="noStrike" baseline="0" dirty="0" err="1"/>
              <a:t>Forlines</a:t>
            </a:r>
            <a:r>
              <a:rPr lang="en-US" b="0" i="0" u="none" strike="noStrike" baseline="0" dirty="0"/>
              <a:t>, F. L. (2011). </a:t>
            </a:r>
            <a:r>
              <a:rPr lang="en-US" sz="1600" b="0" i="1" u="sng" strike="noStrike" baseline="0" dirty="0">
                <a:solidFill>
                  <a:srgbClr val="0000FF"/>
                </a:solidFill>
                <a:hlinkClick r:id="rId3"/>
              </a:rPr>
              <a:t>Classical Arminianism: A Theology of Salvation</a:t>
            </a:r>
            <a:r>
              <a:rPr lang="en-US" sz="1600" b="0" i="0" u="none" strike="noStrike" baseline="0" dirty="0">
                <a:solidFill>
                  <a:srgbClr val="0000FF"/>
                </a:solidFill>
                <a:hlinkClick r:id="rId3"/>
              </a:rPr>
              <a:t>. (J. M. Pinson, Ed.) (pp. 284–285). Nashville, TN: Randall House.</a:t>
            </a:r>
          </a:p>
          <a:p>
            <a:pPr algn="just" rtl="0"/>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34674004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1405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856648"/>
            <a:ext cx="11719249" cy="5758756"/>
          </a:xfrm>
          <a:solidFill>
            <a:schemeClr val="accent2">
              <a:lumMod val="20000"/>
              <a:lumOff val="80000"/>
            </a:schemeClr>
          </a:solidFill>
          <a:ln>
            <a:noFill/>
          </a:ln>
        </p:spPr>
        <p:txBody>
          <a:bodyPr>
            <a:normAutofit/>
          </a:bodyPr>
          <a:lstStyle/>
          <a:p>
            <a:pPr algn="l" rtl="0"/>
            <a:r>
              <a:rPr lang="en-US" sz="2400" b="1" dirty="0"/>
              <a:t>Sanctification and </a:t>
            </a:r>
            <a:r>
              <a:rPr lang="en-US" sz="2400" b="1" dirty="0">
                <a:solidFill>
                  <a:srgbClr val="000000"/>
                </a:solidFill>
              </a:rPr>
              <a:t>the Total Personality</a:t>
            </a:r>
          </a:p>
          <a:p>
            <a:pPr algn="l" rtl="0"/>
            <a:r>
              <a:rPr lang="en-US" sz="1600" dirty="0">
                <a:solidFill>
                  <a:srgbClr val="000000"/>
                </a:solidFill>
              </a:rPr>
              <a:t>The New Testament teaches that conformity to the image of Christ extends to each area of the personality. It affects the way we think, feel,   and act. Romans 12:2 proves to be very interesting at this point. Paul speaks about a basic, inner change taking place “by the renewing of your mind.” Concerning the meaning of this expression, Barclay M. Newman and Eugene A. Nida explain: “The meaning is that the Christian confession demands that the entire bent of one’s mind be changed. The entire clause may be rendered as ‘permit God to change your inside by giving you a completely new mind’ or ‘by making your mind and your heart completely different.’ ”</a:t>
            </a:r>
          </a:p>
          <a:p>
            <a:pPr algn="l" rtl="0"/>
            <a:r>
              <a:rPr lang="en-US" sz="1600" dirty="0"/>
              <a:t>As I understand it, </a:t>
            </a:r>
            <a:r>
              <a:rPr lang="en-US" sz="1600" dirty="0">
                <a:solidFill>
                  <a:srgbClr val="000000"/>
                </a:solidFill>
              </a:rPr>
              <a:t>the renewing of the mind is not a process that somehow stands outside the basic inner change that brings it about. Rather,   it is involved in the change. The renewing of the mind is involved in the basic inner change.</a:t>
            </a:r>
          </a:p>
          <a:p>
            <a:pPr algn="l" rtl="0"/>
            <a:r>
              <a:rPr lang="en-US" sz="1600" dirty="0">
                <a:solidFill>
                  <a:srgbClr val="000000"/>
                </a:solidFill>
              </a:rPr>
              <a:t>The important question here is: What is the mind? In the English language, the word </a:t>
            </a:r>
            <a:r>
              <a:rPr lang="en-US" sz="1600" i="1" dirty="0">
                <a:solidFill>
                  <a:srgbClr val="000000"/>
                </a:solidFill>
              </a:rPr>
              <a:t>mind means: (1) that with which we think and reason, (2) the mind (in the limited sense just referred to) plus the heart and the will. It is this use of the word mind that is reflected in the statement: “I have made up my mind to serve the Lord.” We mean by this that our whole being—mind, heart, and will—is involved in the decision.</a:t>
            </a:r>
          </a:p>
          <a:p>
            <a:pPr algn="l" rtl="0"/>
            <a:r>
              <a:rPr lang="en-US" sz="1600" dirty="0"/>
              <a:t>I believe </a:t>
            </a:r>
            <a:r>
              <a:rPr lang="en-US" sz="1600" dirty="0">
                <a:solidFill>
                  <a:srgbClr val="000000"/>
                </a:solidFill>
              </a:rPr>
              <a:t>the Greek word </a:t>
            </a:r>
            <a:r>
              <a:rPr lang="en-US" sz="1600" i="1" dirty="0">
                <a:solidFill>
                  <a:srgbClr val="000000"/>
                </a:solidFill>
              </a:rPr>
              <a:t>nous as Paul is using it embraces mind, heart, and will. Concerning the meaning of nous, J. H. Thayer gives as one of its meanings: “The mind, comprising alike the faculties of perceiving and understanding and those of feeling, judging, determining.” This use of the word mind is closely related to person or personality. We would be correct in saying that, in Romans 12:2 when Paul speaks of a change in our basic inner nature by the renewing of our mind, he was referring to a basic inner change in our total personality.</a:t>
            </a:r>
          </a:p>
          <a:p>
            <a:pPr lvl="1"/>
            <a:r>
              <a:rPr lang="en-US" dirty="0"/>
              <a:t> </a:t>
            </a:r>
            <a:r>
              <a:rPr lang="en-US" dirty="0" err="1"/>
              <a:t>Forlines</a:t>
            </a:r>
            <a:r>
              <a:rPr lang="en-US" dirty="0"/>
              <a:t>, F. L. (2011). . (J. M. Pinson, Ed.) (pp. 285286). Nashville, TN: Randall House.</a:t>
            </a:r>
          </a:p>
          <a:p>
            <a:pPr algn="l" rtl="0"/>
            <a:endParaRPr lang="en-US" dirty="0"/>
          </a:p>
          <a:p>
            <a:r>
              <a:rPr lang="en-US" b="0" i="0" u="none" strike="noStrike" baseline="0" dirty="0"/>
              <a:t> </a:t>
            </a:r>
            <a:r>
              <a:rPr lang="en-US" b="0" i="0" u="none" strike="noStrike" baseline="0" dirty="0" err="1"/>
              <a:t>Forlines</a:t>
            </a:r>
            <a:r>
              <a:rPr lang="en-US" b="0" i="0" u="none" strike="noStrike" baseline="0" dirty="0"/>
              <a:t>, F. L. (2011). </a:t>
            </a:r>
            <a:r>
              <a:rPr lang="en-US" sz="1600" b="0" i="1" u="sng" strike="noStrike" baseline="0" dirty="0">
                <a:solidFill>
                  <a:srgbClr val="0000FF"/>
                </a:solidFill>
                <a:hlinkClick r:id="rId3"/>
              </a:rPr>
              <a:t>Classical Arminianism: A Theology of Salvation</a:t>
            </a:r>
            <a:r>
              <a:rPr lang="en-US" sz="1600" b="0" i="0" u="none" strike="noStrike" baseline="0" dirty="0">
                <a:solidFill>
                  <a:srgbClr val="0000FF"/>
                </a:solidFill>
                <a:hlinkClick r:id="rId3"/>
              </a:rPr>
              <a:t>. (J. M. Pinson, Ed.) (pp. 285–286). Nashville, TN: Randall House.</a:t>
            </a:r>
          </a:p>
          <a:p>
            <a:pPr algn="just" rtl="0"/>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19000271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9212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934720"/>
            <a:ext cx="11719249" cy="5680684"/>
          </a:xfrm>
          <a:solidFill>
            <a:schemeClr val="accent2">
              <a:lumMod val="20000"/>
              <a:lumOff val="80000"/>
            </a:schemeClr>
          </a:solidFill>
          <a:ln>
            <a:noFill/>
          </a:ln>
        </p:spPr>
        <p:txBody>
          <a:bodyPr>
            <a:normAutofit fontScale="85000" lnSpcReduction="20000"/>
          </a:bodyPr>
          <a:lstStyle/>
          <a:p>
            <a:pPr algn="just" rtl="0"/>
            <a:r>
              <a:rPr lang="en-US" sz="3100" b="1" dirty="0">
                <a:solidFill>
                  <a:srgbClr val="000000"/>
                </a:solidFill>
              </a:rPr>
              <a:t>The Old and the New Person</a:t>
            </a:r>
          </a:p>
          <a:p>
            <a:pPr algn="just" rtl="0"/>
            <a:r>
              <a:rPr lang="en-US" sz="1600" b="1" dirty="0">
                <a:solidFill>
                  <a:srgbClr val="000000"/>
                </a:solidFill>
              </a:rPr>
              <a:t>Ephesians 4:17-19 Updated American Standard Version (UASV)</a:t>
            </a:r>
          </a:p>
          <a:p>
            <a:pPr algn="just" rtl="0"/>
            <a:r>
              <a:rPr lang="en-US" sz="1600" baseline="30000" dirty="0">
                <a:solidFill>
                  <a:srgbClr val="000000"/>
                </a:solidFill>
              </a:rPr>
              <a:t>17 This, therefore, I say and bear witness to in the Lord, that you no longer walk as the Gentiles also walk, in the futility of their mind, 18 being darkened in their understanding, alienated from the life of God, because of the ignorance that is in them, because of the hardness of their heart; 19 who being past feeling gave themselves up to shameless conduct,104 for the practice of every uncleanness with greediness. 20 But you did not learn Christ in this way, 21 if indeed you have heard him and have been taught in him, just as truth is in Jesus, 22 that you take off, according to your former way of life, the old man, who is being destroyed according to deceitful desires, 23 and to be renewed in the spirit of your minds, 24 and put on the new man,105 the one created according to the likeness of God in righteousness and loyalty of the truth.</a:t>
            </a:r>
          </a:p>
          <a:p>
            <a:pPr algn="just" rtl="0"/>
            <a:r>
              <a:rPr lang="en-US" sz="1600" dirty="0">
                <a:solidFill>
                  <a:srgbClr val="000000"/>
                </a:solidFill>
              </a:rPr>
              <a:t>Satan is very crafty in using the natural desires that God gave us, which are now bent toward wrong, as a tool in his chest of weapons, in the battle for our minds. Yes, his battle for your mind, my mind, every true Christian mind carries on without letup. On Ephesians 4:17-19, Max Anders writes,</a:t>
            </a:r>
          </a:p>
          <a:p>
            <a:pPr algn="just" rtl="0"/>
            <a:r>
              <a:rPr lang="en-US" sz="1600" b="1" dirty="0">
                <a:solidFill>
                  <a:srgbClr val="000000"/>
                </a:solidFill>
              </a:rPr>
              <a:t>4:17. The Gentiles in Ephesus were particularly sinful. Ephesus was a leading city of commerce and culture in the Roman Empire, the home of the pagan temple of Diana, one of the seven wonders of the ancient world. Worship of Diana involved the worst immorality of degraded pagan religion. That influence made Ephesus a wretched hive of scum and villainy, a wicked place indeed. Temple prostitution, graft, crime, immorality, idolatry, and every conceivable form of sin abounded. Many of the Christians in Ephesus came out of that kind of background. In contrast with that evil background, Paul made his appeal, “Don’t live like that any longer!”</a:t>
            </a:r>
          </a:p>
          <a:p>
            <a:pPr algn="just" rtl="0"/>
            <a:r>
              <a:rPr lang="en-US" sz="1600" dirty="0">
                <a:solidFill>
                  <a:srgbClr val="000000"/>
                </a:solidFill>
              </a:rPr>
              <a:t>First, he says, it is futile to live like that. It leads to nothing.</a:t>
            </a:r>
          </a:p>
          <a:p>
            <a:pPr algn="just" rtl="0"/>
            <a:r>
              <a:rPr lang="en-US" sz="1600" b="1" dirty="0">
                <a:solidFill>
                  <a:srgbClr val="000000"/>
                </a:solidFill>
              </a:rPr>
              <a:t>4:18. Second, he says, it reflects darkened understanding, a result of having turned their backs on God. Their hearts are hard, and as a result, their mind is dark. Lives separated from God’s holiness are ignorant lives. This is hard for the sophisticated, educated people of Ephesus to accept. How dare someone call them ignorant. Paul did not contend they had no knowledge. He contended the knowledge did no good in leading them to a lifestyle that pleased God. Without such a lifestyle, their minds did not function properly.</a:t>
            </a:r>
          </a:p>
          <a:p>
            <a:pPr algn="just" rtl="0"/>
            <a:r>
              <a:rPr lang="en-US" sz="1600" b="1" dirty="0">
                <a:solidFill>
                  <a:srgbClr val="000000"/>
                </a:solidFill>
              </a:rPr>
              <a:t>4:19. Their hard heart, which yielded a darkened mind, led to an unholy life. Paul says they have given themselves over to sensuality, a life without concern for the consequences of their actions. Their desire for sensual pleasure overrode every other regard. No matter what they did, such desire was never satisfied. They always wanted more. Lust not love dominated their lives. Such Gentiles certainly did not serve as models for the church. They were not mature. They did not bring unity.</a:t>
            </a:r>
            <a:r>
              <a:rPr lang="en-US" sz="1600" b="1" baseline="30000" dirty="0">
                <a:solidFill>
                  <a:srgbClr val="000000"/>
                </a:solidFill>
              </a:rPr>
              <a:t>106</a:t>
            </a:r>
          </a:p>
          <a:p>
            <a:pPr lvl="1"/>
            <a:r>
              <a:rPr lang="en-US" dirty="0"/>
              <a:t> Andrews, E. D. (2016). . Cambridge, OH: Christian Publishing </a:t>
            </a:r>
            <a:r>
              <a:rPr lang="en-US" dirty="0" err="1"/>
              <a:t>Hous</a:t>
            </a:r>
            <a:r>
              <a:rPr lang="en-US" dirty="0"/>
              <a:t>	</a:t>
            </a:r>
          </a:p>
          <a:p>
            <a:pPr algn="just" rtl="0"/>
            <a:endParaRPr lang="en-US" dirty="0"/>
          </a:p>
          <a:p>
            <a:r>
              <a:rPr lang="en-US" b="0" i="0" u="none" strike="noStrike" baseline="0" dirty="0"/>
              <a:t> Andrews, E. D. (2016). </a:t>
            </a:r>
            <a:r>
              <a:rPr lang="en-US" b="0" i="1" u="sng" strike="noStrike" baseline="0" dirty="0">
                <a:solidFill>
                  <a:srgbClr val="0000FF"/>
                </a:solidFill>
                <a:hlinkClick r:id="rId3"/>
              </a:rPr>
              <a:t>The battle for the </a:t>
            </a:r>
            <a:r>
              <a:rPr lang="en-US" b="0" i="1" u="sng" strike="noStrike" baseline="0" dirty="0" err="1">
                <a:solidFill>
                  <a:srgbClr val="0000FF"/>
                </a:solidFill>
                <a:hlinkClick r:id="rId3"/>
              </a:rPr>
              <a:t>christian</a:t>
            </a:r>
            <a:r>
              <a:rPr lang="en-US" b="0" i="1" u="sng" strike="noStrike" baseline="0" dirty="0">
                <a:solidFill>
                  <a:srgbClr val="0000FF"/>
                </a:solidFill>
                <a:hlinkClick r:id="rId3"/>
              </a:rPr>
              <a:t> mind: be transformed by the renewal of your mind</a:t>
            </a:r>
            <a:r>
              <a:rPr lang="en-US" b="0" i="0" u="none" strike="noStrike" baseline="0" dirty="0">
                <a:solidFill>
                  <a:srgbClr val="0000FF"/>
                </a:solidFill>
                <a:hlinkClick r:id="rId3"/>
              </a:rPr>
              <a:t>. Cambridge, OH: Christian Publishing House.</a:t>
            </a:r>
          </a:p>
          <a:p>
            <a:endParaRPr lang="en-US" dirty="0"/>
          </a:p>
        </p:txBody>
      </p:sp>
    </p:spTree>
    <p:extLst>
      <p:ext uri="{BB962C8B-B14F-4D97-AF65-F5344CB8AC3E}">
        <p14:creationId xmlns:p14="http://schemas.microsoft.com/office/powerpoint/2010/main" val="3647877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7"/>
            <a:ext cx="11719249" cy="43117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73767"/>
            <a:ext cx="11719249" cy="5941637"/>
          </a:xfrm>
          <a:solidFill>
            <a:schemeClr val="accent2">
              <a:lumMod val="20000"/>
              <a:lumOff val="80000"/>
            </a:schemeClr>
          </a:solidFill>
          <a:ln>
            <a:noFill/>
          </a:ln>
        </p:spPr>
        <p:txBody>
          <a:bodyPr>
            <a:normAutofit fontScale="55000" lnSpcReduction="20000"/>
          </a:bodyPr>
          <a:lstStyle/>
          <a:p>
            <a:r>
              <a:rPr lang="en-US" sz="7600" b="1" dirty="0"/>
              <a:t>How can We Renew Our Mind?</a:t>
            </a:r>
          </a:p>
          <a:p>
            <a:r>
              <a:rPr lang="en-US" dirty="0"/>
              <a:t>At the outset, we read the Apostle Paul’s words, “Do not be conformed to this world, but </a:t>
            </a:r>
            <a:r>
              <a:rPr lang="en-US" b="1" dirty="0"/>
              <a:t>be transformed by the renewal of your mind, that by testing you may discern what is the will of God, what is good and acceptable and perfect.” How can we renew our mind? We have already said that the mind is the center of consciousness, which stores knowledge and can think, understand, and reason. Well, if it is the mindset of the world that can get us askew, we must take in knowledge from another source, creating a different mindset. Paul made this very clear to the Ephesians, when he gave them instructions for Christian living, how to build a new life. Paul said, ‘As a follower of the Lord, I order you to stop living like stupid, godless people. Their minds are in the dark, and they are stubborn and ignorant and have missed out on the life that comes from God. They no longer have any feelings about what is right, and they are so greedy that they do all kinds of indecent things.’ (Eph. 4:17-19, CEV) Because of their callused hearts, the god of this world blinds these, so that the truth cannot get through.</a:t>
            </a:r>
          </a:p>
          <a:p>
            <a:r>
              <a:rPr lang="en-US" b="1" dirty="0"/>
              <a:t>2 Corinthians 4:3-4 Updated American Standard Version (UASV)</a:t>
            </a:r>
          </a:p>
          <a:p>
            <a:r>
              <a:rPr lang="en-US" baseline="30000" dirty="0"/>
              <a:t>3</a:t>
            </a:r>
            <a:r>
              <a:rPr lang="en-US" b="1" baseline="30000" dirty="0"/>
              <a:t> And even if our gospel is veiled, it is veiled to those who are perishing. 4 In their case the god of this world has blinded the minds of the unbelievers,133 to keep them from seeing the light of the gospel of the glory of Christ, who is the image of God.</a:t>
            </a:r>
          </a:p>
          <a:p>
            <a:r>
              <a:rPr lang="en-US" dirty="0"/>
              <a:t>John MacArthur writes, “</a:t>
            </a:r>
            <a:r>
              <a:rPr lang="en-US" b="1" dirty="0"/>
              <a:t>the god of this age (cf. Matt. 4:8; John 12:31; 14:30; 16:11; Eph. 2:2; 2 Tim. 2:26; 1 John 5:19)...has blinded. The current world mindset expressed by the ideals, opinions, goals, hopes, and views of the majority of people is Satan’s. It encompasses the world’s philosophies, education, and commerce… Satan blinds people to God’s truth through the world system he has created. Without a godly influence, man left to himself will follow that system, which deepens their moral darkness (cf. Matt. 13:19). </a:t>
            </a:r>
            <a:endParaRPr lang="en-US" b="1" baseline="30000" dirty="0"/>
          </a:p>
          <a:p>
            <a:r>
              <a:rPr lang="en-US" b="1" dirty="0"/>
              <a:t>2Titus 3:3-8 Updated American Standard Version (UASV)</a:t>
            </a:r>
          </a:p>
          <a:p>
            <a:r>
              <a:rPr lang="en-US" baseline="30000" dirty="0"/>
              <a:t>3</a:t>
            </a:r>
            <a:r>
              <a:rPr lang="en-US" b="1" baseline="30000" dirty="0"/>
              <a:t> For we also once were foolish, disobedient, deceived, enslaved to various lusts and pleasures, spending our life in malice and envy, hateful, hating one another. 4 But when the kindness of God our Savior and his love for mankind appeared, 5 he saved us, not by deeds of righteousness that we have done, but because of his mercy, through the washing of regeneration and renewal by the Holy Spirit, 6 whom he poured out on us richly through Jesus Christ our Savior, 7 so that being justified by his grace we would be made heirs according to the hope of eternal life. 8 The saying is trustworthy, and I want you to insist on these things, so that those who have believed in God may be careful to devote themselves to good works. These things are excellent and profitable for men.</a:t>
            </a:r>
          </a:p>
          <a:p>
            <a:r>
              <a:rPr lang="en-US" b="1" dirty="0"/>
              <a:t>1. Natural man (3:3)</a:t>
            </a:r>
          </a:p>
          <a:p>
            <a:r>
              <a:rPr lang="en-US" b="1" dirty="0"/>
              <a:t>3:3. At one time we were not anything like the person described in verses 1 and 2. Paul made two points in remembering our past: it forms a basis for humility and compassion in the present, and it emphasizes the change that Christ has brought.</a:t>
            </a:r>
          </a:p>
          <a:p>
            <a:r>
              <a:rPr lang="en-US" dirty="0"/>
              <a:t>In the past, </a:t>
            </a:r>
            <a:r>
              <a:rPr lang="en-US" b="1" dirty="0"/>
              <a:t>we too were foolish, disobedient, deceived. Paul included himself in this description. Without Christ all people follow this type of lifestyle and thinking. Like all people everywhere, we belonged to the fallen system and lived according to nature. Being foolish is obstinacy, a dig-in-your-heels refusal to admit the truth. The fool willfully goes his own, headstrong way. Being disobedient involves choice. It refers to a decision to reject God’s ways. As a person becomes seduced either by twisted Christian doctrines or man-made philosophies, he becomes deceived regarding the truth. This fuels both foolishness and disobedience, resulting in a life marked by sin: enslaved by all kinds of passions and pleasures.</a:t>
            </a:r>
          </a:p>
          <a:p>
            <a:r>
              <a:rPr lang="en-US" dirty="0"/>
              <a:t>Paul painted a picture of bondage. Having succumbed to the illusions of this world, unbelievers participate in unrestrained passions and pleasures. This leads to a loss of will. People eventually become prisoner to their urges.    These may even be socially acceptable pursuits like materialism, or they may involve the lowest sorts of degradation. Either way, the heart is captivated.</a:t>
            </a:r>
          </a:p>
          <a:p>
            <a:r>
              <a:rPr lang="en-US" dirty="0"/>
              <a:t>Our relationships with others proved no better in the past as </a:t>
            </a:r>
            <a:r>
              <a:rPr lang="en-US" b="1" dirty="0"/>
              <a:t>we lived in malice and envy, being hated and hating one another. It is common practice to destroy others in order to preserve one’s self. Without Christ we cannot understand ourselves, nor can we comprehend our place in the world. In an effort to make sense in a violent, threatening environment, people often protect themselves by striking out at others. Malice seeks to harm others; envy betrays our discontent and restlessness. Our self-protection results in hatred toward others, and they return the favor. It is a vicious cycle from which we need to be freed, but we remain enslaved, unable to cast off the shackles.</a:t>
            </a:r>
          </a:p>
          <a:p>
            <a:pPr lvl="1"/>
            <a:r>
              <a:rPr lang="en-US" dirty="0"/>
              <a:t> Andrews, E. D. (2016). . Cambridge, OH: Christian Publishing House.</a:t>
            </a:r>
          </a:p>
          <a:p>
            <a:r>
              <a:rPr lang="en-US" dirty="0"/>
              <a:t> Andrews, E. D. (2016). </a:t>
            </a:r>
            <a:r>
              <a:rPr lang="en-US" i="1" u="sng" dirty="0">
                <a:hlinkClick r:id="rId3"/>
              </a:rPr>
              <a:t>The battle for the </a:t>
            </a:r>
            <a:r>
              <a:rPr lang="en-US" i="1" u="sng" dirty="0" err="1">
                <a:hlinkClick r:id="rId3"/>
              </a:rPr>
              <a:t>christian</a:t>
            </a:r>
            <a:r>
              <a:rPr lang="en-US" i="1" u="sng" dirty="0">
                <a:hlinkClick r:id="rId3"/>
              </a:rPr>
              <a:t> mind: be transformed by the renewal of your mind</a:t>
            </a:r>
            <a:r>
              <a:rPr lang="en-US" dirty="0">
                <a:hlinkClick r:id="rId3"/>
              </a:rPr>
              <a:t>. Cambridge, OH: Christian Publishing House.</a:t>
            </a:r>
          </a:p>
        </p:txBody>
      </p:sp>
    </p:spTree>
    <p:extLst>
      <p:ext uri="{BB962C8B-B14F-4D97-AF65-F5344CB8AC3E}">
        <p14:creationId xmlns:p14="http://schemas.microsoft.com/office/powerpoint/2010/main" val="20804498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2100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863600"/>
            <a:ext cx="11719249" cy="5751804"/>
          </a:xfrm>
          <a:solidFill>
            <a:schemeClr val="accent2">
              <a:lumMod val="20000"/>
              <a:lumOff val="80000"/>
            </a:schemeClr>
          </a:solidFill>
          <a:ln>
            <a:noFill/>
          </a:ln>
        </p:spPr>
        <p:txBody>
          <a:bodyPr>
            <a:normAutofit fontScale="85000" lnSpcReduction="10000"/>
          </a:bodyPr>
          <a:lstStyle/>
          <a:p>
            <a:r>
              <a:rPr lang="en-US" b="1" dirty="0"/>
              <a:t>Paul told the Christians in Colossae,</a:t>
            </a:r>
          </a:p>
          <a:p>
            <a:r>
              <a:rPr lang="en-US" b="1" dirty="0"/>
              <a:t>Colossians 3:9-11 Updated American Standard Version (UASV)</a:t>
            </a:r>
          </a:p>
          <a:p>
            <a:r>
              <a:rPr lang="en-US" baseline="30000" dirty="0"/>
              <a:t>9</a:t>
            </a:r>
            <a:r>
              <a:rPr lang="en-US" b="1" baseline="30000" dirty="0"/>
              <a:t> Do not lie to one another, seeing that you have put off the old man181 with its practices 10 and have put on the new man182 who is being renewed through accurate knowledge183 according to the image of the one who created him, 11 where there is not Greek and Jew, circumcised and uncircumcised, barbarian, Scythian, slave, free; but Christ is all, and in all. </a:t>
            </a:r>
          </a:p>
          <a:p>
            <a:r>
              <a:rPr lang="en-US" dirty="0"/>
              <a:t>Science has indeed taken us a long way in our understanding of how the mind works, but it is only a grain of sand on the beach of sand in comparison to what we do not know. We have enough in these basics to understand some fundamental processes. When we open our eyes to the light of a new morning, it is altered into and electrical charge by the time it arrives at the gray matter of our brain’s cerebral cortex. As the sound of the morning birds reaches our gray matter, it comes as electrical impulses. The rest of our senses (smell, taste, and touch) arrive as electrical currents in the brain’s cortex as well. The white matter of our brain lies within the cortex of gray matter, used as a tool to send electrical messages to other cells in other parts of the gray matter. Thus, when anyone of our five senses detects danger, at the speed of light, a message is sent to the motor section, to prepare us for the needed action of either fight or flight.</a:t>
            </a:r>
          </a:p>
          <a:p>
            <a:r>
              <a:rPr lang="en-US" dirty="0"/>
              <a:t>Here lies the key to altering our way of thinking. Every single thought, whether it is conscious or subconscious makes an electrical path through the white matter of our brain, with a record of the thought and event. This holds true with our actions as well. If it is a repeated way of thinking or acting, it has no need to form a new path; it only digs a deeper, ingrained, established path. </a:t>
            </a:r>
          </a:p>
          <a:p>
            <a:pPr lvl="1"/>
            <a:r>
              <a:rPr lang="en-US" dirty="0"/>
              <a:t> Andrews, E. D. (2016). . Cambridge, OH: Christian Publishing House.</a:t>
            </a:r>
          </a:p>
          <a:p>
            <a:r>
              <a:rPr lang="en-US" dirty="0"/>
              <a:t>The human baby starts with a blank slate, with a minimal amount of stable paths built in to survive those first few crucial years. As the boy grows into childhood, there is a flood of pathways established, more than all of the internet connections worldwide. </a:t>
            </a:r>
          </a:p>
          <a:p>
            <a:r>
              <a:rPr lang="en-US" dirty="0"/>
              <a:t>Our five senses are continuously adding to the maze. Ps. 139:14: “I will give thanks to you, for I am fearfully and wonderfully made. . . .” (NASB) So, it could never be overstated as to the importance of the foundational thinking and behavior that should be established in our children from infancy forward.</a:t>
            </a:r>
          </a:p>
          <a:p>
            <a:pPr lvl="1"/>
            <a:r>
              <a:rPr lang="en-US" dirty="0"/>
              <a:t> Andrews, E. D. (2016). . Cambridge, OH: Christian Publishing House.</a:t>
            </a:r>
          </a:p>
          <a:p>
            <a:endParaRPr lang="en-US" dirty="0"/>
          </a:p>
          <a:p>
            <a:r>
              <a:rPr lang="en-US" dirty="0"/>
              <a:t>  Andrews, E. D. (2016). </a:t>
            </a:r>
            <a:r>
              <a:rPr lang="en-US" i="1" u="sng" dirty="0">
                <a:hlinkClick r:id="rId3"/>
              </a:rPr>
              <a:t>The battle for the </a:t>
            </a:r>
            <a:r>
              <a:rPr lang="en-US" i="1" u="sng" dirty="0" err="1">
                <a:hlinkClick r:id="rId3"/>
              </a:rPr>
              <a:t>christian</a:t>
            </a:r>
            <a:r>
              <a:rPr lang="en-US" i="1" u="sng" dirty="0">
                <a:hlinkClick r:id="rId3"/>
              </a:rPr>
              <a:t> mind: be transformed by the renewal of your mind</a:t>
            </a:r>
            <a:r>
              <a:rPr lang="en-US" dirty="0">
                <a:hlinkClick r:id="rId3"/>
              </a:rPr>
              <a:t>. Cambridge, OH: Christian Publishing House.</a:t>
            </a:r>
          </a:p>
        </p:txBody>
      </p:sp>
    </p:spTree>
    <p:extLst>
      <p:ext uri="{BB962C8B-B14F-4D97-AF65-F5344CB8AC3E}">
        <p14:creationId xmlns:p14="http://schemas.microsoft.com/office/powerpoint/2010/main" val="9005043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7"/>
            <a:ext cx="11719249" cy="75037"/>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17635"/>
            <a:ext cx="11719249" cy="6297770"/>
          </a:xfrm>
          <a:solidFill>
            <a:schemeClr val="accent2">
              <a:lumMod val="20000"/>
              <a:lumOff val="80000"/>
            </a:schemeClr>
          </a:solidFill>
          <a:ln>
            <a:noFill/>
          </a:ln>
        </p:spPr>
        <p:txBody>
          <a:bodyPr>
            <a:normAutofit fontScale="85000" lnSpcReduction="20000"/>
          </a:bodyPr>
          <a:lstStyle/>
          <a:p>
            <a:pPr marL="0" indent="0">
              <a:buNone/>
            </a:pPr>
            <a:endParaRPr lang="en-US" dirty="0"/>
          </a:p>
          <a:p>
            <a:r>
              <a:rPr lang="en-US" sz="4600" b="1" dirty="0"/>
              <a:t>Keeping the Mind Renewed</a:t>
            </a:r>
          </a:p>
          <a:p>
            <a:r>
              <a:rPr lang="en-US" dirty="0"/>
              <a:t>Once we are transformed by the renewal of our mind, how do we keep it that way? Even the Apostle Paul wrote,</a:t>
            </a:r>
          </a:p>
          <a:p>
            <a:r>
              <a:rPr lang="en-US" b="1" dirty="0"/>
              <a:t>Romans 7:19-25 Updated American Standard Version (UASV)</a:t>
            </a:r>
          </a:p>
          <a:p>
            <a:r>
              <a:rPr lang="en-US" baseline="30000" dirty="0"/>
              <a:t>19 For the good that I want, I do not do, but I practice the very evil that I do not want. 20 But if what I do not want to do, this I am doing, I am no longer the one doing it, but sin which dwells in me.</a:t>
            </a:r>
          </a:p>
          <a:p>
            <a:r>
              <a:rPr lang="en-US" baseline="30000" dirty="0"/>
              <a:t>21 I find then the law in me that when I want to do right, that evil is present in me. 22 For I delight in the law of God according to the inner man, 23 but I see a different law in my members, warring against </a:t>
            </a:r>
            <a:r>
              <a:rPr lang="en-US" b="1" baseline="30000" dirty="0"/>
              <a:t>the law of my mind and taking me captive in the law of sin which is in my members. 24 Wretched man that I am! Who will deliver me from this body of death? 25 Thanks be to God through Jesus Christ our Lord! So then, I myself serve the law of God with my mind, but with my flesh, I serve the law of sin.</a:t>
            </a:r>
          </a:p>
          <a:p>
            <a:r>
              <a:rPr lang="en-US" dirty="0"/>
              <a:t>We have two laws mentioned here in verse 23, </a:t>
            </a:r>
            <a:r>
              <a:rPr lang="en-US" b="1" dirty="0"/>
              <a:t>(1) the law of the mind (desire to obey God’s law) and (2) the law of sin that dwells in my members (the inner desire that wars against the law of the mind). A law is a rule of conduct that controls a person. [The law of the mind combined with the law of sin] is like inheriting one good trait and one bad trait. Whichever one is cultivated this one will control us. Therefore, we need to cultivate the law of the mind. This is not the old mind, but rather the renewed mind. In other words, we have come out of the world of humankind that is dominated by the mindset of Satan, into having the mind of Christ by way of knowledge. We have a new way of thinking, which controls the way we feel and believe, resulting in new behaviors. Our new mind is now what should control our new self. However, the conflict comes in because we now have a new mind in an old body and brain. We are in an imperfect state, and the law of sin is seeking to control our behavior, just as the law of the mind is doing the same. That is why there are times, when we fall victim to the law of sin, even though the law of the mind wanted no such thing.</a:t>
            </a:r>
          </a:p>
          <a:p>
            <a:r>
              <a:rPr lang="en-US" dirty="0"/>
              <a:t>Because we are ‘mentally bent’ toward the wickedness that dwells within us (Gen. 6:5; 8:21), there is an ongoing battle once we have renewed our mind. If we are to beat down these desires to the point of real self-control, we must feed our renewed mind continually with accurate knowledge from Scripture. (Col. 3:9-10) Head knowledge alone is not enough, we have to channel that head knowledge down into our figurative heart, the seat of motivation. In other words, we need to cultivate good mental habits, like telling the truth, as opposed to the bad habit of telling a lie. The habit of being honest instead of being dishonest is cultivated by repetition. This is the way we truly develop a law of the mind. We get to the point that as we contemplate a dishonest choice, a screaming internal alarm will go off, the conscience, telling us to abort.  </a:t>
            </a:r>
          </a:p>
          <a:p>
            <a:r>
              <a:rPr lang="en-US" dirty="0"/>
              <a:t>Andrews, E. D. (2016). . Cambridge, OH: Christian Publishing House.</a:t>
            </a:r>
          </a:p>
          <a:p>
            <a:endParaRPr lang="en-US" dirty="0"/>
          </a:p>
          <a:p>
            <a:r>
              <a:rPr lang="en-US" dirty="0"/>
              <a:t> Andrews, E. D. (2016). </a:t>
            </a:r>
            <a:r>
              <a:rPr lang="en-US" i="1" u="sng" dirty="0">
                <a:hlinkClick r:id="rId3"/>
              </a:rPr>
              <a:t>The battle for the </a:t>
            </a:r>
            <a:r>
              <a:rPr lang="en-US" i="1" u="sng" dirty="0" err="1">
                <a:hlinkClick r:id="rId3"/>
              </a:rPr>
              <a:t>christian</a:t>
            </a:r>
            <a:r>
              <a:rPr lang="en-US" i="1" u="sng" dirty="0">
                <a:hlinkClick r:id="rId3"/>
              </a:rPr>
              <a:t> mind: be transformed by the renewal of your mind</a:t>
            </a:r>
            <a:r>
              <a:rPr lang="en-US" dirty="0">
                <a:hlinkClick r:id="rId3"/>
              </a:rPr>
              <a:t>. Cambridge, OH: Christian Publishing House.</a:t>
            </a:r>
          </a:p>
        </p:txBody>
      </p:sp>
    </p:spTree>
    <p:extLst>
      <p:ext uri="{BB962C8B-B14F-4D97-AF65-F5344CB8AC3E}">
        <p14:creationId xmlns:p14="http://schemas.microsoft.com/office/powerpoint/2010/main" val="38339965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C0BC-F146-44D2-AECA-553438091AF2}"/>
              </a:ext>
            </a:extLst>
          </p:cNvPr>
          <p:cNvSpPr>
            <a:spLocks noGrp="1"/>
          </p:cNvSpPr>
          <p:nvPr>
            <p:ph type="title"/>
          </p:nvPr>
        </p:nvSpPr>
        <p:spPr>
          <a:xfrm>
            <a:off x="2933700" y="981777"/>
            <a:ext cx="8770571" cy="1147284"/>
          </a:xfrm>
        </p:spPr>
        <p:txBody>
          <a:bodyPr>
            <a:normAutofit/>
          </a:bodyPr>
          <a:lstStyle/>
          <a:p>
            <a:r>
              <a:rPr lang="en-US" sz="4000" dirty="0">
                <a:effectLst>
                  <a:outerShdw blurRad="38100" dist="38100" dir="2700000" algn="tl">
                    <a:srgbClr val="000000">
                      <a:alpha val="43137"/>
                    </a:srgbClr>
                  </a:outerShdw>
                </a:effectLst>
              </a:rPr>
              <a:t>The Sinful Versus Spiritual Mindset</a:t>
            </a:r>
          </a:p>
        </p:txBody>
      </p:sp>
      <p:sp>
        <p:nvSpPr>
          <p:cNvPr id="3" name="Content Placeholder 2">
            <a:extLst>
              <a:ext uri="{FF2B5EF4-FFF2-40B4-BE49-F238E27FC236}">
                <a16:creationId xmlns:a16="http://schemas.microsoft.com/office/drawing/2014/main" id="{76AEAA0E-FDDD-4171-9E9D-3206A0FCA775}"/>
              </a:ext>
            </a:extLst>
          </p:cNvPr>
          <p:cNvSpPr>
            <a:spLocks noGrp="1"/>
          </p:cNvSpPr>
          <p:nvPr>
            <p:ph idx="1"/>
          </p:nvPr>
        </p:nvSpPr>
        <p:spPr/>
        <p:txBody>
          <a:bodyPr>
            <a:normAutofit lnSpcReduction="10000"/>
          </a:bodyPr>
          <a:lstStyle/>
          <a:p>
            <a:r>
              <a:rPr lang="en-US" sz="3200" dirty="0">
                <a:effectLst>
                  <a:outerShdw blurRad="38100" dist="38100" dir="2700000" algn="tl">
                    <a:srgbClr val="000000">
                      <a:alpha val="43137"/>
                    </a:srgbClr>
                  </a:outerShdw>
                </a:effectLst>
                <a:hlinkClick r:id="rId2" action="ppaction://hlinksldjump"/>
              </a:rPr>
              <a:t>Biblical Numerology: Two Opposed Mindsets</a:t>
            </a:r>
            <a:endParaRPr lang="en-US" sz="32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hlinkClick r:id="rId3" action="ppaction://hlinksldjump"/>
              </a:rPr>
              <a:t>The Natural Man Versus The Enlightened Man</a:t>
            </a:r>
            <a:endParaRPr lang="en-US" sz="32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hlinkClick r:id="rId4" action="ppaction://hlinksldjump"/>
              </a:rPr>
              <a:t>The People of the Lie Versus The People of God</a:t>
            </a:r>
            <a:endParaRPr lang="en-US" sz="32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hlinkClick r:id="rId5" action="ppaction://hlinksldjump"/>
              </a:rPr>
              <a:t>Competing Worldviews: Secularist Versus Theistic</a:t>
            </a:r>
            <a:endParaRPr lang="en-US" sz="32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hlinkClick r:id="rId6" action="ppaction://hlinksldjump"/>
              </a:rPr>
              <a:t>Comfortable Versus Transformative Discipleship</a:t>
            </a:r>
            <a:endParaRPr lang="en-US" sz="32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hlinkClick r:id="rId7" action="ppaction://hlinksldjump"/>
              </a:rPr>
              <a:t>Expectant Hope for The Renewed Mind!</a:t>
            </a:r>
            <a:endParaRPr lang="en-US" sz="3200"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3258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25642"/>
            <a:ext cx="11719249" cy="5989762"/>
          </a:xfrm>
          <a:solidFill>
            <a:schemeClr val="accent2">
              <a:lumMod val="20000"/>
              <a:lumOff val="80000"/>
            </a:schemeClr>
          </a:solidFill>
          <a:ln>
            <a:noFill/>
          </a:ln>
        </p:spPr>
        <p:txBody>
          <a:bodyPr>
            <a:normAutofit fontScale="92500" lnSpcReduction="20000"/>
          </a:bodyPr>
          <a:lstStyle/>
          <a:p>
            <a:pPr marL="0" marR="0">
              <a:lnSpc>
                <a:spcPct val="107000"/>
              </a:lnSpc>
              <a:spcBef>
                <a:spcPts val="0"/>
              </a:spcBef>
              <a:spcAft>
                <a:spcPts val="800"/>
              </a:spcAft>
            </a:pPr>
            <a:r>
              <a:rPr lang="en-US" sz="5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Mind of the Beast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Daniel chapter 4 verse 16, we read: “Let his mind be changed from that of a man and let him be given the mind of an animal, till seven times pass by for him.” Who was this man? Nebuchadnezzar, the great king and rebuilder of Babylon, was one of the most powerful men in ancient history. In the pages of the Bible there are two great rival cities. We first hear of Babylon under its Hebrew name Babel in the well known story of Genesis chapter 11. It becomes prominent later in Old Testament history. Jerusalem is first mentioned in the book of Joshua, but is not important till the time of King David. He captures it from the Jebusites and makes it his capital. From then on it is prominent throughout scripture, and is seldom long out of the news today. The book of Revelation ends with the destruction of Babylon and the new Jerusalem descending from heaven as a bride adorned for her husband. Egypt and Babylon were the two great empires of ancient times. Both are full of deep spiritual significance. The first great deliverance of scripture was from Egypt. The second was from Babylon. All God’s people Israel came out of Egypt. Only a minority of them returned from Babylon. What do these two countries represent? Every Bible reader knows the story of Moses and the exodus from Egypt, the ten plagues, the first Passover, the destruction of the Egyptians in the Red Sea and the bringing to birth of God’s people Israel. Everyone has at least a basic knowledge that Jesus is the new Passover Lamb who has brought us out of a spiritual Egypt and created us as a new spiritual people. The deliverance from Babylon is less familiar. Babylon was the great home of false religion. The essence of false religion is that it is based on man and man’s works. It has no real reference to God. It promotes and exalts man. Nebuchadnezzar was king of Babylon when the Jews were there in captivity. Chapter four of Daniel describes Nebuchadnezzar’s fall and restoration in his own words. His troubles began when he proudly said: “Is not this the great Babylon I have built as the royal residence, by my mighty power and for the glory of my majesty?” These words echo those of the first builders of Babel centuries before as they built their tower in total independence of and disregard for God. “Come, let us build ourselves a city,” they said, “with a tower that reaches to the heavens, so that we may make a name for ourselves and not be scattered over the face of the whole earth.”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They also have the same spirit as the builders of countless spiritual </a:t>
            </a:r>
            <a:r>
              <a:rPr lang="en-US" sz="1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babels</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from that day to this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“Their minds have been changed from 666 to 888.” – Per Internet Search</a:t>
            </a:r>
          </a:p>
        </p:txBody>
      </p:sp>
    </p:spTree>
    <p:extLst>
      <p:ext uri="{BB962C8B-B14F-4D97-AF65-F5344CB8AC3E}">
        <p14:creationId xmlns:p14="http://schemas.microsoft.com/office/powerpoint/2010/main" val="40652920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E1EE4-E974-4C91-A479-2EBBA73FE1A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78987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54988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92480"/>
            <a:ext cx="11719249" cy="5822924"/>
          </a:xfrm>
          <a:solidFill>
            <a:schemeClr val="accent2">
              <a:lumMod val="20000"/>
              <a:lumOff val="80000"/>
            </a:schemeClr>
          </a:solidFill>
          <a:ln>
            <a:noFill/>
          </a:ln>
        </p:spPr>
        <p:txBody>
          <a:bodyPr>
            <a:normAutofit fontScale="62500" lnSpcReduction="20000"/>
          </a:bodyPr>
          <a:lstStyle/>
          <a:p>
            <a:pPr algn="just" rtl="0"/>
            <a:endParaRPr lang="en-US" dirty="0"/>
          </a:p>
          <a:p>
            <a:r>
              <a:rPr lang="en-US" b="1" dirty="0"/>
              <a:t>2 Timothy 3:8 Updated American Standard Version (UASV)</a:t>
            </a:r>
          </a:p>
          <a:p>
            <a:r>
              <a:rPr lang="en-US" baseline="30000" dirty="0"/>
              <a:t>8 Just as </a:t>
            </a:r>
            <a:r>
              <a:rPr lang="en-US" baseline="30000" dirty="0" err="1"/>
              <a:t>Jannes</a:t>
            </a:r>
            <a:r>
              <a:rPr lang="en-US" baseline="30000" dirty="0"/>
              <a:t> and </a:t>
            </a:r>
            <a:r>
              <a:rPr lang="en-US" baseline="30000" dirty="0" err="1"/>
              <a:t>Jambres</a:t>
            </a:r>
            <a:r>
              <a:rPr lang="en-US" baseline="30000" dirty="0"/>
              <a:t> opposed Moses, so these men also </a:t>
            </a:r>
            <a:r>
              <a:rPr lang="en-US" b="1" baseline="30000" dirty="0"/>
              <a:t>oppose the truth, men corrupted in mind and disapproved in regard to the faith.</a:t>
            </a:r>
          </a:p>
          <a:p>
            <a:r>
              <a:rPr lang="en-US" dirty="0"/>
              <a:t>As we can see from the Apostle Paul, it is the truth of God’s Word that renews the mind, as well as keeping the mind renewed. However, if we start to doubt that truth because we deprive ourselves of constant replenishments, we can end up opposing the truth. This results in our being depraved and corrupted in mind, like a computer that is infected with a virus. Thus, our spiritual wellbeing, as well as our eternal life is wholly dependent on what we feed our mind on.</a:t>
            </a:r>
          </a:p>
          <a:p>
            <a:r>
              <a:rPr lang="en-US" b="1" dirty="0"/>
              <a:t>Romans 8:5-7 Updated American Standard Version (UASV)</a:t>
            </a:r>
          </a:p>
          <a:p>
            <a:r>
              <a:rPr lang="en-US" baseline="30000" dirty="0"/>
              <a:t>5 For those who are according to the flesh </a:t>
            </a:r>
            <a:r>
              <a:rPr lang="en-US" b="1" baseline="30000" dirty="0"/>
              <a:t>set their minds on the things of the flesh, but those who are according to the Spirit, the things of the Spirit. 6 For setting the mind on the flesh is death, but setting the mind on the spirit is life and peace 7 because setting the mind on the flesh means enmity toward God, for it is not subjected to the law of God, for it is not even able to do so,</a:t>
            </a:r>
          </a:p>
          <a:p>
            <a:r>
              <a:rPr lang="en-US" dirty="0"/>
              <a:t>While it is perfectly fine to study what Bible critics have to say, or arguments that the atheist and agnostic might raise; it is not fine to do it without first preparing the mind to do battle. If we feed our minds with corruptive thinking, without having the ability to defend against it, we will end up with a depraved and corrupted mind. </a:t>
            </a:r>
          </a:p>
          <a:p>
            <a:r>
              <a:rPr lang="en-US" b="1" dirty="0"/>
              <a:t>Philippians 3:18-19 Updated American Standard Version (UASV)</a:t>
            </a:r>
          </a:p>
          <a:p>
            <a:r>
              <a:rPr lang="en-US" baseline="30000" dirty="0"/>
              <a:t>18 For many walk, of whom I often told you, and now tell you even weeping, that they are enemies of the cross of Christ, 19 whose end is destruction, whose god is their belly, and whose glory is in their shame, and they have their </a:t>
            </a:r>
            <a:r>
              <a:rPr lang="en-US" b="1" baseline="30000" dirty="0"/>
              <a:t>minds on earthly things.</a:t>
            </a:r>
          </a:p>
          <a:p>
            <a:r>
              <a:rPr lang="en-US" dirty="0"/>
              <a:t>Satan uses many tools against the new Christian, or the Christian that is weak, or not prepared. One of these is the distortion of the truth. These can come from false Christianity, other religions, atheists, agnostics, and the like. Most of this distortion is designed to get you to call into question the heavenly truth that you learned, by getting your mind focused on earthly things. They replace the sovereignty of God, with the sovereignty of self.</a:t>
            </a:r>
          </a:p>
          <a:p>
            <a:r>
              <a:rPr lang="en-US" b="1" dirty="0"/>
              <a:t>Colossians 1:21 Updated American Standard Version (UASV)</a:t>
            </a:r>
          </a:p>
          <a:p>
            <a:r>
              <a:rPr lang="en-US" baseline="30000" dirty="0"/>
              <a:t>21 And you, who once were </a:t>
            </a:r>
            <a:r>
              <a:rPr lang="en-US" b="1" baseline="30000" dirty="0"/>
              <a:t>alienated and enemies in your minds, doing evil works,</a:t>
            </a:r>
          </a:p>
          <a:p>
            <a:r>
              <a:rPr lang="en-US" dirty="0"/>
              <a:t>At one time, we were enemies of God, by way of our mind. At that time, our mindset, out attitude, our thinking was contrary to God. If we stumble by taking in distortions that we have not prepared ourselves to cope with, we can become hostile in mind once more, even to the point of being beyond repentance that is the desire to repent. </a:t>
            </a:r>
          </a:p>
          <a:p>
            <a:r>
              <a:rPr lang="en-US" b="1" dirty="0"/>
              <a:t>Ephesians 2:2-3 Updated American Standard Version (UASV)</a:t>
            </a:r>
          </a:p>
          <a:p>
            <a:r>
              <a:rPr lang="en-US" baseline="30000" dirty="0"/>
              <a:t>2 in which you </a:t>
            </a:r>
            <a:r>
              <a:rPr lang="en-US" b="1" baseline="30000" dirty="0"/>
              <a:t>formerly walked according to the age of this world, according to the ruler of the authority of the air, the spirit now working in the sons of disobedience. 3 Among whom also we all formerly lived in the desires of our flesh, doing the desires of the flesh and of the thoughts, and were by nature children of wrath, even as the rest.</a:t>
            </a:r>
          </a:p>
          <a:p>
            <a:r>
              <a:rPr lang="en-US" dirty="0"/>
              <a:t>Before finding Christ, our minds were filled with ignorance. We had established certain things that we habitually fed our minds on, causing us to walk in the way of the world. After we renewed our mind, there lies the risk of becoming double-minded. Young prince Hezekiah wrote, “I hate the double-minded, but I love your law.” (Psa. 119:113, ESV) What does it mean to be double minded? This is one that tries to live a double life, one foot in the world and one foot in the faith. This will eventually lead to choosing the world over choosing the Word. You will undoubtedly become depraved and corrupted in mind. We owe God our whole heart, soul and mind. </a:t>
            </a:r>
          </a:p>
          <a:p>
            <a:pPr lvl="1"/>
            <a:r>
              <a:rPr lang="en-US" dirty="0"/>
              <a:t> Andrews, E. D. (2016). . Cambridge, OH: Christian Publishing House.</a:t>
            </a:r>
          </a:p>
          <a:p>
            <a:endParaRPr lang="en-US" dirty="0"/>
          </a:p>
          <a:p>
            <a:r>
              <a:rPr lang="en-US" dirty="0"/>
              <a:t> Andrews, E. D. (2016). </a:t>
            </a:r>
            <a:r>
              <a:rPr lang="en-US" i="1" u="sng" dirty="0">
                <a:hlinkClick r:id="rId3"/>
              </a:rPr>
              <a:t>The battle for the </a:t>
            </a:r>
            <a:r>
              <a:rPr lang="en-US" i="1" u="sng" dirty="0" err="1">
                <a:hlinkClick r:id="rId3"/>
              </a:rPr>
              <a:t>christian</a:t>
            </a:r>
            <a:r>
              <a:rPr lang="en-US" i="1" u="sng" dirty="0">
                <a:hlinkClick r:id="rId3"/>
              </a:rPr>
              <a:t> mind: be transformed by the renewal of your mind</a:t>
            </a:r>
            <a:r>
              <a:rPr lang="en-US" dirty="0">
                <a:hlinkClick r:id="rId3"/>
              </a:rPr>
              <a:t>. Cambridge, OH: Christian Publishing House.</a:t>
            </a:r>
          </a:p>
          <a:p>
            <a:endParaRPr lang="en-US" dirty="0"/>
          </a:p>
        </p:txBody>
      </p:sp>
    </p:spTree>
    <p:extLst>
      <p:ext uri="{BB962C8B-B14F-4D97-AF65-F5344CB8AC3E}">
        <p14:creationId xmlns:p14="http://schemas.microsoft.com/office/powerpoint/2010/main" val="20436058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0AE01-90C9-419F-9E02-C58E7997CD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93375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57020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812800"/>
            <a:ext cx="11719249" cy="5802604"/>
          </a:xfrm>
          <a:solidFill>
            <a:schemeClr val="accent2">
              <a:lumMod val="20000"/>
              <a:lumOff val="80000"/>
            </a:schemeClr>
          </a:solidFill>
          <a:ln>
            <a:noFill/>
          </a:ln>
        </p:spPr>
        <p:txBody>
          <a:bodyPr>
            <a:normAutofit fontScale="70000" lnSpcReduction="20000"/>
          </a:bodyPr>
          <a:lstStyle/>
          <a:p>
            <a:r>
              <a:rPr lang="en-US" sz="5100" b="1" dirty="0">
                <a:solidFill>
                  <a:srgbClr val="C00000"/>
                </a:solidFill>
                <a:effectLst>
                  <a:outerShdw blurRad="38100" dist="38100" dir="2700000" algn="tl">
                    <a:srgbClr val="000000">
                      <a:alpha val="43137"/>
                    </a:srgbClr>
                  </a:outerShdw>
                </a:effectLst>
              </a:rPr>
              <a:t>Having the Right Heart</a:t>
            </a:r>
          </a:p>
          <a:p>
            <a:r>
              <a:rPr lang="en-US" dirty="0">
                <a:effectLst>
                  <a:outerShdw blurRad="38100" dist="38100" dir="2700000" algn="tl">
                    <a:srgbClr val="000000">
                      <a:alpha val="43137"/>
                    </a:srgbClr>
                  </a:outerShdw>
                </a:effectLst>
              </a:rPr>
              <a:t>The term </a:t>
            </a:r>
            <a:r>
              <a:rPr lang="en-US" i="1" dirty="0">
                <a:effectLst>
                  <a:outerShdw blurRad="38100" dist="38100" dir="2700000" algn="tl">
                    <a:srgbClr val="000000">
                      <a:alpha val="43137"/>
                    </a:srgbClr>
                  </a:outerShdw>
                </a:effectLst>
              </a:rPr>
              <a:t>heart as it is commonly used in the Bible is very much related to this discussion. God is not interested in our outward appearances, but rather the inner man and woman. (1 Sam. 16:7) God’s Word tells its reader, “The refining pot is for silver and the furnace is for gold, and Jehovah </a:t>
            </a:r>
            <a:r>
              <a:rPr lang="en-US" b="1" i="1" dirty="0">
                <a:effectLst>
                  <a:outerShdw blurRad="38100" dist="38100" dir="2700000" algn="tl">
                    <a:srgbClr val="000000">
                      <a:alpha val="43137"/>
                    </a:srgbClr>
                  </a:outerShdw>
                </a:effectLst>
              </a:rPr>
              <a:t>tests hearts.” (Pro. 17:3) If we want to be clean in the eyes of the one who examines our heart; then, we must guard against what we take into our heart. Proverbs also says, “If you say, ‘Behold, we did not know this,’ does not he who weighs the heart perceive it? Does not he who keeps watch over your soul know it, and will he not repay man according to his work?” (Pro. 24:12) God can examine our hearts, and he can read our minds, as he knows our very thoughts, and he will know if we are indifferent toward him. The Scriptures also counsels, “Keep your heart [inner person] with all diligence, for out of it flow the springs of life.” (Pro. 4:23) The feelings of love, hate, and everything in between, flow from the human heart, which is the inner person, meaning it is about “life” and death. In other words, how we develop our heart, will be indicative of whether we receive eternal life or not.</a:t>
            </a:r>
          </a:p>
          <a:p>
            <a:r>
              <a:rPr lang="en-US" dirty="0">
                <a:effectLst>
                  <a:outerShdw blurRad="38100" dist="38100" dir="2700000" algn="tl">
                    <a:srgbClr val="000000">
                      <a:alpha val="43137"/>
                    </a:srgbClr>
                  </a:outerShdw>
                </a:effectLst>
              </a:rPr>
              <a:t>The Bible also uses the word “heart” in such a context that it is referring to our </a:t>
            </a:r>
            <a:r>
              <a:rPr lang="en-US" i="1" dirty="0">
                <a:effectLst>
                  <a:outerShdw blurRad="38100" dist="38100" dir="2700000" algn="tl">
                    <a:srgbClr val="000000">
                      <a:alpha val="43137"/>
                    </a:srgbClr>
                  </a:outerShdw>
                </a:effectLst>
              </a:rPr>
              <a:t>mental power.  Moses pressed the Israelites, “Lay it to your heart [your mind] that Jehovah is God.” In addition, later he told them, “Jehovah has not given you a heart [mind] to know.” (Deut. 4:39; 29:4) Whether we are talking about the Hebrew Old Testament or the Greek New Testament, the heart is associated with our intellect and thinking. Speaking to some of the scribes, “Jesus, knowing their thoughts, said, ‘Why do you think evil in your hearts?’” (Matt 9:4) We are told at Mark 2:6, “some of the scribes were sitting there and reasoning in their hearts.” Mark 6:52 says, “For they did not understand about the loaves, but their hearts were hardened.”</a:t>
            </a:r>
          </a:p>
          <a:p>
            <a:r>
              <a:rPr lang="en-US" dirty="0">
                <a:effectLst>
                  <a:outerShdw blurRad="38100" dist="38100" dir="2700000" algn="tl">
                    <a:srgbClr val="000000">
                      <a:alpha val="43137"/>
                    </a:srgbClr>
                  </a:outerShdw>
                </a:effectLst>
              </a:rPr>
              <a:t>An overview of Scripture would reveal that God in the Old Testament was searching for right-hearted ones (Enoch, Noah, Abraham, Moses, Joshua, Daniel, Jeremiah, etc.),    and in the New Testament he has his disciples searching for right-hearted ones, ones with a receptive heart (Cornelius, Lydia, Onesimus, etc.). He is very much interested in our intentions of the heart, love, reasons, steadfast-faith and affection. When we feed our minds on the Word of God, in serious personal Bible study, of the deeper things of God, as we are doing now, we are planting seeds in the soil of our heart (Matt 13:23). This strengthens us against our own imperfect flesh, the world that caters to that flesh, and against Satan and his horde of demons. When the Spirit inspired, inerrant Word of God grows in our heart, it develops the fruitage of the Spirit (Gal. 5:22-23). What may be grown in our hearts in personal Bible study will grow twentyfold if we are actively sharing Bible truths with others. Seeds of truth are reinforced and planted even deeper, so doubt cannot get at them (Jude 1:3, 22). The Psalmist tells us, “Be strong, and let your heart take courage, all you who hope in Jehovah.” (Psa. 31:24, ASV) Spiritual strength and maturity are not instantaneous, like being born again; rather they are based on our buying out the time to develop them.--Proverbs 2:1-6</a:t>
            </a:r>
          </a:p>
          <a:p>
            <a:r>
              <a:rPr lang="en-US" dirty="0">
                <a:effectLst>
                  <a:outerShdw blurRad="38100" dist="38100" dir="2700000" algn="tl">
                    <a:srgbClr val="000000">
                      <a:alpha val="43137"/>
                    </a:srgbClr>
                  </a:outerShdw>
                </a:effectLst>
              </a:rPr>
              <a:t>Those who allow themselves to remain spiritual babes (Heb. 5:12-6:1) are (1) making themselves vulnerable to Satanic attacks, (2) deviation from the faith by way of human weaknesses, and (3) doubt, spiritual sickness. While it is true that “the god of this world has blinded the minds of the unbelievers,” he also has </a:t>
            </a:r>
            <a:r>
              <a:rPr lang="en-US" b="1" dirty="0">
                <a:effectLst>
                  <a:outerShdw blurRad="38100" dist="38100" dir="2700000" algn="tl">
                    <a:srgbClr val="000000">
                      <a:alpha val="43137"/>
                    </a:srgbClr>
                  </a:outerShdw>
                </a:effectLst>
              </a:rPr>
              <a:t>the ability to close the mind of believers (1 Pet. 5:8), if he is given entry through the wall that protects us, a wall of protection, which exists only through the Father, the Son, and the Holy Spirit. (Job 1:10-12) We ‘were once alienated and hostile in mind, doing evil deeds,’ have now been reconciled to God (Col. 1:21), “to present you holy and blameless and above reproach before him.” (Col. 1:22) Remember Adam and Eve, who were perfect in mind and body, and had the natural desire toward good… </a:t>
            </a:r>
          </a:p>
          <a:p>
            <a:pPr lvl="1"/>
            <a:r>
              <a:rPr lang="en-US" dirty="0">
                <a:effectLst>
                  <a:outerShdw blurRad="38100" dist="38100" dir="2700000" algn="tl">
                    <a:srgbClr val="000000">
                      <a:alpha val="43137"/>
                    </a:srgbClr>
                  </a:outerShdw>
                </a:effectLst>
              </a:rPr>
              <a:t> Andrews, E. D. (2016). . Cambridge, OH: Christian Publishing House.</a:t>
            </a:r>
          </a:p>
          <a:p>
            <a:endParaRPr lang="en-US" dirty="0"/>
          </a:p>
          <a:p>
            <a:r>
              <a:rPr lang="en-US" dirty="0"/>
              <a:t> Andrews, E. D. (2016). </a:t>
            </a:r>
            <a:r>
              <a:rPr lang="en-US" i="1" u="sng" dirty="0">
                <a:hlinkClick r:id="rId3"/>
              </a:rPr>
              <a:t>The battle for the </a:t>
            </a:r>
            <a:r>
              <a:rPr lang="en-US" i="1" u="sng" dirty="0" err="1">
                <a:hlinkClick r:id="rId3"/>
              </a:rPr>
              <a:t>christian</a:t>
            </a:r>
            <a:r>
              <a:rPr lang="en-US" i="1" u="sng" dirty="0">
                <a:hlinkClick r:id="rId3"/>
              </a:rPr>
              <a:t> mind: be transformed by the renewal of your mind</a:t>
            </a:r>
            <a:r>
              <a:rPr lang="en-US" dirty="0">
                <a:hlinkClick r:id="rId3"/>
              </a:rPr>
              <a:t>. Cambridge, OH: Christian Publishing House.</a:t>
            </a:r>
          </a:p>
        </p:txBody>
      </p:sp>
    </p:spTree>
    <p:extLst>
      <p:ext uri="{BB962C8B-B14F-4D97-AF65-F5344CB8AC3E}">
        <p14:creationId xmlns:p14="http://schemas.microsoft.com/office/powerpoint/2010/main" val="423049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700036" name="Picture 1028" descr="C:\Documents and Settings\Owner\My Documents\Educational Illustrations\easter.gif">
            <a:extLst>
              <a:ext uri="{FF2B5EF4-FFF2-40B4-BE49-F238E27FC236}">
                <a16:creationId xmlns:a16="http://schemas.microsoft.com/office/drawing/2014/main" id="{BE4CBCE7-6B17-4902-BB02-0F204798D91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039091"/>
      </p:ext>
    </p:extLst>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700036"/>
                                        </p:tgtEl>
                                        <p:attrNameLst>
                                          <p:attrName>style.visibility</p:attrName>
                                        </p:attrNameLst>
                                      </p:cBhvr>
                                      <p:to>
                                        <p:strVal val="visible"/>
                                      </p:to>
                                    </p:set>
                                    <p:anim calcmode="lin" valueType="num">
                                      <p:cBhvr>
                                        <p:cTn id="7" dur="500" fill="hold"/>
                                        <p:tgtEl>
                                          <p:spTgt spid="6700036"/>
                                        </p:tgtEl>
                                        <p:attrNameLst>
                                          <p:attrName>ppt_w</p:attrName>
                                        </p:attrNameLst>
                                      </p:cBhvr>
                                      <p:tavLst>
                                        <p:tav tm="0">
                                          <p:val>
                                            <p:strVal val="(6*min(max(#ppt_w*#ppt_h,.3),1)-7.4)/-.7*#ppt_w"/>
                                          </p:val>
                                        </p:tav>
                                        <p:tav tm="100000">
                                          <p:val>
                                            <p:strVal val="#ppt_w"/>
                                          </p:val>
                                        </p:tav>
                                      </p:tavLst>
                                    </p:anim>
                                    <p:anim calcmode="lin" valueType="num">
                                      <p:cBhvr>
                                        <p:cTn id="8" dur="500" fill="hold"/>
                                        <p:tgtEl>
                                          <p:spTgt spid="6700036"/>
                                        </p:tgtEl>
                                        <p:attrNameLst>
                                          <p:attrName>ppt_h</p:attrName>
                                        </p:attrNameLst>
                                      </p:cBhvr>
                                      <p:tavLst>
                                        <p:tav tm="0">
                                          <p:val>
                                            <p:strVal val="(6*min(max(#ppt_w*#ppt_h,.3),1)-7.4)/-.7*#ppt_h"/>
                                          </p:val>
                                        </p:tav>
                                        <p:tav tm="100000">
                                          <p:val>
                                            <p:strVal val="#ppt_h"/>
                                          </p:val>
                                        </p:tav>
                                      </p:tavLst>
                                    </p:anim>
                                    <p:anim calcmode="lin" valueType="num">
                                      <p:cBhvr>
                                        <p:cTn id="9" dur="500" fill="hold"/>
                                        <p:tgtEl>
                                          <p:spTgt spid="6700036"/>
                                        </p:tgtEl>
                                        <p:attrNameLst>
                                          <p:attrName>ppt_x</p:attrName>
                                        </p:attrNameLst>
                                      </p:cBhvr>
                                      <p:tavLst>
                                        <p:tav tm="0">
                                          <p:val>
                                            <p:fltVal val="0.5"/>
                                          </p:val>
                                        </p:tav>
                                        <p:tav tm="100000">
                                          <p:val>
                                            <p:strVal val="#ppt_x"/>
                                          </p:val>
                                        </p:tav>
                                      </p:tavLst>
                                    </p:anim>
                                    <p:anim calcmode="lin" valueType="num">
                                      <p:cBhvr>
                                        <p:cTn id="10" dur="500" fill="hold"/>
                                        <p:tgtEl>
                                          <p:spTgt spid="670003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541187"/>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783783"/>
            <a:ext cx="11719249" cy="5831621"/>
          </a:xfrm>
          <a:solidFill>
            <a:schemeClr val="accent2">
              <a:lumMod val="20000"/>
              <a:lumOff val="80000"/>
            </a:schemeClr>
          </a:solidFill>
          <a:ln>
            <a:noFill/>
          </a:ln>
        </p:spPr>
        <p:txBody>
          <a:bodyPr>
            <a:normAutofit/>
          </a:bodyPr>
          <a:lstStyle/>
          <a:p>
            <a:pPr algn="just" rtl="0"/>
            <a:endParaRPr lang="en-US" dirty="0"/>
          </a:p>
          <a:p>
            <a:endParaRPr lang="en-US" dirty="0"/>
          </a:p>
        </p:txBody>
      </p:sp>
      <p:sp>
        <p:nvSpPr>
          <p:cNvPr id="5" name="Rectangle 1">
            <a:extLst>
              <a:ext uri="{FF2B5EF4-FFF2-40B4-BE49-F238E27FC236}">
                <a16:creationId xmlns:a16="http://schemas.microsoft.com/office/drawing/2014/main" id="{F8E3E822-F6DF-457E-A8A3-2BB11213C419}"/>
              </a:ext>
            </a:extLst>
          </p:cNvPr>
          <p:cNvSpPr>
            <a:spLocks noChangeArrowheads="1"/>
          </p:cNvSpPr>
          <p:nvPr/>
        </p:nvSpPr>
        <p:spPr bwMode="auto">
          <a:xfrm>
            <a:off x="1270534" y="1006548"/>
            <a:ext cx="9577138"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C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Spiritual Metamorphosis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When a person who has reached the age of accountability sins by breaking God</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 laws, he or she enters into a sad and tragic condition. The sinner is described in the Bible as being in spiritual darkness (Ephesians 5:8). He is like a pig wallowing in muck and mire, or a sick dog (2 Peter 2:22). He is spiritually blind (Romans 2:19). He is like a lost sheep (Luke 15:4). He is like a captive caught in a trap (2 Timothy 2:26). He is like a slave serving a master (Romans 6:16). He is like a sick person who has a disease (1 Corinthians 11:30). It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 as if he is asleep or even dead (1 Thessalonians 5:6; Colossians 2:13).</a:t>
            </a:r>
            <a:endParaRPr kumimoji="0" lang="en-US" altLang="en-US" sz="140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These thoughts of a person under the influence of sin and Satan are not pretty. If a person chooses to live his life doing bad things, and rejects God</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 will for his life, he will spend the afterlife in torment away from God (Matthew 23:33).</a:t>
            </a:r>
            <a:endParaRPr kumimoji="0" lang="en-US" altLang="en-US" sz="140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So what should we do? What can people do to avoid being spiritually sick, lost, enslaved, asleep, or dead? What must the sinner do to regain a right relationship with God? Answer: A transformation must take place</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spiritual metamorphosis. This change begins when the non-Christian hears the Word of God. Hearing of God</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 great love for every person, the sinner can choose to obey the gospel plan of salvation in order to be transformed by the blood of Christ into a New Testament Christian. To obey the Gospel, one must believe, repent of sin, confess Christ, and be immersed in water for the remission of sins. As Paul explained to the Colossians: </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He has delivered us from the power of darkness and conveyed us into the kingdom of the Son of His love, in whom we have redemption through His blood, the forgiveness of sins</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(1:13-14).</a:t>
            </a:r>
            <a:endParaRPr kumimoji="0" lang="en-US" altLang="en-US" sz="140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That spiritual metamorphosis then proceeds as the Christian daily makes the effort to become more like Christ. As Paul reminded the Romans: </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And do not be conformed to this world, but be</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transformed</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(from the Greek word,</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400" i="1" u="none" strike="noStrike" cap="none" normalizeH="0" baseline="0" dirty="0" err="1">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metamorpousthe</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by the renewing of your mind, that you may prove what is that good and acceptable and perfect will of God</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 (12:2). How</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your</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spiritual metamorphosis coming? – Dave Miller, </a:t>
            </a:r>
            <a:r>
              <a:rPr kumimoji="0" lang="en-US" altLang="en-US" sz="1400" i="0" u="none" strike="noStrike" cap="none" normalizeH="0" baseline="0" dirty="0" err="1">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Phd</a:t>
            </a:r>
            <a:r>
              <a:rPr kumimoji="0" lang="en-US" altLang="en-US" sz="1400" i="0" u="none" strike="noStrike" cap="none" normalizeH="0" baseline="0" dirty="0">
                <a:ln>
                  <a:noFill/>
                </a:ln>
                <a:solidFill>
                  <a:srgbClr val="000000"/>
                </a:solidFill>
                <a:effectLst>
                  <a:outerShdw blurRad="38100" dist="38100" dir="2700000" algn="tl">
                    <a:srgbClr val="000000">
                      <a:alpha val="43137"/>
                    </a:srgbClr>
                  </a:outerShdw>
                </a:effectLst>
                <a:latin typeface="Trebuchet MS" panose="020B0603020202020204" pitchFamily="34" charset="0"/>
                <a:ea typeface="Times New Roman" panose="02020603050405020304" pitchFamily="18" charset="0"/>
                <a:cs typeface="Times New Roman" panose="02020603050405020304" pitchFamily="18" charset="0"/>
              </a:rPr>
              <a:t>.</a:t>
            </a:r>
            <a:endParaRPr kumimoji="0" lang="en-US" altLang="en-US" sz="140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6673544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710305"/>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952902"/>
            <a:ext cx="11719249" cy="5662502"/>
          </a:xfrm>
          <a:solidFill>
            <a:schemeClr val="accent2">
              <a:lumMod val="20000"/>
              <a:lumOff val="80000"/>
            </a:schemeClr>
          </a:solidFill>
          <a:ln>
            <a:noFill/>
          </a:ln>
        </p:spPr>
        <p:txBody>
          <a:bodyPr>
            <a:normAutofit fontScale="77500" lnSpcReduction="20000"/>
          </a:bodyPr>
          <a:lstStyle/>
          <a:p>
            <a:pPr marL="0" marR="0" indent="0">
              <a:lnSpc>
                <a:spcPct val="107000"/>
              </a:lnSpc>
              <a:spcBef>
                <a:spcPts val="0"/>
              </a:spcBef>
              <a:spcAft>
                <a:spcPts val="800"/>
              </a:spcAft>
              <a:buNone/>
            </a:pPr>
            <a:r>
              <a:rPr lang="en-US" sz="4100" b="1"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Goal of Examination</a:t>
            </a:r>
            <a:endParaRPr lang="en-US" sz="4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Introspection, to be valid, must involve </a:t>
            </a:r>
            <a:r>
              <a:rPr lang="en-US"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purpose</a:t>
            </a: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There scarcely is any profit in self-analysis, even honestly engaged and measured by divine truth, unless one purposes to mold his life to the mind of Christ (Phil. 2:5). There is a vast gulf between the theoretical and reality.</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Christian’s goal is to refrain from being “fashioned according to this world.” To the contrary, he aims to be “transformed” by the renewing of his mind (Rom. 12:1-2). This does not occur by means of some supernatural “zapping” of the Holy Spirit, but by diligent, daily application of the word of God to his life, with resulting adjustments. Simply speaking, it is called repentance.</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Repentance has taken a hard hit in today’s world, and such has not left the church unaffected. Biblical repentance is not the cheap thing so often seen in our society, which ranges from the curt, “Sorry!,” that oozes sarcasm, to the genuine, “I am </a:t>
            </a:r>
            <a:r>
              <a:rPr lang="en-US"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so</a:t>
            </a: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sorry!,” that bares its anguish.</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Nor is repentance a mere regret (such as characterized Judas – Mt. 27:3). Instead, repentance is genuine contrition, accompanied by a change of state or actions (or both). Metaphorically these components are designated as “fruit” (Mt. 3:8).</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On July 2, 1893, J. W. McGarvey, the celebrated Restoration leader, delivered an address in Louisville, Kentucky. It was simply titled, “Repentance.” He began this marvelous discourse by saying, “The greatest obstacle to the salvation of men is the obstinacy of the human will.”</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Subsequently, he pointed out that, comparatively speaking, it is not all that difficult to persuade multitudes of the divine nature of Jesus of Nazareth. An honest consideration of the evidence is tremendously compelling. Nor is it a rigorous task to lead folks to be immersed in water for the forgiveness of their sins, once they are convinced they are lost and without the hope of eternal life apart from obedience to Christ (2 </a:t>
            </a:r>
            <a:r>
              <a:rPr lang="en-US" dirty="0" err="1">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Thes</a:t>
            </a: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1:8-9; Heb. 5:9; 1 Pet. 4:17).</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McGarvey forcefully emphasized that the most difficult obstacle in the path to genuine conversion “is to induce them to </a:t>
            </a:r>
            <a:r>
              <a:rPr lang="en-US"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repent</a:t>
            </a: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(emphasis original).</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Men want Christianity without conversion, forgiveness without forsaking. When there is no authentic purpose behind one’s actions, he subjects himself to mere ritual without substance.</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Thus to these Corinthian saints the apostle will say they must “prove” their own selves if they would have Jesus Christ resident within them. Otherwise, they are reprobate, i.e., they have proved themselves disingenuous (13:5b). – Wayne Jackson</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rtl="0"/>
            <a:endParaRPr lang="en-US" dirty="0"/>
          </a:p>
          <a:p>
            <a:endParaRPr lang="en-US" dirty="0"/>
          </a:p>
        </p:txBody>
      </p:sp>
    </p:spTree>
    <p:extLst>
      <p:ext uri="{BB962C8B-B14F-4D97-AF65-F5344CB8AC3E}">
        <p14:creationId xmlns:p14="http://schemas.microsoft.com/office/powerpoint/2010/main" val="28379848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7"/>
            <a:ext cx="11719249" cy="3060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48641"/>
            <a:ext cx="11719249" cy="6066763"/>
          </a:xfrm>
          <a:solidFill>
            <a:schemeClr val="accent2">
              <a:lumMod val="20000"/>
              <a:lumOff val="80000"/>
            </a:schemeClr>
          </a:solidFill>
          <a:ln>
            <a:noFill/>
          </a:ln>
        </p:spPr>
        <p:txBody>
          <a:bodyPr>
            <a:normAutofit fontScale="85000" lnSpcReduction="20000"/>
          </a:bodyPr>
          <a:lstStyle/>
          <a:p>
            <a:pPr algn="just" rtl="0"/>
            <a:endParaRPr lang="en-US" dirty="0"/>
          </a:p>
          <a:p>
            <a:pPr marL="0" marR="0" indent="0">
              <a:lnSpc>
                <a:spcPct val="107000"/>
              </a:lnSpc>
              <a:spcBef>
                <a:spcPts val="0"/>
              </a:spcBef>
              <a:spcAft>
                <a:spcPts val="800"/>
              </a:spcAft>
              <a:buNone/>
            </a:pPr>
            <a:r>
              <a:rPr lang="en-US" sz="38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Subjective Faith</a:t>
            </a:r>
            <a:endParaRPr lang="en-US" sz="38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As noted above, the phrase “the faith,” is, on occasion, used subjectively, i.e., pertaining to an inner quality characteristic of someone.</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Matthew 23 is one of the most incendiary chapters in the New Testament. Christ exposes the outrageous transgressions of the scribes and Pharisees. Among his indictments was the fact that while they prided themselves in the minutia of certain regulations (e.g., tithing), they left undone the weightier matters of the law—like justice, mercy, and “faith” (Greek “the faith”). The latter clearly suggests “faithfulness” (ESV).</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 his epistle to the Romans, Paul speaks of the Jews who had been entrusted with “the oracles of God,” i.e., the Old Testament writings (Rom. 3:1-3). In spite of that, some of them “believed not.”</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This question is then raised. Did their lack of belief nullify “the faith of God”? The expression here signifies “the faithfulness” of God. Irrespective of the fickleness of humanity, Jehovah always maintains his integrity.</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Could then Christian faithfulness be the focus of the apostle’s rebuke? Kistemaker is adamant: “Paul is not referring to objective faith that is rooted in doctrine but to subjective trust in Jesus Christ” (1997, 450).</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If this is the thrust of Paul’s argument, then it would be an admonition to personally focus on the common weaknesses which may disrupt the Christian life. This would involve strength over weakness that comes through learning, self-discipline, and the encouragement of others (cf. Romans 14:1ff; 15:1ff). It would be the faith that works through love (Gal. 5:6). It is that quality of faith that is depicted by James in the book that bears his name.</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It is a faith accompanied by action (Jas. 2:14) and revealed in benevolence (Jas. 2:15-16). It is vibrant in spirit (Jas. 2:17) and visibly demonstrable (Jas. 2:18). It transcends mere demonic “faith” (Jas. 2:19). It is fruitful (Jas. 2:20) and obediently sacrificial (Jas. 2:21-23). It is the faithfulness that justifies (Jas. 2:24) and for which there is precedent in principle even from unexpected sources (Jas. 2:25). This faith stands in bold contrast to the “corpse” dogma that faith alone procures salvation (Jas. 2:26).</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Faithfulness is the unswerving conviction that Jesus Christ is the Son of God combined with the disposition to trust one’s soul to him for salvation and care, undergirded by a determination to obey his commands without reservation (cf. Thayer 1958, 511). – Wayne Jackson</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632194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09791"/>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52388"/>
            <a:ext cx="11719249" cy="6163016"/>
          </a:xfrm>
          <a:solidFill>
            <a:schemeClr val="accent2">
              <a:lumMod val="20000"/>
              <a:lumOff val="80000"/>
            </a:schemeClr>
          </a:solidFill>
          <a:ln>
            <a:noFill/>
          </a:ln>
        </p:spPr>
        <p:txBody>
          <a:bodyPr>
            <a:normAutofit fontScale="62500" lnSpcReduction="20000"/>
          </a:bodyPr>
          <a:lstStyle/>
          <a:p>
            <a:pPr marL="0" indent="0" algn="just" rtl="0">
              <a:buNone/>
            </a:pPr>
            <a:r>
              <a:rPr lang="en-US" sz="5800" b="1" dirty="0">
                <a:effectLst>
                  <a:outerShdw blurRad="38100" dist="38100" dir="2700000" algn="tl">
                    <a:srgbClr val="000000">
                      <a:alpha val="43137"/>
                    </a:srgbClr>
                  </a:outerShdw>
                </a:effectLst>
              </a:rPr>
              <a:t> </a:t>
            </a:r>
            <a:r>
              <a:rPr lang="en-US" sz="5800" b="1" dirty="0">
                <a:solidFill>
                  <a:srgbClr val="C00000"/>
                </a:solidFill>
                <a:effectLst>
                  <a:outerShdw blurRad="38100" dist="38100" dir="2700000" algn="tl">
                    <a:srgbClr val="000000">
                      <a:alpha val="43137"/>
                    </a:srgbClr>
                  </a:outerShdw>
                </a:effectLst>
              </a:rPr>
              <a:t>Feeding Our Minds</a:t>
            </a:r>
          </a:p>
          <a:p>
            <a:pPr algn="just" rtl="0"/>
            <a:r>
              <a:rPr lang="en-US" b="1" dirty="0">
                <a:effectLst>
                  <a:outerShdw blurRad="38100" dist="38100" dir="2700000" algn="tl">
                    <a:srgbClr val="000000">
                      <a:alpha val="43137"/>
                    </a:srgbClr>
                  </a:outerShdw>
                </a:effectLst>
              </a:rPr>
              <a:t>By Don Givens</a:t>
            </a:r>
          </a:p>
          <a:p>
            <a:pPr algn="just" rtl="0"/>
            <a:r>
              <a:rPr lang="en-US" b="1" dirty="0">
                <a:effectLst>
                  <a:outerShdw blurRad="38100" dist="38100" dir="2700000" algn="tl">
                    <a:srgbClr val="000000">
                      <a:alpha val="43137"/>
                    </a:srgbClr>
                  </a:outerShdw>
                </a:effectLst>
              </a:rPr>
              <a:t>What is the first commandment? “The Lord our God is one Lord; and thou shalt love the Lord thy God with all thy heart, and with all thy soul, and with all thy mind, and with all thy strength: this is the first commandment” (Mk. 12:29, 30). Can anything take priority over this? What comes before first?</a:t>
            </a:r>
          </a:p>
          <a:p>
            <a:pPr algn="just" rtl="0"/>
            <a:r>
              <a:rPr lang="en-US" b="1" dirty="0">
                <a:effectLst>
                  <a:outerShdw blurRad="38100" dist="38100" dir="2700000" algn="tl">
                    <a:srgbClr val="000000">
                      <a:alpha val="43137"/>
                    </a:srgbClr>
                  </a:outerShdw>
                </a:effectLst>
              </a:rPr>
              <a:t>The word “mind” in this passage is from the Greek </a:t>
            </a:r>
            <a:r>
              <a:rPr lang="en-US" b="1" dirty="0" err="1">
                <a:effectLst>
                  <a:outerShdw blurRad="38100" dist="38100" dir="2700000" algn="tl">
                    <a:srgbClr val="000000">
                      <a:alpha val="43137"/>
                    </a:srgbClr>
                  </a:outerShdw>
                </a:effectLst>
              </a:rPr>
              <a:t>dianoias</a:t>
            </a:r>
            <a:r>
              <a:rPr lang="en-US" b="1" dirty="0">
                <a:effectLst>
                  <a:outerShdw blurRad="38100" dist="38100" dir="2700000" algn="tl">
                    <a:srgbClr val="000000">
                      <a:alpha val="43137"/>
                    </a:srgbClr>
                  </a:outerShdw>
                </a:effectLst>
              </a:rPr>
              <a:t> which means, according to Thayer: “the mind as the faculty of understanding, feeling, desiring.” Harper’s Analytical Greek Lexicon says </a:t>
            </a:r>
            <a:r>
              <a:rPr lang="en-US" b="1" dirty="0" err="1">
                <a:effectLst>
                  <a:outerShdw blurRad="38100" dist="38100" dir="2700000" algn="tl">
                    <a:srgbClr val="000000">
                      <a:alpha val="43137"/>
                    </a:srgbClr>
                  </a:outerShdw>
                </a:effectLst>
              </a:rPr>
              <a:t>dianoids</a:t>
            </a:r>
            <a:r>
              <a:rPr lang="en-US" b="1" dirty="0">
                <a:effectLst>
                  <a:outerShdw blurRad="38100" dist="38100" dir="2700000" algn="tl">
                    <a:srgbClr val="000000">
                      <a:alpha val="43137"/>
                    </a:srgbClr>
                  </a:outerShdw>
                </a:effectLst>
              </a:rPr>
              <a:t> means: “thought, intention; the mind, intellect, understanding; insight, comprehension.”</a:t>
            </a:r>
          </a:p>
          <a:p>
            <a:pPr algn="just" rtl="0"/>
            <a:r>
              <a:rPr lang="en-US" b="1" dirty="0">
                <a:effectLst>
                  <a:outerShdw blurRad="38100" dist="38100" dir="2700000" algn="tl">
                    <a:srgbClr val="000000">
                      <a:alpha val="43137"/>
                    </a:srgbClr>
                  </a:outerShdw>
                </a:effectLst>
              </a:rPr>
              <a:t>We must love and serve God with full understanding. Our minds must be devoted to His service, and be pure minds anxious to learn His will and perform it. Be honest with yourself: how much of your mind is given to thoughts which pollute, degrade, and corrupt?</a:t>
            </a:r>
          </a:p>
          <a:p>
            <a:pPr algn="just" rtl="0"/>
            <a:r>
              <a:rPr lang="en-US" b="1" dirty="0">
                <a:effectLst>
                  <a:outerShdw blurRad="38100" dist="38100" dir="2700000" algn="tl">
                    <a:srgbClr val="000000">
                      <a:alpha val="43137"/>
                    </a:srgbClr>
                  </a:outerShdw>
                </a:effectLst>
              </a:rPr>
              <a:t>The mind of the Gentiles was corrupted because they did not devote themselves to God. “And even as they did not like to retain God in their knowledge, God gave them up to a reprobate mind, to do those things which are not fitting” (Rom. 1:28). A “reprobate mind” does those things that are entirely unfit and degrading in the sight of the Lord, even though it may be things that the world applauds and pursues. While guided by such a corrupt mind, it is impossible to please the Lord.</a:t>
            </a:r>
          </a:p>
          <a:p>
            <a:pPr algn="just" rtl="0"/>
            <a:r>
              <a:rPr lang="en-US" b="1" dirty="0">
                <a:effectLst>
                  <a:outerShdw blurRad="38100" dist="38100" dir="2700000" algn="tl">
                    <a:srgbClr val="000000">
                      <a:alpha val="43137"/>
                    </a:srgbClr>
                  </a:outerShdw>
                </a:effectLst>
              </a:rPr>
              <a:t>As one observes society in the eighties, seen on every hand are people with degraded, immoral, ungodly minds. One does not have to watch television, for example, very long before he will see much evidence of degraded minds and reprobate lives. The usual conversation of the worldly individual is filled with ungodly, immoral thoughts and speech. The filthy themes of a high percentage of modern rock, pop, and country and western songs are “adultery, whore-mongering, and drunkenness” (dressed up in more sophisticated speech, of course).</a:t>
            </a:r>
          </a:p>
          <a:p>
            <a:pPr algn="just" rtl="0"/>
            <a:r>
              <a:rPr lang="en-US" b="1" dirty="0">
                <a:effectLst>
                  <a:outerShdw blurRad="38100" dist="38100" dir="2700000" algn="tl">
                    <a:srgbClr val="000000">
                      <a:alpha val="43137"/>
                    </a:srgbClr>
                  </a:outerShdw>
                </a:effectLst>
              </a:rPr>
              <a:t>“For they that are after the flesh, do mind the things of the flesh; but they that are after the Spirit, the things of the Spirit. For to be carnally minded is death; but to be spiritually minded is life and peace” (Rom. 8:5,6). The one leads to death! The other to life and peace! What a contrast. How tragic it is that some who claim to be church members actually have carnal minds and are sadly lacking in real spirituality.</a:t>
            </a:r>
          </a:p>
          <a:p>
            <a:pPr algn="just" rtl="0"/>
            <a:r>
              <a:rPr lang="en-US" b="1" dirty="0">
                <a:effectLst>
                  <a:outerShdw blurRad="38100" dist="38100" dir="2700000" algn="tl">
                    <a:srgbClr val="000000">
                      <a:alpha val="43137"/>
                    </a:srgbClr>
                  </a:outerShdw>
                </a:effectLst>
              </a:rPr>
              <a:t>We can purify our minds by receiving and retaining the life-giving Word of God (Acts 17:11). This spiritual growth is demanded of every saint: “And be not conformed to this world, but be ye transformed by the renewing of your mind, that ye may prove what is that good, and acceptable, and perfect will of God” (Rom. 12:2). Our minds must be transformed; that is, changed. We disciples of Jesus are not to be squeezed into the mold of this carnal world. “And be renewed in the spirit of your mind” (Eph. 4:23).</a:t>
            </a:r>
          </a:p>
          <a:p>
            <a:pPr algn="just" rtl="0"/>
            <a:r>
              <a:rPr lang="en-US" b="1" dirty="0">
                <a:effectLst>
                  <a:outerShdw blurRad="38100" dist="38100" dir="2700000" algn="tl">
                    <a:srgbClr val="000000">
                      <a:alpha val="43137"/>
                    </a:srgbClr>
                  </a:outerShdw>
                </a:effectLst>
              </a:rPr>
              <a:t>As Jane McWhorter phrases it in her book Caterpillars or Butterflies, “The health department is not alone in inoculating people. It seems that sometimes the devil uses this same method. A small amount of injected smallpox germs will produce a light case of the dreaded disease and allow our bodies to develop a defense against a real attack. In the same way, new converts sometimes receive only a smattering of Christianity and somehow manage to build up a tremendous resistance to the real thing. Christ means nothing in our lives until He is everything…. Our trouble is this: we plant turnip seeds in our minds, allow dandelions to blow in and then wonder why we don’t have a rose garden. When we plant and cultivate the right seed, the right fruit will be produced. This is God’s answer to the transformation of a Christian’s mind.”</a:t>
            </a:r>
          </a:p>
          <a:p>
            <a:pPr algn="just" rtl="0"/>
            <a:r>
              <a:rPr lang="en-US" b="1" dirty="0">
                <a:effectLst>
                  <a:outerShdw blurRad="38100" dist="38100" dir="2700000" algn="tl">
                    <a:srgbClr val="000000">
                      <a:alpha val="43137"/>
                    </a:srgbClr>
                  </a:outerShdw>
                </a:effectLst>
              </a:rPr>
              <a:t>Our minds are truly the soil in which the seeds of our thoughts grow. About what are we thinking, and on what are we feeding?</a:t>
            </a:r>
          </a:p>
          <a:p>
            <a:pPr algn="just" rtl="0"/>
            <a:r>
              <a:rPr lang="en-US" b="1" dirty="0">
                <a:effectLst>
                  <a:outerShdw blurRad="38100" dist="38100" dir="2700000" algn="tl">
                    <a:srgbClr val="000000">
                      <a:alpha val="43137"/>
                    </a:srgbClr>
                  </a:outerShdw>
                </a:effectLst>
              </a:rPr>
              <a:t>Too many brethren take the Word of God just as they do bad-tasting medicine. They tolerate it when they have to do so just to get it over with and out of the way. Sadly, they have never known the delight that the psalmist experienced as he meditated on the law of God day and night (Psa. 1:2).</a:t>
            </a:r>
          </a:p>
          <a:p>
            <a:pPr algn="just" rtl="0"/>
            <a:r>
              <a:rPr lang="en-US" b="1" dirty="0">
                <a:effectLst>
                  <a:outerShdw blurRad="38100" dist="38100" dir="2700000" algn="tl">
                    <a:srgbClr val="000000">
                      <a:alpha val="43137"/>
                    </a:srgbClr>
                  </a:outerShdw>
                </a:effectLst>
              </a:rPr>
              <a:t>Are we taking delight in feeding our minds on the life-giving Words of God? Remember, eternity is getting closer with every breath you take.</a:t>
            </a:r>
          </a:p>
          <a:p>
            <a:pPr algn="just" rtl="0"/>
            <a:r>
              <a:rPr lang="en-US" b="1" dirty="0">
                <a:effectLst>
                  <a:outerShdw blurRad="38100" dist="38100" dir="2700000" algn="tl">
                    <a:srgbClr val="000000">
                      <a:alpha val="43137"/>
                    </a:srgbClr>
                  </a:outerShdw>
                </a:effectLst>
              </a:rPr>
              <a:t>Guardian of Truth XXIX: 21, p. 655</a:t>
            </a:r>
          </a:p>
          <a:p>
            <a:pPr algn="just" rtl="0"/>
            <a:r>
              <a:rPr lang="en-US" b="1" dirty="0">
                <a:effectLst>
                  <a:outerShdw blurRad="38100" dist="38100" dir="2700000" algn="tl">
                    <a:srgbClr val="000000">
                      <a:alpha val="43137"/>
                    </a:srgbClr>
                  </a:outerShdw>
                </a:effectLst>
              </a:rPr>
              <a:t>November 7, 1985</a:t>
            </a:r>
          </a:p>
          <a:p>
            <a:pPr algn="just" rtl="0"/>
            <a:endParaRPr lang="en-US" dirty="0"/>
          </a:p>
          <a:p>
            <a:endParaRPr lang="en-US" dirty="0"/>
          </a:p>
        </p:txBody>
      </p:sp>
    </p:spTree>
    <p:extLst>
      <p:ext uri="{BB962C8B-B14F-4D97-AF65-F5344CB8AC3E}">
        <p14:creationId xmlns:p14="http://schemas.microsoft.com/office/powerpoint/2010/main" val="5460621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2904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71638"/>
            <a:ext cx="11719249" cy="6143766"/>
          </a:xfrm>
          <a:solidFill>
            <a:schemeClr val="accent2">
              <a:lumMod val="20000"/>
              <a:lumOff val="80000"/>
            </a:schemeClr>
          </a:solidFill>
          <a:ln>
            <a:noFill/>
          </a:ln>
        </p:spPr>
        <p:txBody>
          <a:bodyPr>
            <a:normAutofit fontScale="55000" lnSpcReduction="20000"/>
          </a:bodyPr>
          <a:lstStyle/>
          <a:p>
            <a:pPr marL="0" indent="0" algn="just" rtl="0">
              <a:buNone/>
            </a:pPr>
            <a:r>
              <a:rPr lang="en-US" sz="5800" b="1" dirty="0"/>
              <a:t>  </a:t>
            </a:r>
            <a:r>
              <a:rPr lang="en-US" sz="5800" b="1" dirty="0">
                <a:solidFill>
                  <a:srgbClr val="C00000"/>
                </a:solidFill>
                <a:effectLst>
                  <a:outerShdw blurRad="38100" dist="38100" dir="2700000" algn="tl">
                    <a:srgbClr val="000000">
                      <a:alpha val="43137"/>
                    </a:srgbClr>
                  </a:outerShdw>
                </a:effectLst>
              </a:rPr>
              <a:t>Mind Control</a:t>
            </a:r>
          </a:p>
          <a:p>
            <a:pPr algn="just" rtl="0"/>
            <a:r>
              <a:rPr lang="en-US" b="1" dirty="0">
                <a:effectLst>
                  <a:outerShdw blurRad="38100" dist="38100" dir="2700000" algn="tl">
                    <a:srgbClr val="000000">
                      <a:alpha val="43137"/>
                    </a:srgbClr>
                  </a:outerShdw>
                </a:effectLst>
              </a:rPr>
              <a:t>By David Holder</a:t>
            </a:r>
          </a:p>
          <a:p>
            <a:pPr algn="just" rtl="0"/>
            <a:r>
              <a:rPr lang="en-US" b="1" dirty="0">
                <a:effectLst>
                  <a:outerShdw blurRad="38100" dist="38100" dir="2700000" algn="tl">
                    <a:srgbClr val="000000">
                      <a:alpha val="43137"/>
                    </a:srgbClr>
                  </a:outerShdw>
                </a:effectLst>
              </a:rPr>
              <a:t>We hear much today about mind control. Such control is the power of the cults as well as the idea behind advertising. The inescapable fact is that something is going to control our thinking. And whatever it is that wields such control over our minds determines the kind of people we are. The writer of Proverbs observed, “For as he thinks within himself, so is he” (23:7). This should impress us with the fact that we must be concerned about our thinking. The reason that people do not do right and live right is that they do not think right. While mind control is the power of the cults and other such evils, it is also the power of the word of God. Paul teaches in Romans 12:2, “But be ye transformed by the renewing of your mind, that ye may prove what is the good and acceptable and perfect will of God.” Each Christian needs to do some serious thinking about thinking.</a:t>
            </a:r>
          </a:p>
          <a:p>
            <a:pPr algn="just" rtl="0"/>
            <a:r>
              <a:rPr lang="en-US" b="1" dirty="0">
                <a:effectLst>
                  <a:outerShdw blurRad="38100" dist="38100" dir="2700000" algn="tl">
                    <a:srgbClr val="000000">
                      <a:alpha val="43137"/>
                    </a:srgbClr>
                  </a:outerShdw>
                </a:effectLst>
              </a:rPr>
              <a:t>The Danger Of Wrong Thinking</a:t>
            </a:r>
          </a:p>
          <a:p>
            <a:pPr algn="just" rtl="0"/>
            <a:r>
              <a:rPr lang="en-US" b="1" dirty="0">
                <a:effectLst>
                  <a:outerShdw blurRad="38100" dist="38100" dir="2700000" algn="tl">
                    <a:srgbClr val="000000">
                      <a:alpha val="43137"/>
                    </a:srgbClr>
                  </a:outerShdw>
                </a:effectLst>
              </a:rPr>
              <a:t>The Bible is replete with examples of and warnings about wrong thinking and its consequences. In the days of Noah, “the Lord saw that the wickedness of man was great, and that every imagination of the thoughts of his heart was only evil continually” (Gen. 6:5). As a result, God destroyed mankind by the flood. In Isaiah 55:6-8 God called upon the unrighteous man to forsake his thoughts, “For,” God said, “my thoughts are not your thoughts.” Certainly God had not erred in His thoughts. It was the people whose thinking was not right.</a:t>
            </a:r>
          </a:p>
          <a:p>
            <a:pPr algn="just" rtl="0"/>
            <a:r>
              <a:rPr lang="en-US" b="1" dirty="0">
                <a:effectLst>
                  <a:outerShdw blurRad="38100" dist="38100" dir="2700000" algn="tl">
                    <a:srgbClr val="000000">
                      <a:alpha val="43137"/>
                    </a:srgbClr>
                  </a:outerShdw>
                </a:effectLst>
              </a:rPr>
              <a:t>There are several warnings in the New Testament regarding our thoughts, especially thoughts about ourselves. Paul speaks to all people in Romans 12:3 when he warns man ” . . . not to think of himself more highly than he ought to think.” 1 Corinthians 10:12 says, “let him who thinks he stands take heed lest he fall.” And Galatians 6:3 reads, “If a man thinks himself to be something when he is nothing, he deceives himself.” The summary of the matter is, whether we like to “think” it or not, man is capable of wrong thinking. We can think ourselves into or out of just about anything. “Free thinkers” have thought their way out of morals, religion, and belief in the existence of God, just to name a few. Some professed Christians have thought their way into pride, immorality, and sin of all kinds. This clearly shows that what we think is important because our thinking is a determining factor in the way we live our lives. Hence, it is necessary that our thinking be controlled by the right things.</a:t>
            </a:r>
          </a:p>
          <a:p>
            <a:pPr algn="just" rtl="0"/>
            <a:r>
              <a:rPr lang="en-US" b="1" dirty="0">
                <a:effectLst>
                  <a:outerShdw blurRad="38100" dist="38100" dir="2700000" algn="tl">
                    <a:srgbClr val="000000">
                      <a:alpha val="43137"/>
                    </a:srgbClr>
                  </a:outerShdw>
                </a:effectLst>
              </a:rPr>
              <a:t>Controlling Our Thinking</a:t>
            </a:r>
          </a:p>
          <a:p>
            <a:pPr algn="just" rtl="0"/>
            <a:r>
              <a:rPr lang="en-US" b="1" dirty="0">
                <a:effectLst>
                  <a:outerShdw blurRad="38100" dist="38100" dir="2700000" algn="tl">
                    <a:srgbClr val="000000">
                      <a:alpha val="43137"/>
                    </a:srgbClr>
                  </a:outerShdw>
                </a:effectLst>
              </a:rPr>
              <a:t>Our minds are controlled by one or more of four basic influences: our own will, the will of other people, things of the world, or the will of God. A good example of how such influences work is to study the mind of Pilate, the Roman procurator who sentenced Jesus to die. When Jesus first came before Pilate, the governor found the Son of Goo guilty of nothing and desired to release him. This was Pilate’s own will. Luke records in 23:23 that “the people were urgent with loud voices, asking that he might be crucified. And their voices prevailed.” Pilate was influenced by the will of others. Finally, the people said to Pilate, “If you release this man, you are not Caesar’s friend” (Jn. 19:12). They held before Pilate the power and prestige of his position. This greatly influenced the decision he made. Without doubt, there were definite influences in control of Pilate’s mind at various times which led him eventually to sentence Jesus to death. Such makes an interesting study, but what does this have to do with our thinking today?</a:t>
            </a:r>
          </a:p>
          <a:p>
            <a:pPr algn="just" rtl="0"/>
            <a:r>
              <a:rPr lang="en-US" b="1" dirty="0">
                <a:effectLst>
                  <a:outerShdw blurRad="38100" dist="38100" dir="2700000" algn="tl">
                    <a:srgbClr val="000000">
                      <a:alpha val="43137"/>
                    </a:srgbClr>
                  </a:outerShdw>
                </a:effectLst>
              </a:rPr>
              <a:t>The conclusion is that there are certain factors which can and will control our minds if we so allow them. If it is our desire, however, to be right and acceptable to God, then our minds must be controlled by the will of God alone. After all, who knows more about our minds than He? And who is more worthy of such control than God? Examine carefully what God’s word has to say about such matters:</a:t>
            </a:r>
          </a:p>
          <a:p>
            <a:pPr algn="just" rtl="0"/>
            <a:r>
              <a:rPr lang="en-US" b="1" dirty="0">
                <a:effectLst>
                  <a:outerShdw blurRad="38100" dist="38100" dir="2700000" algn="tl">
                    <a:srgbClr val="000000">
                      <a:alpha val="43137"/>
                    </a:srgbClr>
                  </a:outerShdw>
                </a:effectLst>
              </a:rPr>
              <a:t>(1) “Whatsoever things are true, honorable, just, pure, lovely, of good report; if there be any virtue, and if there be any praise, think on these things” (Phil. 4:8). How can we do right and think only of evil, immoral, and worldly things? Why is it that men sin and Christians forsake Christ and grow unfaithful? It is because their minds are dwelling on the wrong things. What the church and the world needs today is more people who think on such things as Paul lists in Philippians 4:8.</a:t>
            </a:r>
          </a:p>
          <a:p>
            <a:pPr algn="just" rtl="0"/>
            <a:r>
              <a:rPr lang="en-US" b="1" dirty="0">
                <a:effectLst>
                  <a:outerShdw blurRad="38100" dist="38100" dir="2700000" algn="tl">
                    <a:srgbClr val="000000">
                      <a:alpha val="43137"/>
                    </a:srgbClr>
                  </a:outerShdw>
                </a:effectLst>
              </a:rPr>
              <a:t>(2) “Bringing every thought into captivity to the obedience of Christ” (2 Cor. 10:5). Why would a man put his soul’s salvation into his own hand or into the hands of other people? Yet this is what so many people do through the thinking they are involved in. Their minds are controlled by some other will than God’s. The Bible teaches men to yield their will and thinking to the will of Christ. Paul exhorts, “Set your mind on the things that are above, not on things that are upon earth” (Col. 3:2).</a:t>
            </a:r>
          </a:p>
          <a:p>
            <a:pPr algn="just" rtl="0"/>
            <a:r>
              <a:rPr lang="en-US" b="1" dirty="0">
                <a:effectLst>
                  <a:outerShdw blurRad="38100" dist="38100" dir="2700000" algn="tl">
                    <a:srgbClr val="000000">
                      <a:alpha val="43137"/>
                    </a:srgbClr>
                  </a:outerShdw>
                </a:effectLst>
              </a:rPr>
              <a:t>The mind of man, without reservation, is the most complex thing on earth. If man could ever happen to figure out all things in the realms of science, technology, and medicine, never will he completely know his own mind. Probably the most difficult task we have as Christians is to control our own minds to the extent that we completely yield ourselves to the will of God. Rather than turning to cultism, agnosticism, or atheism as we search for peace and fulfillment in life, let us learn that true fulfillment and salvation come only from minds controlled by the will of God.</a:t>
            </a:r>
          </a:p>
          <a:p>
            <a:pPr algn="just" rtl="0"/>
            <a:r>
              <a:rPr lang="en-US" b="1" dirty="0">
                <a:effectLst>
                  <a:outerShdw blurRad="38100" dist="38100" dir="2700000" algn="tl">
                    <a:srgbClr val="000000">
                      <a:alpha val="43137"/>
                    </a:srgbClr>
                  </a:outerShdw>
                </a:effectLst>
              </a:rPr>
              <a:t>Guardian of Truth XXVII: 14, p. 436</a:t>
            </a:r>
          </a:p>
          <a:p>
            <a:pPr algn="just" rtl="0"/>
            <a:r>
              <a:rPr lang="en-US" b="1" dirty="0">
                <a:effectLst>
                  <a:outerShdw blurRad="38100" dist="38100" dir="2700000" algn="tl">
                    <a:srgbClr val="000000">
                      <a:alpha val="43137"/>
                    </a:srgbClr>
                  </a:outerShdw>
                </a:effectLst>
              </a:rPr>
              <a:t>July 21, 1983</a:t>
            </a:r>
          </a:p>
          <a:p>
            <a:pPr algn="just" rtl="0"/>
            <a:endParaRPr lang="en-US" dirty="0"/>
          </a:p>
          <a:p>
            <a:endParaRPr lang="en-US" dirty="0"/>
          </a:p>
        </p:txBody>
      </p:sp>
    </p:spTree>
    <p:extLst>
      <p:ext uri="{BB962C8B-B14F-4D97-AF65-F5344CB8AC3E}">
        <p14:creationId xmlns:p14="http://schemas.microsoft.com/office/powerpoint/2010/main" val="21152839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70068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943276"/>
            <a:ext cx="11719249" cy="5672128"/>
          </a:xfrm>
          <a:solidFill>
            <a:schemeClr val="accent2">
              <a:lumMod val="20000"/>
              <a:lumOff val="80000"/>
            </a:schemeClr>
          </a:solidFill>
          <a:ln>
            <a:noFill/>
          </a:ln>
        </p:spPr>
        <p:txBody>
          <a:bodyPr>
            <a:normAutofit/>
          </a:bodyPr>
          <a:lstStyle/>
          <a:p>
            <a:pPr algn="just" rtl="0"/>
            <a:r>
              <a:rPr lang="en-US" sz="20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Genesis 1:1 and the numerical value 777 (God 86 + the heavens 395 + the earth 296)</a:t>
            </a:r>
            <a:endParaRPr lang="en-US" sz="2000" dirty="0">
              <a:solidFill>
                <a:srgbClr val="C00000"/>
              </a:solidFill>
              <a:effectLst>
                <a:outerShdw blurRad="38100" dist="38100" dir="2700000" algn="tl">
                  <a:srgbClr val="000000">
                    <a:alpha val="43137"/>
                  </a:srgbClr>
                </a:outerShdw>
              </a:effectLst>
            </a:endParaRPr>
          </a:p>
        </p:txBody>
      </p:sp>
      <p:pic>
        <p:nvPicPr>
          <p:cNvPr id="4" name="cc-m-imagesubtitle-image-12316024057" descr="Jesus 888, god the heavens and eartn 777, Antichrist 666">
            <a:hlinkClick r:id="rId3"/>
            <a:extLst>
              <a:ext uri="{FF2B5EF4-FFF2-40B4-BE49-F238E27FC236}">
                <a16:creationId xmlns:a16="http://schemas.microsoft.com/office/drawing/2014/main" id="{65088E0B-091E-4F33-AD75-42C1B6262B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46434" y="1885950"/>
            <a:ext cx="7748337" cy="3600450"/>
          </a:xfrm>
          <a:prstGeom prst="rect">
            <a:avLst/>
          </a:prstGeom>
          <a:noFill/>
          <a:ln>
            <a:noFill/>
          </a:ln>
        </p:spPr>
      </p:pic>
    </p:spTree>
    <p:extLst>
      <p:ext uri="{BB962C8B-B14F-4D97-AF65-F5344CB8AC3E}">
        <p14:creationId xmlns:p14="http://schemas.microsoft.com/office/powerpoint/2010/main" val="17089397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9585"/>
          </a:xfrm>
          <a:solidFill>
            <a:schemeClr val="accent2">
              <a:lumMod val="20000"/>
              <a:lumOff val="80000"/>
            </a:schemeClr>
          </a:solidFill>
        </p:spPr>
        <p:txBody>
          <a:bodyPr>
            <a:normAutofit/>
          </a:bodyPr>
          <a:lstStyle/>
          <a:p>
            <a:endParaRPr lang="en-US" dirty="0"/>
          </a:p>
        </p:txBody>
      </p:sp>
      <p:pic>
        <p:nvPicPr>
          <p:cNvPr id="7" name="Picture 6">
            <a:extLst>
              <a:ext uri="{FF2B5EF4-FFF2-40B4-BE49-F238E27FC236}">
                <a16:creationId xmlns:a16="http://schemas.microsoft.com/office/drawing/2014/main" id="{20314827-C9F6-47C1-84C9-7C08BCCC739D}"/>
              </a:ext>
            </a:extLst>
          </p:cNvPr>
          <p:cNvPicPr>
            <a:picLocks noChangeAspect="1"/>
          </p:cNvPicPr>
          <p:nvPr/>
        </p:nvPicPr>
        <p:blipFill>
          <a:blip r:embed="rId3"/>
          <a:stretch>
            <a:fillRect/>
          </a:stretch>
        </p:blipFill>
        <p:spPr>
          <a:xfrm>
            <a:off x="230156" y="242595"/>
            <a:ext cx="11719249" cy="6372809"/>
          </a:xfrm>
          <a:prstGeom prst="rect">
            <a:avLst/>
          </a:prstGeom>
        </p:spPr>
      </p:pic>
    </p:spTree>
    <p:extLst>
      <p:ext uri="{BB962C8B-B14F-4D97-AF65-F5344CB8AC3E}">
        <p14:creationId xmlns:p14="http://schemas.microsoft.com/office/powerpoint/2010/main" val="41150244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12290" name="Picture 2">
            <a:extLst>
              <a:ext uri="{FF2B5EF4-FFF2-40B4-BE49-F238E27FC236}">
                <a16:creationId xmlns:a16="http://schemas.microsoft.com/office/drawing/2014/main" id="{798E101F-3E89-457B-8E3A-2EBDA98D4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 y="242595"/>
            <a:ext cx="11719249" cy="64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415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0802" name="Rectangle 2">
            <a:extLst>
              <a:ext uri="{FF2B5EF4-FFF2-40B4-BE49-F238E27FC236}">
                <a16:creationId xmlns:a16="http://schemas.microsoft.com/office/drawing/2014/main" id="{1EB935D0-330B-4800-B98F-8F338BB3EAE9}"/>
              </a:ext>
            </a:extLst>
          </p:cNvPr>
          <p:cNvSpPr>
            <a:spLocks noGrp="1" noChangeArrowheads="1"/>
          </p:cNvSpPr>
          <p:nvPr>
            <p:ph type="title"/>
          </p:nvPr>
        </p:nvSpPr>
        <p:spPr>
          <a:xfrm>
            <a:off x="1524000" y="304800"/>
            <a:ext cx="9144000" cy="838200"/>
          </a:xfrm>
        </p:spPr>
        <p:txBody>
          <a:bodyPr/>
          <a:lstStyle/>
          <a:p>
            <a:pPr eaLnBrk="1" hangingPunct="1">
              <a:defRPr/>
            </a:pPr>
            <a:r>
              <a:rPr lang="en-US" sz="5400" b="1" u="sng">
                <a:effectLst>
                  <a:outerShdw blurRad="38100" dist="38100" dir="2700000" algn="tl">
                    <a:srgbClr val="000000"/>
                  </a:outerShdw>
                </a:effectLst>
                <a:ea typeface="+mj-ea"/>
              </a:rPr>
              <a:t>Where Are You Pointed?</a:t>
            </a:r>
          </a:p>
        </p:txBody>
      </p:sp>
      <p:sp>
        <p:nvSpPr>
          <p:cNvPr id="460803" name="Rectangle 3">
            <a:extLst>
              <a:ext uri="{FF2B5EF4-FFF2-40B4-BE49-F238E27FC236}">
                <a16:creationId xmlns:a16="http://schemas.microsoft.com/office/drawing/2014/main" id="{018E80F6-8195-4684-8C1B-6AD9A1206B54}"/>
              </a:ext>
            </a:extLst>
          </p:cNvPr>
          <p:cNvSpPr>
            <a:spLocks noGrp="1" noChangeArrowheads="1"/>
          </p:cNvSpPr>
          <p:nvPr>
            <p:ph type="body" idx="1"/>
          </p:nvPr>
        </p:nvSpPr>
        <p:spPr>
          <a:xfrm>
            <a:off x="2209800" y="1524000"/>
            <a:ext cx="7772400" cy="2590800"/>
          </a:xfrm>
        </p:spPr>
        <p:txBody>
          <a:bodyPr/>
          <a:lstStyle/>
          <a:p>
            <a:pPr eaLnBrk="1" hangingPunct="1">
              <a:lnSpc>
                <a:spcPct val="90000"/>
              </a:lnSpc>
              <a:defRPr/>
            </a:pPr>
            <a:r>
              <a:rPr lang="en-US" sz="8800" b="1">
                <a:solidFill>
                  <a:srgbClr val="CC66FF"/>
                </a:solidFill>
                <a:effectLst>
                  <a:outerShdw blurRad="38100" dist="38100" dir="2700000" algn="tl">
                    <a:srgbClr val="000000"/>
                  </a:outerShdw>
                </a:effectLst>
                <a:ea typeface="+mn-ea"/>
              </a:rPr>
              <a:t> Paradise?</a:t>
            </a:r>
          </a:p>
          <a:p>
            <a:pPr eaLnBrk="1" hangingPunct="1">
              <a:lnSpc>
                <a:spcPct val="90000"/>
              </a:lnSpc>
              <a:defRPr/>
            </a:pPr>
            <a:r>
              <a:rPr lang="en-US" sz="8800" b="1">
                <a:solidFill>
                  <a:srgbClr val="FF0066"/>
                </a:solidFill>
                <a:effectLst>
                  <a:outerShdw blurRad="38100" dist="38100" dir="2700000" algn="tl">
                    <a:srgbClr val="000000"/>
                  </a:outerShdw>
                </a:effectLst>
                <a:ea typeface="+mn-ea"/>
              </a:rPr>
              <a:t> Perdition?</a:t>
            </a:r>
          </a:p>
        </p:txBody>
      </p:sp>
      <p:pic>
        <p:nvPicPr>
          <p:cNvPr id="4" name="Picture 5" descr="C:\Documents and Settings\Owner\My Documents\ATT6.gif">
            <a:extLst>
              <a:ext uri="{FF2B5EF4-FFF2-40B4-BE49-F238E27FC236}">
                <a16:creationId xmlns:a16="http://schemas.microsoft.com/office/drawing/2014/main" id="{A12F522E-6514-4698-978D-154D100BD4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2057400"/>
            <a:ext cx="121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60802"/>
                                        </p:tgtEl>
                                        <p:attrNameLst>
                                          <p:attrName>style.visibility</p:attrName>
                                        </p:attrNameLst>
                                      </p:cBhvr>
                                      <p:to>
                                        <p:strVal val="visible"/>
                                      </p:to>
                                    </p:set>
                                    <p:anim calcmode="lin" valueType="num">
                                      <p:cBhvr>
                                        <p:cTn id="7" dur="500" fill="hold"/>
                                        <p:tgtEl>
                                          <p:spTgt spid="460802"/>
                                        </p:tgtEl>
                                        <p:attrNameLst>
                                          <p:attrName>ppt_w</p:attrName>
                                        </p:attrNameLst>
                                      </p:cBhvr>
                                      <p:tavLst>
                                        <p:tav tm="0">
                                          <p:val>
                                            <p:strVal val="(6*min(max(#ppt_w*#ppt_h,.3),1)-7.4)/-.7*#ppt_w"/>
                                          </p:val>
                                        </p:tav>
                                        <p:tav tm="100000">
                                          <p:val>
                                            <p:strVal val="#ppt_w"/>
                                          </p:val>
                                        </p:tav>
                                      </p:tavLst>
                                    </p:anim>
                                    <p:anim calcmode="lin" valueType="num">
                                      <p:cBhvr>
                                        <p:cTn id="8" dur="500" fill="hold"/>
                                        <p:tgtEl>
                                          <p:spTgt spid="460802"/>
                                        </p:tgtEl>
                                        <p:attrNameLst>
                                          <p:attrName>ppt_h</p:attrName>
                                        </p:attrNameLst>
                                      </p:cBhvr>
                                      <p:tavLst>
                                        <p:tav tm="0">
                                          <p:val>
                                            <p:strVal val="(6*min(max(#ppt_w*#ppt_h,.3),1)-7.4)/-.7*#ppt_h"/>
                                          </p:val>
                                        </p:tav>
                                        <p:tav tm="100000">
                                          <p:val>
                                            <p:strVal val="#ppt_h"/>
                                          </p:val>
                                        </p:tav>
                                      </p:tavLst>
                                    </p:anim>
                                    <p:anim calcmode="lin" valueType="num">
                                      <p:cBhvr>
                                        <p:cTn id="9" dur="500" fill="hold"/>
                                        <p:tgtEl>
                                          <p:spTgt spid="460802"/>
                                        </p:tgtEl>
                                        <p:attrNameLst>
                                          <p:attrName>ppt_x</p:attrName>
                                        </p:attrNameLst>
                                      </p:cBhvr>
                                      <p:tavLst>
                                        <p:tav tm="0">
                                          <p:val>
                                            <p:fltVal val="0.5"/>
                                          </p:val>
                                        </p:tav>
                                        <p:tav tm="100000">
                                          <p:val>
                                            <p:strVal val="#ppt_x"/>
                                          </p:val>
                                        </p:tav>
                                      </p:tavLst>
                                    </p:anim>
                                    <p:anim calcmode="lin" valueType="num">
                                      <p:cBhvr>
                                        <p:cTn id="10" dur="500" fill="hold"/>
                                        <p:tgtEl>
                                          <p:spTgt spid="46080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460803">
                                            <p:txEl>
                                              <p:pRg st="0" end="0"/>
                                            </p:txEl>
                                          </p:spTgt>
                                        </p:tgtEl>
                                        <p:attrNameLst>
                                          <p:attrName>style.visibility</p:attrName>
                                        </p:attrNameLst>
                                      </p:cBhvr>
                                      <p:to>
                                        <p:strVal val="visible"/>
                                      </p:to>
                                    </p:set>
                                    <p:anim calcmode="lin" valueType="num">
                                      <p:cBhvr>
                                        <p:cTn id="15" dur="5000" fill="hold"/>
                                        <p:tgtEl>
                                          <p:spTgt spid="460803">
                                            <p:txEl>
                                              <p:pRg st="0" end="0"/>
                                            </p:txEl>
                                          </p:spTgt>
                                        </p:tgtEl>
                                        <p:attrNameLst>
                                          <p:attrName>ppt_w</p:attrName>
                                        </p:attrNameLst>
                                      </p:cBhvr>
                                      <p:tavLst>
                                        <p:tav tm="0" fmla="#ppt_w*sin(2.5*pi*$)">
                                          <p:val>
                                            <p:fltVal val="0"/>
                                          </p:val>
                                        </p:tav>
                                        <p:tav tm="100000">
                                          <p:val>
                                            <p:fltVal val="1"/>
                                          </p:val>
                                        </p:tav>
                                      </p:tavLst>
                                    </p:anim>
                                    <p:anim calcmode="lin" valueType="num">
                                      <p:cBhvr>
                                        <p:cTn id="16" dur="5000" fill="hold"/>
                                        <p:tgtEl>
                                          <p:spTgt spid="4608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460803">
                                            <p:txEl>
                                              <p:pRg st="1" end="1"/>
                                            </p:txEl>
                                          </p:spTgt>
                                        </p:tgtEl>
                                        <p:attrNameLst>
                                          <p:attrName>style.visibility</p:attrName>
                                        </p:attrNameLst>
                                      </p:cBhvr>
                                      <p:to>
                                        <p:strVal val="visible"/>
                                      </p:to>
                                    </p:set>
                                    <p:anim calcmode="lin" valueType="num">
                                      <p:cBhvr>
                                        <p:cTn id="21" dur="5000" fill="hold"/>
                                        <p:tgtEl>
                                          <p:spTgt spid="460803">
                                            <p:txEl>
                                              <p:pRg st="1" end="1"/>
                                            </p:txEl>
                                          </p:spTgt>
                                        </p:tgtEl>
                                        <p:attrNameLst>
                                          <p:attrName>ppt_w</p:attrName>
                                        </p:attrNameLst>
                                      </p:cBhvr>
                                      <p:tavLst>
                                        <p:tav tm="0" fmla="#ppt_w*sin(2.5*pi*$)">
                                          <p:val>
                                            <p:fltVal val="0"/>
                                          </p:val>
                                        </p:tav>
                                        <p:tav tm="100000">
                                          <p:val>
                                            <p:fltVal val="1"/>
                                          </p:val>
                                        </p:tav>
                                      </p:tavLst>
                                    </p:anim>
                                    <p:anim calcmode="lin" valueType="num">
                                      <p:cBhvr>
                                        <p:cTn id="22" dur="5000" fill="hold"/>
                                        <p:tgtEl>
                                          <p:spTgt spid="4608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autoUpdateAnimBg="0"/>
      <p:bldP spid="460803"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3D603-C025-40C0-82D8-F5AEAB7A652B}"/>
              </a:ext>
            </a:extLst>
          </p:cNvPr>
          <p:cNvPicPr>
            <a:picLocks noChangeAspect="1"/>
          </p:cNvPicPr>
          <p:nvPr/>
        </p:nvPicPr>
        <p:blipFill>
          <a:blip r:embed="rId3"/>
          <a:stretch>
            <a:fillRect/>
          </a:stretch>
        </p:blipFill>
        <p:spPr>
          <a:xfrm>
            <a:off x="423512" y="423512"/>
            <a:ext cx="11338560" cy="6025414"/>
          </a:xfrm>
          <a:prstGeom prst="rect">
            <a:avLst/>
          </a:prstGeom>
        </p:spPr>
      </p:pic>
    </p:spTree>
    <p:extLst>
      <p:ext uri="{BB962C8B-B14F-4D97-AF65-F5344CB8AC3E}">
        <p14:creationId xmlns:p14="http://schemas.microsoft.com/office/powerpoint/2010/main" val="31731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algn="just" rtl="0"/>
            <a:endParaRPr lang="en-US" dirty="0"/>
          </a:p>
          <a:p>
            <a:endParaRPr lang="en-US" dirty="0"/>
          </a:p>
        </p:txBody>
      </p:sp>
      <p:graphicFrame>
        <p:nvGraphicFramePr>
          <p:cNvPr id="5" name="Object 4">
            <a:extLst>
              <a:ext uri="{FF2B5EF4-FFF2-40B4-BE49-F238E27FC236}">
                <a16:creationId xmlns:a16="http://schemas.microsoft.com/office/drawing/2014/main" id="{8F517F07-F2E5-471C-ADFC-172405A6224F}"/>
              </a:ext>
            </a:extLst>
          </p:cNvPr>
          <p:cNvGraphicFramePr>
            <a:graphicFrameLocks noChangeAspect="1"/>
          </p:cNvGraphicFramePr>
          <p:nvPr>
            <p:extLst>
              <p:ext uri="{D42A27DB-BD31-4B8C-83A1-F6EECF244321}">
                <p14:modId xmlns:p14="http://schemas.microsoft.com/office/powerpoint/2010/main" val="1845397483"/>
              </p:ext>
            </p:extLst>
          </p:nvPr>
        </p:nvGraphicFramePr>
        <p:xfrm>
          <a:off x="770021" y="943276"/>
          <a:ext cx="10578164" cy="5375709"/>
        </p:xfrm>
        <a:graphic>
          <a:graphicData uri="http://schemas.openxmlformats.org/presentationml/2006/ole">
            <mc:AlternateContent xmlns:mc="http://schemas.openxmlformats.org/markup-compatibility/2006">
              <mc:Choice xmlns:v="urn:schemas-microsoft-com:vml" Requires="v">
                <p:oleObj spid="_x0000_s10311" name="Document" r:id="rId4" imgW="5946064" imgH="2133241" progId="Word.Document.12">
                  <p:embed/>
                </p:oleObj>
              </mc:Choice>
              <mc:Fallback>
                <p:oleObj name="Document" r:id="rId4" imgW="5946064" imgH="2133241" progId="Word.Document.12">
                  <p:embed/>
                  <p:pic>
                    <p:nvPicPr>
                      <p:cNvPr id="0" name=""/>
                      <p:cNvPicPr/>
                      <p:nvPr/>
                    </p:nvPicPr>
                    <p:blipFill>
                      <a:blip r:embed="rId5"/>
                      <a:stretch>
                        <a:fillRect/>
                      </a:stretch>
                    </p:blipFill>
                    <p:spPr>
                      <a:xfrm>
                        <a:off x="770021" y="943276"/>
                        <a:ext cx="10578164" cy="5375709"/>
                      </a:xfrm>
                      <a:prstGeom prst="rect">
                        <a:avLst/>
                      </a:prstGeom>
                    </p:spPr>
                  </p:pic>
                </p:oleObj>
              </mc:Fallback>
            </mc:AlternateContent>
          </a:graphicData>
        </a:graphic>
      </p:graphicFrame>
    </p:spTree>
    <p:extLst>
      <p:ext uri="{BB962C8B-B14F-4D97-AF65-F5344CB8AC3E}">
        <p14:creationId xmlns:p14="http://schemas.microsoft.com/office/powerpoint/2010/main" val="19036781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30156" y="539015"/>
            <a:ext cx="11719249" cy="6076389"/>
          </a:xfrm>
          <a:solidFill>
            <a:schemeClr val="accent2">
              <a:lumMod val="20000"/>
              <a:lumOff val="80000"/>
            </a:schemeClr>
          </a:solidFill>
          <a:ln>
            <a:noFill/>
          </a:ln>
        </p:spPr>
        <p:txBody>
          <a:bodyPr>
            <a:normAutofit/>
          </a:bodyPr>
          <a:lstStyle/>
          <a:p>
            <a:pPr algn="just" rtl="0"/>
            <a:endParaRPr lang="en-US" dirty="0"/>
          </a:p>
          <a:p>
            <a:endParaRPr lang="en-US" dirty="0"/>
          </a:p>
        </p:txBody>
      </p:sp>
      <p:pic>
        <p:nvPicPr>
          <p:cNvPr id="6" name="Picture 5">
            <a:extLst>
              <a:ext uri="{FF2B5EF4-FFF2-40B4-BE49-F238E27FC236}">
                <a16:creationId xmlns:a16="http://schemas.microsoft.com/office/drawing/2014/main" id="{55442C0C-9E2C-45F7-8E9A-E418F2E46054}"/>
              </a:ext>
            </a:extLst>
          </p:cNvPr>
          <p:cNvPicPr>
            <a:picLocks noChangeAspect="1"/>
          </p:cNvPicPr>
          <p:nvPr/>
        </p:nvPicPr>
        <p:blipFill>
          <a:blip r:embed="rId3"/>
          <a:stretch>
            <a:fillRect/>
          </a:stretch>
        </p:blipFill>
        <p:spPr>
          <a:xfrm>
            <a:off x="1838425" y="1194303"/>
            <a:ext cx="8508733" cy="4657857"/>
          </a:xfrm>
          <a:prstGeom prst="rect">
            <a:avLst/>
          </a:prstGeom>
        </p:spPr>
      </p:pic>
    </p:spTree>
    <p:extLst>
      <p:ext uri="{BB962C8B-B14F-4D97-AF65-F5344CB8AC3E}">
        <p14:creationId xmlns:p14="http://schemas.microsoft.com/office/powerpoint/2010/main" val="23404638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algn="just" rtl="0"/>
            <a:endParaRPr lang="en-US" dirty="0"/>
          </a:p>
          <a:p>
            <a:endParaRPr lang="en-US" dirty="0"/>
          </a:p>
        </p:txBody>
      </p:sp>
      <p:graphicFrame>
        <p:nvGraphicFramePr>
          <p:cNvPr id="4" name="Object 3">
            <a:extLst>
              <a:ext uri="{FF2B5EF4-FFF2-40B4-BE49-F238E27FC236}">
                <a16:creationId xmlns:a16="http://schemas.microsoft.com/office/drawing/2014/main" id="{512DB1E3-B755-4C45-9FAC-43BD8A1FA170}"/>
              </a:ext>
            </a:extLst>
          </p:cNvPr>
          <p:cNvGraphicFramePr>
            <a:graphicFrameLocks noChangeAspect="1"/>
          </p:cNvGraphicFramePr>
          <p:nvPr>
            <p:extLst>
              <p:ext uri="{D42A27DB-BD31-4B8C-83A1-F6EECF244321}">
                <p14:modId xmlns:p14="http://schemas.microsoft.com/office/powerpoint/2010/main" val="4156639739"/>
              </p:ext>
            </p:extLst>
          </p:nvPr>
        </p:nvGraphicFramePr>
        <p:xfrm>
          <a:off x="1645920" y="924025"/>
          <a:ext cx="8681987" cy="5394959"/>
        </p:xfrm>
        <a:graphic>
          <a:graphicData uri="http://schemas.openxmlformats.org/presentationml/2006/ole">
            <mc:AlternateContent xmlns:mc="http://schemas.openxmlformats.org/markup-compatibility/2006">
              <mc:Choice xmlns:v="urn:schemas-microsoft-com:vml" Requires="v">
                <p:oleObj spid="_x0000_s11334" name="Document" r:id="rId4" imgW="5946064" imgH="3474289" progId="Word.Document.12">
                  <p:embed/>
                </p:oleObj>
              </mc:Choice>
              <mc:Fallback>
                <p:oleObj name="Document" r:id="rId4" imgW="5946064" imgH="3474289" progId="Word.Document.12">
                  <p:embed/>
                  <p:pic>
                    <p:nvPicPr>
                      <p:cNvPr id="0" name=""/>
                      <p:cNvPicPr/>
                      <p:nvPr/>
                    </p:nvPicPr>
                    <p:blipFill>
                      <a:blip r:embed="rId5"/>
                      <a:stretch>
                        <a:fillRect/>
                      </a:stretch>
                    </p:blipFill>
                    <p:spPr>
                      <a:xfrm>
                        <a:off x="1645920" y="924025"/>
                        <a:ext cx="8681987" cy="5394959"/>
                      </a:xfrm>
                      <a:prstGeom prst="rect">
                        <a:avLst/>
                      </a:prstGeom>
                    </p:spPr>
                  </p:pic>
                </p:oleObj>
              </mc:Fallback>
            </mc:AlternateContent>
          </a:graphicData>
        </a:graphic>
      </p:graphicFrame>
    </p:spTree>
    <p:extLst>
      <p:ext uri="{BB962C8B-B14F-4D97-AF65-F5344CB8AC3E}">
        <p14:creationId xmlns:p14="http://schemas.microsoft.com/office/powerpoint/2010/main" val="40825865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algn="just" rtl="0"/>
            <a:endParaRPr lang="en-US" dirty="0"/>
          </a:p>
          <a:p>
            <a:endParaRPr lang="en-US" dirty="0"/>
          </a:p>
        </p:txBody>
      </p:sp>
      <p:pic>
        <p:nvPicPr>
          <p:cNvPr id="5" name="Picture 4">
            <a:extLst>
              <a:ext uri="{FF2B5EF4-FFF2-40B4-BE49-F238E27FC236}">
                <a16:creationId xmlns:a16="http://schemas.microsoft.com/office/drawing/2014/main" id="{576046B4-E0D7-408C-91A4-5AC5F59C8A2E}"/>
              </a:ext>
            </a:extLst>
          </p:cNvPr>
          <p:cNvPicPr>
            <a:picLocks noChangeAspect="1"/>
          </p:cNvPicPr>
          <p:nvPr/>
        </p:nvPicPr>
        <p:blipFill>
          <a:blip r:embed="rId3"/>
          <a:stretch>
            <a:fillRect/>
          </a:stretch>
        </p:blipFill>
        <p:spPr>
          <a:xfrm>
            <a:off x="2176462" y="1404937"/>
            <a:ext cx="7839075" cy="4048125"/>
          </a:xfrm>
          <a:prstGeom prst="rect">
            <a:avLst/>
          </a:prstGeom>
        </p:spPr>
      </p:pic>
    </p:spTree>
    <p:extLst>
      <p:ext uri="{BB962C8B-B14F-4D97-AF65-F5344CB8AC3E}">
        <p14:creationId xmlns:p14="http://schemas.microsoft.com/office/powerpoint/2010/main" val="10115503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 animal (a beast) can have no idea of God. Spiritual and moral values are of no meaning to it. The number six represents man without God. The number six </a:t>
            </a:r>
            <a:r>
              <a:rPr lang="en-US" sz="2000" b="1"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six</a:t>
            </a: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six</a:t>
            </a: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means man </a:t>
            </a:r>
            <a:r>
              <a:rPr lang="en-US" sz="2000" b="1"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a:t>
            </a: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a:t>
            </a: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 system that’s totally man-centered and man-dominated. Everything is based on man’s thoughts and plans and schemes. There is no room for God in it. For seven years he lived as an animal and ate grass until his reason returned to him.  His last recorded words have quite a different spirit: “Now I, Nebuchadnezzar, praise and exalt and glorify the King of heaven, because everything he does is right and all his ways are just. And those who walk in pride he is able to humble.” Nebuchadnezzar’s earlier career had been marked by the number 6. He built an image 60 cubits high &amp; 6 cubits wide. We might have expected a number related to 13 rather than 6 to be the number of the beast, as 13 is more associated with Satan whereas 6 is the number of man. A well known incident from the gospels helps us understand. Peter had a wonderful moment of revelation when he said “You are the Messiah, the Son of the living God.” to Jesus, Jesus replied, “Blessed are you, Simon son of Jonah, for this was not revealed to you by man, but by my Father in heaven.” Very soon afterwards in the narrative, Peter gave Jesus some wise human advice about avoiding the way of the cross. Jesus turned and said to him, “Get behind me, Satan! You are a stumbling-block to me; you do not have in mind the things of God, but the things of men.” 666 represents man without God. The truth is that man without God is man with Satan. You cannot be neutral. You cannot opt to live with neither God nor Satan. Any system or any life that gives no place to God is actually controlled by Satan, because he is the prince of this world.”  – Per Internet Search</a:t>
            </a:r>
          </a:p>
        </p:txBody>
      </p:sp>
    </p:spTree>
    <p:extLst>
      <p:ext uri="{BB962C8B-B14F-4D97-AF65-F5344CB8AC3E}">
        <p14:creationId xmlns:p14="http://schemas.microsoft.com/office/powerpoint/2010/main" val="25917328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Content Placeholder 2">
            <a:extLst>
              <a:ext uri="{FF2B5EF4-FFF2-40B4-BE49-F238E27FC236}">
                <a16:creationId xmlns:a16="http://schemas.microsoft.com/office/drawing/2014/main" id="{D7CAF371-9D82-4C70-B3A0-8BA66822DABF}"/>
              </a:ext>
            </a:extLst>
          </p:cNvPr>
          <p:cNvSpPr>
            <a:spLocks noGrp="1"/>
          </p:cNvSpPr>
          <p:nvPr>
            <p:ph idx="1"/>
          </p:nvPr>
        </p:nvSpPr>
        <p:spPr>
          <a:xfrm>
            <a:off x="2933700" y="2438400"/>
            <a:ext cx="8770938" cy="3651250"/>
          </a:xfrm>
        </p:spPr>
        <p:txBody>
          <a:bodyPr>
            <a:normAutofit/>
          </a:bodyPr>
          <a:lstStyle/>
          <a:p>
            <a:r>
              <a:rPr lang="en-US" sz="3200" dirty="0">
                <a:solidFill>
                  <a:srgbClr val="FFFF00"/>
                </a:solidFill>
                <a:effectLst>
                  <a:outerShdw blurRad="38100" dist="38100" dir="2700000" algn="tl">
                    <a:srgbClr val="000000">
                      <a:alpha val="43137"/>
                    </a:srgbClr>
                  </a:outerShdw>
                </a:effectLst>
              </a:rPr>
              <a:t>Biblical Numerology: Two Opposed Mindsets</a:t>
            </a:r>
          </a:p>
          <a:p>
            <a:r>
              <a:rPr lang="en-US" sz="3200" dirty="0">
                <a:solidFill>
                  <a:srgbClr val="FFFF00"/>
                </a:solidFill>
                <a:effectLst>
                  <a:outerShdw blurRad="38100" dist="38100" dir="2700000" algn="tl">
                    <a:srgbClr val="000000">
                      <a:alpha val="43137"/>
                    </a:srgbClr>
                  </a:outerShdw>
                </a:effectLst>
              </a:rPr>
              <a:t>The Natural Man Versus The Enlightened Man</a:t>
            </a:r>
          </a:p>
          <a:p>
            <a:endParaRPr lang="en-US" dirty="0"/>
          </a:p>
        </p:txBody>
      </p:sp>
      <p:sp>
        <p:nvSpPr>
          <p:cNvPr id="6" name="Title 1">
            <a:extLst>
              <a:ext uri="{FF2B5EF4-FFF2-40B4-BE49-F238E27FC236}">
                <a16:creationId xmlns:a16="http://schemas.microsoft.com/office/drawing/2014/main" id="{558CA267-A5EC-445D-92DC-6572D1789903}"/>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rgbClr val="FFFF00"/>
                </a:solidFill>
                <a:effectLst>
                  <a:outerShdw blurRad="38100" dist="38100" dir="2700000" algn="tl">
                    <a:srgbClr val="000000">
                      <a:alpha val="43137"/>
                    </a:srgbClr>
                  </a:outerShdw>
                </a:effectLst>
              </a:rPr>
              <a:t>The Sinful Versus Spiritual Mindset</a:t>
            </a:r>
          </a:p>
        </p:txBody>
      </p:sp>
      <p:sp>
        <p:nvSpPr>
          <p:cNvPr id="7" name="Action Button: Go Back or Previous 6">
            <a:hlinkClick r:id="rId3" action="ppaction://hlinksldjump" highlightClick="1"/>
            <a:extLst>
              <a:ext uri="{FF2B5EF4-FFF2-40B4-BE49-F238E27FC236}">
                <a16:creationId xmlns:a16="http://schemas.microsoft.com/office/drawing/2014/main" id="{EF40D4F8-8E04-447A-A856-38BD5C2D4C22}"/>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4874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algn="just" rtl="0"/>
            <a:endParaRPr lang="en-US" dirty="0"/>
          </a:p>
          <a:p>
            <a:endParaRPr lang="en-US" dirty="0"/>
          </a:p>
        </p:txBody>
      </p:sp>
      <p:pic>
        <p:nvPicPr>
          <p:cNvPr id="6" name="Content Placeholder 2">
            <a:extLst>
              <a:ext uri="{FF2B5EF4-FFF2-40B4-BE49-F238E27FC236}">
                <a16:creationId xmlns:a16="http://schemas.microsoft.com/office/drawing/2014/main" id="{20B25355-6AA9-4542-8631-8961A045B643}"/>
              </a:ext>
            </a:extLst>
          </p:cNvPr>
          <p:cNvPicPr>
            <a:picLocks noChangeAspect="1"/>
          </p:cNvPicPr>
          <p:nvPr/>
        </p:nvPicPr>
        <p:blipFill>
          <a:blip r:embed="rId3"/>
          <a:stretch>
            <a:fillRect/>
          </a:stretch>
        </p:blipFill>
        <p:spPr>
          <a:xfrm>
            <a:off x="230156" y="242596"/>
            <a:ext cx="11731688" cy="2125219"/>
          </a:xfrm>
          <a:prstGeom prst="rect">
            <a:avLst/>
          </a:prstGeom>
        </p:spPr>
      </p:pic>
      <p:pic>
        <p:nvPicPr>
          <p:cNvPr id="7" name="Picture 6">
            <a:extLst>
              <a:ext uri="{FF2B5EF4-FFF2-40B4-BE49-F238E27FC236}">
                <a16:creationId xmlns:a16="http://schemas.microsoft.com/office/drawing/2014/main" id="{83FB7DE0-75E0-40D4-A2C1-D573E1C9D2F3}"/>
              </a:ext>
            </a:extLst>
          </p:cNvPr>
          <p:cNvPicPr>
            <a:picLocks noChangeAspect="1"/>
          </p:cNvPicPr>
          <p:nvPr/>
        </p:nvPicPr>
        <p:blipFill>
          <a:blip r:embed="rId4"/>
          <a:stretch>
            <a:fillRect/>
          </a:stretch>
        </p:blipFill>
        <p:spPr>
          <a:xfrm>
            <a:off x="230156" y="2367816"/>
            <a:ext cx="11724421" cy="4247588"/>
          </a:xfrm>
          <a:prstGeom prst="rect">
            <a:avLst/>
          </a:prstGeom>
        </p:spPr>
      </p:pic>
    </p:spTree>
    <p:extLst>
      <p:ext uri="{BB962C8B-B14F-4D97-AF65-F5344CB8AC3E}">
        <p14:creationId xmlns:p14="http://schemas.microsoft.com/office/powerpoint/2010/main" val="10549999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i="1" dirty="0">
                <a:solidFill>
                  <a:srgbClr val="800000"/>
                </a:solidFill>
              </a:rPr>
              <a:t> </a:t>
            </a:r>
            <a:r>
              <a:rPr lang="en-US" b="1" i="1" dirty="0">
                <a:solidFill>
                  <a:srgbClr val="800000"/>
                </a:solidFill>
              </a:rPr>
              <a:t>Biblically,  in each of the five cases that “</a:t>
            </a:r>
            <a:r>
              <a:rPr lang="en-US" b="1" i="1" dirty="0" err="1">
                <a:solidFill>
                  <a:srgbClr val="800000"/>
                </a:solidFill>
              </a:rPr>
              <a:t>psuchikos</a:t>
            </a:r>
            <a:r>
              <a:rPr lang="en-US" b="1" i="1" dirty="0">
                <a:solidFill>
                  <a:srgbClr val="800000"/>
                </a:solidFill>
              </a:rPr>
              <a:t>”  is used the term is contrasted  with “</a:t>
            </a:r>
            <a:r>
              <a:rPr lang="en-US" b="1" i="1" dirty="0" err="1">
                <a:solidFill>
                  <a:srgbClr val="800000"/>
                </a:solidFill>
              </a:rPr>
              <a:t>pneumatikos</a:t>
            </a:r>
            <a:r>
              <a:rPr lang="en-US" b="1" i="1" dirty="0">
                <a:solidFill>
                  <a:srgbClr val="800000"/>
                </a:solidFill>
              </a:rPr>
              <a:t>” or with the spiritual.  The contrast in 1st Corinthians 2: 14  is between a man inspired of God and one who has no such revelation (1Cor.2.12ff).</a:t>
            </a:r>
          </a:p>
          <a:p>
            <a:pPr>
              <a:buFont typeface="Wingdings" pitchFamily="2" charset="2"/>
              <a:buChar char="§"/>
            </a:pPr>
            <a:r>
              <a:rPr lang="en-US" b="1" i="1" dirty="0">
                <a:solidFill>
                  <a:srgbClr val="800000"/>
                </a:solidFill>
              </a:rPr>
              <a:t>Paul seems to have adopted the Jewish understanding which denoted physical life as opposed to the supernatural life.  </a:t>
            </a:r>
          </a:p>
          <a:p>
            <a:pPr>
              <a:buFont typeface="Wingdings" pitchFamily="2" charset="2"/>
              <a:buChar cha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8FB313F9-E9A6-426D-8DA3-BF3BF1A759C8}"/>
              </a:ext>
            </a:extLst>
          </p:cNvPr>
          <p:cNvSpPr>
            <a:spLocks noGrp="1" noChangeArrowheads="1"/>
          </p:cNvSpPr>
          <p:nvPr>
            <p:ph type="ctrTitle"/>
          </p:nvPr>
        </p:nvSpPr>
        <p:spPr>
          <a:xfrm>
            <a:off x="2209800" y="152400"/>
            <a:ext cx="7772400" cy="1219200"/>
          </a:xfrm>
          <a:ln>
            <a:solidFill>
              <a:srgbClr val="CC0000"/>
            </a:solidFill>
          </a:ln>
        </p:spPr>
        <p:txBody>
          <a:bodyPr/>
          <a:lstStyle/>
          <a:p>
            <a:pPr eaLnBrk="1" hangingPunct="1">
              <a:defRPr/>
            </a:pPr>
            <a:r>
              <a:rPr lang="en-US" b="1">
                <a:effectLst>
                  <a:outerShdw blurRad="38100" dist="38100" dir="2700000" algn="tl">
                    <a:srgbClr val="C0C0C0"/>
                  </a:outerShdw>
                </a:effectLst>
                <a:ea typeface="+mj-ea"/>
              </a:rPr>
              <a:t>Nature Of This Temptation: Shortcut That Avoids Death</a:t>
            </a:r>
          </a:p>
        </p:txBody>
      </p:sp>
      <p:pic>
        <p:nvPicPr>
          <p:cNvPr id="381955" name="Picture 4" descr="C:\Documents and Settings\Owner\My Documents\Educational Illustrations\JesusPray7.gif">
            <a:extLst>
              <a:ext uri="{FF2B5EF4-FFF2-40B4-BE49-F238E27FC236}">
                <a16:creationId xmlns:a16="http://schemas.microsoft.com/office/drawing/2014/main" id="{AAED6B72-8467-4C8C-8BD5-417F8475DE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95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066800"/>
          </a:xfrm>
          <a:solidFill>
            <a:schemeClr val="bg1">
              <a:lumMod val="95000"/>
            </a:schemeClr>
          </a:solidFill>
        </p:spPr>
        <p:txBody>
          <a:bodyPr/>
          <a:lstStyle/>
          <a:p>
            <a:r>
              <a:rPr lang="en-US" sz="3600" b="1" dirty="0"/>
              <a:t>NATURAL LAW &amp; NATURAL MAN</a:t>
            </a:r>
            <a:br>
              <a:rPr lang="en-US" sz="3600" b="1" dirty="0"/>
            </a:br>
            <a:r>
              <a:rPr lang="en-US" sz="2800" b="1" dirty="0"/>
              <a:t>Paul’s Usage of the term  </a:t>
            </a:r>
            <a:r>
              <a:rPr lang="en-US" sz="2800" b="1" i="1" dirty="0" err="1"/>
              <a:t>Psuchikos</a:t>
            </a:r>
            <a:r>
              <a:rPr lang="en-US" sz="2800" b="1" i="1" dirty="0"/>
              <a:t> </a:t>
            </a:r>
            <a:r>
              <a:rPr lang="en-US" sz="2800" b="1" i="1" dirty="0" err="1"/>
              <a:t>Anthroopos</a:t>
            </a:r>
            <a:endParaRPr lang="en-US" sz="2800" b="1" i="1" dirty="0"/>
          </a:p>
        </p:txBody>
      </p:sp>
      <p:sp>
        <p:nvSpPr>
          <p:cNvPr id="4" name="Content Placeholder 3"/>
          <p:cNvSpPr>
            <a:spLocks noGrp="1"/>
          </p:cNvSpPr>
          <p:nvPr>
            <p:ph idx="1"/>
          </p:nvPr>
        </p:nvSpPr>
        <p:spPr>
          <a:xfrm>
            <a:off x="2209800" y="1752600"/>
            <a:ext cx="7772400" cy="4648200"/>
          </a:xfrm>
          <a:solidFill>
            <a:schemeClr val="bg1">
              <a:lumMod val="85000"/>
            </a:schemeClr>
          </a:solidFill>
        </p:spPr>
        <p:txBody>
          <a:bodyPr/>
          <a:lstStyle/>
          <a:p>
            <a:pPr>
              <a:buFont typeface="Wingdings" pitchFamily="2" charset="2"/>
              <a:buChar char="§"/>
            </a:pPr>
            <a:r>
              <a:rPr lang="en-US" b="1" i="1" dirty="0">
                <a:solidFill>
                  <a:srgbClr val="800000"/>
                </a:solidFill>
              </a:rPr>
              <a:t>Paul seems to have adopted the Jewish understanding which denoted physical life as opposed to supernatural life.</a:t>
            </a:r>
          </a:p>
          <a:p>
            <a:pPr>
              <a:buFont typeface="Wingdings" pitchFamily="2" charset="2"/>
              <a:buChar char="§"/>
            </a:pPr>
            <a:r>
              <a:rPr lang="en-US" b="1" i="1" dirty="0">
                <a:solidFill>
                  <a:srgbClr val="800000"/>
                </a:solidFill>
              </a:rPr>
              <a:t>The scriptural context of the Biblical term,  “</a:t>
            </a:r>
            <a:r>
              <a:rPr lang="en-US" b="1" i="1" dirty="0" err="1">
                <a:solidFill>
                  <a:srgbClr val="800000"/>
                </a:solidFill>
              </a:rPr>
              <a:t>psuchikos</a:t>
            </a:r>
            <a:r>
              <a:rPr lang="en-US" b="1" i="1" dirty="0">
                <a:solidFill>
                  <a:srgbClr val="800000"/>
                </a:solidFill>
              </a:rPr>
              <a:t> </a:t>
            </a:r>
            <a:r>
              <a:rPr lang="en-US" b="1" i="1" dirty="0" err="1">
                <a:solidFill>
                  <a:srgbClr val="800000"/>
                </a:solidFill>
              </a:rPr>
              <a:t>anthroopos</a:t>
            </a:r>
            <a:r>
              <a:rPr lang="en-US" b="1" i="1" dirty="0">
                <a:solidFill>
                  <a:srgbClr val="800000"/>
                </a:solidFill>
              </a:rPr>
              <a:t>” is inspiration not salvation.  The “natural man” tried to find, by his own wisdom,  the “things” of God, but such must be revealed.   Reference:</a:t>
            </a:r>
          </a:p>
          <a:p>
            <a:pPr>
              <a:buFont typeface="Wingdings" pitchFamily="2" charset="2"/>
              <a:buChar char="§"/>
            </a:pPr>
            <a:r>
              <a:rPr lang="en-US" b="1" i="1" dirty="0">
                <a:solidFill>
                  <a:srgbClr val="800000"/>
                </a:solidFill>
              </a:rPr>
              <a:t>1st Corinthians Chapter Two &amp; Verse Ten</a:t>
            </a:r>
          </a:p>
          <a:p>
            <a:pPr>
              <a:buFont typeface="Wingdings" pitchFamily="2" charset="2"/>
              <a:buChar char="§"/>
            </a:pPr>
            <a:endParaRPr lang="en-US" dirty="0"/>
          </a:p>
        </p:txBody>
      </p:sp>
    </p:spTree>
    <p:extLst>
      <p:ext uri="{BB962C8B-B14F-4D97-AF65-F5344CB8AC3E}">
        <p14:creationId xmlns:p14="http://schemas.microsoft.com/office/powerpoint/2010/main" val="1735780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92500" lnSpcReduction="10000"/>
          </a:bodyPr>
          <a:lstStyle/>
          <a:p>
            <a:pPr marL="0" marR="0">
              <a:lnSpc>
                <a:spcPct val="107000"/>
              </a:lnSpc>
              <a:spcBef>
                <a:spcPts val="1200"/>
              </a:spcBef>
              <a:spcAft>
                <a:spcPts val="1200"/>
              </a:spcAft>
            </a:pPr>
            <a:r>
              <a:rPr lang="en-US" sz="1800" b="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1Corinthians 2:14</a:t>
            </a: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“But a natural man does not accept the things of the Spirit of God, for they are foolishness to him; and he cannot understand them, because they are spiritually appraised”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“Natural”: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“Refers to one who obeys the promptings of his bodily nature, unspiritual or carnal”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(Lenski p. 115).</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“He's the man who stands </a:t>
            </a:r>
            <a:r>
              <a:rPr lang="en-US" sz="1800" u="sng">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aloof</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from the wisdom of God and who depends on his foolish wisdom”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(McGuiggan p. 46).  </a:t>
            </a: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“Does not accept”:</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“Rejects, refuses to accept”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(Robertson p. 89).  </a:t>
            </a:r>
            <a:r>
              <a:rPr lang="en-US" sz="1800" b="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things of the Spirit of God”: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things that the Spirit revealed through the Apostles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(2:11-13),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natural man rejects the gospel message. Many consider this "natural" man to be a non-Christian, and such a person would certainly qualify.  Yet, the Corinthians were in danger to becoming this "natural" man,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“for you are still fleshly”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1 Corinthians 3:1-3</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Paul defines the "natural" man as anyone who rejects the teachings delivered by the Spirit, and some Christians did that in the First Century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(14:37;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2 Thessalonians 3:6</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14</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Therefore, the "natural" man is not a man so depraved that he cannot understand the gospel without the direct operation of the Holy Spirit.  The phrase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does not accept</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implies a choice, a conscious decision.  He hears it, he understands what is being said, but he does not like it.  The enemies of Jesus ("natural men") understood what He taught.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Matthew 21:45</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8"/>
              </a:rPr>
              <a:t>27:63</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Those who rejected Paul's message, understood the concepts he was presenting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9"/>
              </a:rPr>
              <a:t>Acts 17:32</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0"/>
              </a:rPr>
              <a:t>22:22</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1"/>
              </a:rPr>
              <a:t>25:25</a:t>
            </a:r>
            <a:r>
              <a:rPr lang="en-US"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(Felix, a "natural" man, understood exactly what Paul was driving at).  The Bible does not picture the sinner as “unable” to repent, but rather as “unwilling” to repent </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2"/>
              </a:rPr>
              <a:t>Acts 13:46</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“since you repudiate it”; </a:t>
            </a:r>
            <a:r>
              <a:rPr lang="en-US" sz="1800" i="1" u="sng">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13"/>
              </a:rPr>
              <a:t>Revelation 2:21</a:t>
            </a:r>
            <a:r>
              <a:rPr lang="en-US" sz="1800" i="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“She does not want to repent”).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6196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fontScale="92500" lnSpcReduction="20000"/>
          </a:bodyPr>
          <a:lstStyle/>
          <a:p>
            <a:pPr marL="0" marR="0">
              <a:lnSpc>
                <a:spcPct val="107000"/>
              </a:lnSpc>
              <a:spcBef>
                <a:spcPts val="1200"/>
              </a:spcBef>
              <a:spcAft>
                <a:spcPts val="1200"/>
              </a:spcAft>
            </a:pPr>
            <a:r>
              <a:rPr lang="en-US" sz="1800" b="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 Corinthians 2:14</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“For they are foolishness to him”: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Again note, the various unconverted Jews and Gentiles that had rejected Paul's preaching, "understood" that Paul was preaching a crucified Messiah, it's simply that they thought such a concept was ridiculous,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“but we preach Christ crucified, to Jews a stumbling block and to Gentiles foolishness”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1 Corinthians 1:23</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To this day people consider the message of the New Testament to be foolishness for various reasons.  It's important to note that one's attitude </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toward's</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gospel, reveals one's true self.  Those that reject the gospel message are automatically labeled as "unspiritual".  "People are revealed for who they are by their response to the cross"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b="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 Corinthians 2:14</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“And he cannot understand them”: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In order to consider it "foolishness", he must know something about the gospel, if only what it claims. Paul has already stressed that man cannot know God apart from revelation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(2:8-9; 1:21).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Hence, the man or woman who has rejected the gospel message has just cut himself or herself off from the only true information that we have about God.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“Because they are spiritually appraised”: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“Appreciated by spiritual insight” (</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Wms</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“because it takes spiritual insight to see its true value” (</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Gspd</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“Men access things differently according to their frames of reference.  A fitness fanatic will (very often) have no appreciation at all for chess or sedentary pursuits.  A man who has time only for making money frowns on holidays as a ‘waste of time’.  The natural man </a:t>
            </a:r>
            <a:r>
              <a:rPr lang="en-US" sz="1800" u="sng"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judges everything</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by his worldly wisdom </a:t>
            </a:r>
            <a:r>
              <a:rPr lang="en-US"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&amp;</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spiritual things are ridiculed”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McGuiggan</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p. 46).</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How are things spiritually appraised?  Clearly, by the Scriptures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Acts 17:11</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1 Thessalonians 5:21</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Hebrews 5:14</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Therefore, the person who has no appreciation for the revelation of the Spirit, is going to be wrong about many things.  So why were the Corinthians enthralled with people who rejected God’s revelation?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8"/>
              </a:rPr>
              <a:t>Jeremiah 8:9</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“Behold, they have rejected the word of the Lord, and what </a:t>
            </a:r>
            <a:r>
              <a:rPr lang="en-US" sz="1800" i="1" u="sng"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kind of wisdom do they have?</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6869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7"/>
            <a:ext cx="11719249" cy="6372808"/>
          </a:xfrm>
          <a:solidFill>
            <a:schemeClr val="accent2">
              <a:lumMod val="20000"/>
              <a:lumOff val="80000"/>
            </a:schemeClr>
          </a:solidFill>
          <a:ln>
            <a:noFill/>
          </a:ln>
        </p:spPr>
        <p:txBody>
          <a:bodyPr>
            <a:normAutofit lnSpcReduction="10000"/>
          </a:bodyPr>
          <a:lstStyle/>
          <a:p>
            <a:pPr marL="0" marR="0" indent="0">
              <a:lnSpc>
                <a:spcPct val="107000"/>
              </a:lnSpc>
              <a:spcBef>
                <a:spcPts val="1200"/>
              </a:spcBef>
              <a:spcAft>
                <a:spcPts val="12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900"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 Corinthians 2:15</a:t>
            </a:r>
            <a:r>
              <a:rPr lang="en-US" sz="19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“But he who is spiritual appraises all things, yet he himself is appraised by no one.”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“Spiritual”: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person who accepts the revelation from the Spirit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1 Corinthians 14:37</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“Appraises all things”: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“Can find out the real value of everything” (Beck).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“All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All things that pertain to salvation, all things that are vital for his relationship with God.  He is also able to properly evaluate the importance of many common things in everyday life, such as money, relationships, spouse, children, and so on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Hebrews 5:14</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Psalm 119:99-105</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key to this ability, is not any inherent wisdom in the believer but his  or her acceptance of the Word of God and the willingness to apply what it teaches to daily living.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“Yet he himself”: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Christian.  </a:t>
            </a:r>
            <a:r>
              <a:rPr lang="en-US"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“Is appraised by no </a:t>
            </a:r>
            <a:r>
              <a:rPr lang="en-US" sz="1800" b="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one”:</a:t>
            </a:r>
            <a:r>
              <a:rPr lang="en-US"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“He</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is properly valued by none” (Ber)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Hebrews 11:38</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world does appraise the Christian, it does make a judgment about him.  “That is, those who are not Christ's do not know how to understand him.  The natural man regards him as an enigma, the spiritual man is marching to another drummer”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McGuiggan</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p. 47).</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person who has rejected the gospel, has just labeled himself or herself as an unqualified assessor of "value".  Why are we so concerned about human "approval", when these same people cannot even properly assess the value of God’s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profane person cannot understand holiness; but the holy person can well understand the depths of evil”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118).</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The Christian is qualified to talk about the life of sin, but the non-Christian is not qualified to ridicule the life in Christ.  So, to whom should we listen?  If we are needing advice about an important decision in life, whose counsel should we seek?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37904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1192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30157" y="654518"/>
            <a:ext cx="11731688" cy="5960886"/>
          </a:xfrm>
          <a:solidFill>
            <a:schemeClr val="accent2">
              <a:lumMod val="20000"/>
              <a:lumOff val="80000"/>
            </a:schemeClr>
          </a:solidFill>
          <a:ln>
            <a:noFill/>
          </a:ln>
        </p:spPr>
        <p:txBody>
          <a:bodyPr>
            <a:normAutofit/>
          </a:bodyPr>
          <a:lstStyle/>
          <a:p>
            <a:pPr marL="0" marR="0">
              <a:lnSpc>
                <a:spcPct val="107000"/>
              </a:lnSpc>
              <a:spcBef>
                <a:spcPts val="1200"/>
              </a:spcBef>
              <a:spcAft>
                <a:spcPts val="1200"/>
              </a:spcAft>
            </a:pPr>
            <a:r>
              <a:rPr lang="en-US" sz="2400"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1</a:t>
            </a:r>
            <a:r>
              <a:rPr lang="en-US" sz="2400" u="sng" baseline="30000"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st</a:t>
            </a:r>
            <a:r>
              <a:rPr lang="en-US" sz="2400"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3"/>
              </a:rPr>
              <a:t> Cor. 2: 16</a:t>
            </a:r>
            <a:r>
              <a:rPr lang="en-US"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“For who has known the mind of the Lord, that he will instruct Him? </a:t>
            </a:r>
            <a:r>
              <a:rPr lang="en-US" sz="2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a:t>
            </a:r>
            <a:r>
              <a:rPr lang="en-US"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But we have the mind of Christ.”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“For”: This is a quotation from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4"/>
              </a:rPr>
              <a:t>Isaiah 40:13</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and is also quoted in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5"/>
              </a:rPr>
              <a:t>Romans 11:34</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“Who has known the mind of the Lord”: “Who is the person who wants to match wits with God?”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119).</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Read Job chapters 38-40, when you think you are ready. In order to properly judge Paul and other Christians, such men would have to know the mind of the Lord, and without revelation, that could only be accomplished if you had been the Lord's teacher!  In this context, the only way that a person can know what God thinks about something, is to read God’s revelation through the apostles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6"/>
              </a:rPr>
              <a:t>1 Corinthians 2:9-13</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Apart from such revelation, man is completely blind concerning spiritual truths and realties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7"/>
              </a:rPr>
              <a:t>Jeremiah 10:23</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8"/>
              </a:rPr>
              <a:t>Isaiah 55:8-9</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“We have the mind of Christ”:  “The thoughts of Christ as they are revealed by the Spirit”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(Fee p. 119).</a:t>
            </a: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As already shown in verses 6-13  “We who are spiritual have the very thoughts of Christ!” (Phi)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Therefore, all those in the world who sit in judgment upon Christianity and faithful Christians, are manifesting a spirit, that Paul says is exactly the same as a person who would claim to be God's teacher.  With the Scriptures, we have the very thoughts and mind of Christ, therefore we can properly judge and evaluate all things </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latin typeface="Georgia" panose="02040502050405020303" pitchFamily="18" charset="0"/>
                <a:ea typeface="Times New Roman" panose="02020603050405020304" pitchFamily="18" charset="0"/>
                <a:cs typeface="Times New Roman" panose="02020603050405020304" pitchFamily="18" charset="0"/>
                <a:hlinkClick r:id="rId9"/>
              </a:rPr>
              <a:t>Psalm 119:105</a:t>
            </a:r>
            <a:r>
              <a:rPr lang="en-US" sz="1800"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28301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64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9015"/>
            <a:ext cx="11719249" cy="6076389"/>
          </a:xfrm>
          <a:solidFill>
            <a:schemeClr val="accent2">
              <a:lumMod val="20000"/>
              <a:lumOff val="80000"/>
            </a:schemeClr>
          </a:solidFill>
          <a:ln>
            <a:noFill/>
          </a:ln>
        </p:spPr>
        <p:txBody>
          <a:bodyPr>
            <a:normAutofit/>
          </a:bodyPr>
          <a:lstStyle/>
          <a:p>
            <a:pPr marL="0" marR="0">
              <a:lnSpc>
                <a:spcPct val="107000"/>
              </a:lnSpc>
              <a:spcBef>
                <a:spcPts val="0"/>
              </a:spcBef>
              <a:spcAft>
                <a:spcPts val="800"/>
              </a:spcAft>
            </a:pPr>
            <a:r>
              <a:rPr lang="en-US" sz="3900" b="1" kern="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Applications</a:t>
            </a:r>
            <a:endParaRPr lang="en-US" sz="3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Even Christians can fall into the trap of becoming a “natural man”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 Corinthians 3:1-3</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is so easy to look at the Scriptures from a worldly perspective.  For example, how many people read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Matthew 7:12</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“treat people the same way you want them to treat you”,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and immediately think, “Yea, people need to be treating me the way I want to be treated”.  That is a “natural man” interpretation of that verse.  Instead of applying the verse immediately to themselves and their need to serve others, the natural man thinks only of him or herself. </a:t>
            </a:r>
            <a:endParaRPr lang="en-US" sz="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“This is a difficult statement; who can listen to it”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John 6:60</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“As a result of this many of His disciples withdrew and were not walking with Him anymore”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John 6:66</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natural man wants all the benefits of Christianity (peace, happiness, security, salvation, and so on), without the effort.  The natural man is unwilling    to spend the time and search the Scriptures to figure out what Jesus is expecting of him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(6:56).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natural man wants to find a “short-cut” around a life of earnest faithfulness.  The natural man does not want to wrestle with the Scriptures and bring his own will into line with God’s will.  The natural man does not want to buffet his own body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1 Corinthians 9:27</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but wants God to do all the work for him.  There are too many people in this world,  and even some in the church who are sitting around and waiting for some divine intervention to give them the help or motivation they need  to do the right thing.  The only intervention that we will receive is from the gospel message, </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“Behold, I stand at the door and knock”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Revelation 3:20</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“He who has an ear, let him hear what the Spirit says to the churches” (3:22); (</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Luke 16:29</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r>
              <a:rPr lang="en-US" sz="1800" i="1" u="sng" dirty="0">
                <a:solidFill>
                  <a:srgbClr val="0E20E8"/>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31</a:t>
            </a:r>
            <a:r>
              <a:rPr lang="en-US" sz="18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Mark </a:t>
            </a:r>
            <a:r>
              <a:rPr lang="en-US" sz="1600" i="1" dirty="0" err="1">
                <a:solidFill>
                  <a:srgbClr val="0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Dunagan</a:t>
            </a:r>
            <a:endPar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46282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901506" name="Rectangle 2050">
            <a:extLst>
              <a:ext uri="{FF2B5EF4-FFF2-40B4-BE49-F238E27FC236}">
                <a16:creationId xmlns:a16="http://schemas.microsoft.com/office/drawing/2014/main" id="{65E5E07A-7409-4E67-B6E2-89EF6A96E9D4}"/>
              </a:ext>
            </a:extLst>
          </p:cNvPr>
          <p:cNvSpPr>
            <a:spLocks noGrp="1" noChangeArrowheads="1"/>
          </p:cNvSpPr>
          <p:nvPr>
            <p:ph type="title"/>
          </p:nvPr>
        </p:nvSpPr>
        <p:spPr/>
        <p:txBody>
          <a:bodyPr/>
          <a:lstStyle/>
          <a:p>
            <a:pPr eaLnBrk="1" hangingPunct="1">
              <a:defRPr/>
            </a:pPr>
            <a:endParaRPr lang="en-US">
              <a:ea typeface="+mj-ea"/>
            </a:endParaRPr>
          </a:p>
        </p:txBody>
      </p:sp>
      <p:sp>
        <p:nvSpPr>
          <p:cNvPr id="10901507" name="WordArt 2051">
            <a:extLst>
              <a:ext uri="{FF2B5EF4-FFF2-40B4-BE49-F238E27FC236}">
                <a16:creationId xmlns:a16="http://schemas.microsoft.com/office/drawing/2014/main" id="{8AEF6287-E4C6-4488-9007-B75455ED4196}"/>
              </a:ext>
            </a:extLst>
          </p:cNvPr>
          <p:cNvSpPr>
            <a:spLocks noChangeArrowheads="1" noChangeShapeType="1" noTextEdit="1"/>
          </p:cNvSpPr>
          <p:nvPr/>
        </p:nvSpPr>
        <p:spPr bwMode="auto">
          <a:xfrm>
            <a:off x="4343400" y="3657600"/>
            <a:ext cx="3810000" cy="533400"/>
          </a:xfrm>
          <a:prstGeom prst="rect">
            <a:avLst/>
          </a:prstGeom>
        </p:spPr>
        <p:txBody>
          <a:bodyPr wrap="none" fromWordArt="1">
            <a:prstTxWarp prst="textCanDown">
              <a:avLst>
                <a:gd name="adj" fmla="val 33333"/>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gradFill rotWithShape="1">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Nature's God: The Belly!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01507"/>
                                        </p:tgtEl>
                                        <p:attrNameLst>
                                          <p:attrName>style.visibility</p:attrName>
                                        </p:attrNameLst>
                                      </p:cBhvr>
                                      <p:to>
                                        <p:strVal val="visible"/>
                                      </p:to>
                                    </p:set>
                                    <p:anim calcmode="lin" valueType="num">
                                      <p:cBhvr>
                                        <p:cTn id="7" dur="500" fill="hold"/>
                                        <p:tgtEl>
                                          <p:spTgt spid="10901507"/>
                                        </p:tgtEl>
                                        <p:attrNameLst>
                                          <p:attrName>ppt_w</p:attrName>
                                        </p:attrNameLst>
                                      </p:cBhvr>
                                      <p:tavLst>
                                        <p:tav tm="0">
                                          <p:val>
                                            <p:strVal val="4*#ppt_w"/>
                                          </p:val>
                                        </p:tav>
                                        <p:tav tm="100000">
                                          <p:val>
                                            <p:strVal val="#ppt_w"/>
                                          </p:val>
                                        </p:tav>
                                      </p:tavLst>
                                    </p:anim>
                                    <p:anim calcmode="lin" valueType="num">
                                      <p:cBhvr>
                                        <p:cTn id="8" dur="500" fill="hold"/>
                                        <p:tgtEl>
                                          <p:spTgt spid="1090150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1295400" y="5410200"/>
            <a:ext cx="8915400" cy="1107996"/>
          </a:xfrm>
          <a:prstGeom prst="rect">
            <a:avLst/>
          </a:prstGeom>
          <a:noFill/>
        </p:spPr>
        <p:txBody>
          <a:bodyPr>
            <a:spAutoFit/>
          </a:bodyPr>
          <a:lstStyle/>
          <a:p>
            <a:pPr lvl="1" algn="ctr" defTabSz="914400" fontAlgn="base">
              <a:spcBef>
                <a:spcPct val="0"/>
              </a:spcBef>
              <a:spcAft>
                <a:spcPct val="0"/>
              </a:spcAft>
              <a:defRPr/>
            </a:pPr>
            <a:r>
              <a:rPr lang="en-US" sz="66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THE NATURE OF EVIL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1337912" y="5014763"/>
            <a:ext cx="8872888" cy="2031325"/>
          </a:xfrm>
          <a:prstGeom prst="rect">
            <a:avLst/>
          </a:prstGeom>
          <a:noFill/>
        </p:spPr>
        <p:txBody>
          <a:bodyPr wrap="square">
            <a:spAutoFit/>
          </a:bodyPr>
          <a:lstStyle/>
          <a:p>
            <a:pPr lvl="1" algn="ctr" defTabSz="914400" fontAlgn="base">
              <a:spcBef>
                <a:spcPct val="0"/>
              </a:spcBef>
              <a:spcAft>
                <a:spcPct val="0"/>
              </a:spcAft>
              <a:defRPr/>
            </a:pPr>
            <a:r>
              <a:rPr lang="en-US" sz="66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THE NATURE OF EVIL:</a:t>
            </a:r>
          </a:p>
          <a:p>
            <a:pPr lvl="1" algn="ctr" defTabSz="914400" fontAlgn="base">
              <a:spcBef>
                <a:spcPct val="0"/>
              </a:spcBef>
              <a:spcAft>
                <a:spcPct val="0"/>
              </a:spcAft>
              <a:defRPr/>
            </a:pPr>
            <a:r>
              <a:rPr lang="en-US" sz="6000" b="1" u="sng"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Chaos in the Moral Order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1" descr="war_and_religion_by_faizan.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1347536" y="5053263"/>
            <a:ext cx="8863263" cy="2031325"/>
          </a:xfrm>
          <a:prstGeom prst="rect">
            <a:avLst/>
          </a:prstGeom>
          <a:noFill/>
        </p:spPr>
        <p:txBody>
          <a:bodyPr wrap="square">
            <a:spAutoFit/>
          </a:bodyPr>
          <a:lstStyle/>
          <a:p>
            <a:pPr lvl="1" algn="ctr" defTabSz="914400" fontAlgn="base">
              <a:spcBef>
                <a:spcPct val="0"/>
              </a:spcBef>
              <a:spcAft>
                <a:spcPct val="0"/>
              </a:spcAft>
              <a:defRPr/>
            </a:pPr>
            <a:r>
              <a:rPr lang="en-US" sz="66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THE NATURE OF EVIL:</a:t>
            </a:r>
          </a:p>
          <a:p>
            <a:pPr lvl="1" algn="ctr" defTabSz="914400" fontAlgn="base">
              <a:spcBef>
                <a:spcPct val="0"/>
              </a:spcBef>
              <a:spcAft>
                <a:spcPct val="0"/>
              </a:spcAft>
              <a:defRPr/>
            </a:pPr>
            <a:r>
              <a:rPr lang="en-US" sz="6000" b="1" u="sng"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rPr>
              <a:t>Evil as Part of Our Nature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D2535DA0-1525-4D5B-8480-977A15735987}"/>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a:solidFill>
                  <a:srgbClr val="CC00FF"/>
                </a:solidFill>
                <a:effectLst>
                  <a:outerShdw blurRad="38100" dist="38100" dir="2700000" algn="tl">
                    <a:srgbClr val="000000"/>
                  </a:outerShdw>
                </a:effectLst>
                <a:ea typeface="+mj-ea"/>
              </a:rPr>
              <a:t>Flashback From Tempting Thought</a:t>
            </a:r>
            <a:r>
              <a:rPr lang="en-US">
                <a:solidFill>
                  <a:srgbClr val="CC00FF"/>
                </a:solidFill>
                <a:effectLst>
                  <a:outerShdw blurRad="38100" dist="38100" dir="2700000" algn="tl">
                    <a:srgbClr val="000000"/>
                  </a:outerShdw>
                </a:effectLst>
                <a:ea typeface="+mj-ea"/>
              </a:rPr>
              <a:t> Satan Revisit In Matthew 16: 21</a:t>
            </a:r>
          </a:p>
        </p:txBody>
      </p:sp>
      <p:sp>
        <p:nvSpPr>
          <p:cNvPr id="540675" name="Rectangle 3">
            <a:extLst>
              <a:ext uri="{FF2B5EF4-FFF2-40B4-BE49-F238E27FC236}">
                <a16:creationId xmlns:a16="http://schemas.microsoft.com/office/drawing/2014/main" id="{D4B4D58F-562C-4FFF-A4D5-B8EE438CB959}"/>
              </a:ext>
            </a:extLst>
          </p:cNvPr>
          <p:cNvSpPr>
            <a:spLocks noGrp="1" noChangeArrowheads="1"/>
          </p:cNvSpPr>
          <p:nvPr>
            <p:ph type="body" idx="1"/>
          </p:nvPr>
        </p:nvSpPr>
        <p:spPr>
          <a:xfrm>
            <a:off x="1981200" y="2209800"/>
            <a:ext cx="8305800" cy="4267200"/>
          </a:xfrm>
          <a:ln>
            <a:solidFill>
              <a:schemeClr val="tx1"/>
            </a:solidFill>
            <a:miter lim="800000"/>
            <a:headEnd/>
            <a:tailEnd/>
          </a:ln>
        </p:spPr>
        <p:txBody>
          <a:bodyPr/>
          <a:lstStyle/>
          <a:p>
            <a:pPr eaLnBrk="1" hangingPunct="1">
              <a:lnSpc>
                <a:spcPct val="90000"/>
              </a:lnSpc>
            </a:pPr>
            <a:endParaRPr lang="en-US" altLang="en-US" sz="800" b="1">
              <a:latin typeface="Comic Sans MS" panose="030F0702030302020204" pitchFamily="66" charset="0"/>
            </a:endParaRPr>
          </a:p>
          <a:p>
            <a:pPr eaLnBrk="1" hangingPunct="1">
              <a:lnSpc>
                <a:spcPct val="90000"/>
              </a:lnSpc>
            </a:pPr>
            <a:r>
              <a:rPr lang="en-US" altLang="en-US" sz="3600" b="1">
                <a:solidFill>
                  <a:schemeClr val="bg1"/>
                </a:solidFill>
                <a:latin typeface="Comic Sans MS" panose="030F0702030302020204" pitchFamily="66" charset="0"/>
              </a:rPr>
              <a:t>(22) “Far be it from You, Lord;  this[crucifixion] shall not happen to You!”</a:t>
            </a:r>
          </a:p>
          <a:p>
            <a:pPr eaLnBrk="1" hangingPunct="1">
              <a:lnSpc>
                <a:spcPct val="90000"/>
              </a:lnSpc>
            </a:pPr>
            <a:endParaRPr lang="en-US" altLang="en-US" sz="800" b="1">
              <a:solidFill>
                <a:schemeClr val="bg1"/>
              </a:solidFill>
              <a:latin typeface="Comic Sans MS" panose="030F0702030302020204" pitchFamily="66" charset="0"/>
            </a:endParaRPr>
          </a:p>
          <a:p>
            <a:pPr eaLnBrk="1" hangingPunct="1">
              <a:lnSpc>
                <a:spcPct val="90000"/>
              </a:lnSpc>
            </a:pPr>
            <a:r>
              <a:rPr lang="en-US" altLang="en-US" sz="4000" b="1">
                <a:solidFill>
                  <a:schemeClr val="bg1"/>
                </a:solidFill>
                <a:latin typeface="Comic Sans MS" panose="030F0702030302020204" pitchFamily="66" charset="0"/>
              </a:rPr>
              <a:t>(23) “Get behind Me, Satan!</a:t>
            </a:r>
            <a:r>
              <a:rPr lang="en-US" altLang="en-US" sz="3600" b="1">
                <a:solidFill>
                  <a:schemeClr val="bg1"/>
                </a:solidFill>
                <a:latin typeface="Comic Sans MS" panose="030F0702030302020204" pitchFamily="66" charset="0"/>
              </a:rPr>
              <a:t>    You are an offense to Me,  for you are not mindful of the things of God,  but the things of men.”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0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0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build="p" bldLvl="3"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785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5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37860" name="AutoShape 4"/>
          <p:cNvSpPr>
            <a:spLocks noChangeArrowheads="1"/>
          </p:cNvSpPr>
          <p:nvPr/>
        </p:nvSpPr>
        <p:spPr bwMode="auto">
          <a:xfrm>
            <a:off x="250256" y="152400"/>
            <a:ext cx="11704321" cy="64770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937863" name="Rectangle 7"/>
          <p:cNvSpPr>
            <a:spLocks noChangeArrowheads="1"/>
          </p:cNvSpPr>
          <p:nvPr/>
        </p:nvSpPr>
        <p:spPr bwMode="auto">
          <a:xfrm>
            <a:off x="413886" y="952900"/>
            <a:ext cx="11511815" cy="5322771"/>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96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lang="en-US" sz="9600" b="1" noProof="0" dirty="0">
                <a:solidFill>
                  <a:srgbClr val="000000"/>
                </a:solidFill>
                <a:latin typeface="Times New Roman" pitchFamily="18" charset="0"/>
              </a:rPr>
              <a:t>Enlightenment Era</a:t>
            </a:r>
            <a:r>
              <a:rPr kumimoji="0" lang="en-US" sz="9600" b="1"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7E7F00"/>
              </a:buClr>
              <a:buSzTx/>
              <a:buFont typeface="Wingdings" pitchFamily="2" charset="2"/>
              <a:buChar char="X"/>
              <a:tabLst/>
              <a:defRPr/>
            </a:pPr>
            <a:r>
              <a:rPr kumimoji="0" lang="en-US" sz="72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lang="en-US" sz="7200" b="1" dirty="0">
                <a:solidFill>
                  <a:srgbClr val="990033"/>
                </a:solidFill>
                <a:latin typeface="Times New Roman" pitchFamily="18" charset="0"/>
              </a:rPr>
              <a:t>SOCIAL </a:t>
            </a:r>
            <a:r>
              <a:rPr kumimoji="0" lang="en-US" sz="7200" b="1" i="0" u="none" strike="noStrike" kern="1200" cap="none" spc="0" normalizeH="0" baseline="0" noProof="0" dirty="0">
                <a:ln>
                  <a:noFill/>
                </a:ln>
                <a:solidFill>
                  <a:srgbClr val="990033"/>
                </a:solidFill>
                <a:effectLst/>
                <a:uLnTx/>
                <a:uFillTx/>
                <a:latin typeface="Times New Roman" pitchFamily="18" charset="0"/>
                <a:ea typeface="+mn-ea"/>
                <a:cs typeface="+mn-cs"/>
              </a:rPr>
              <a:t>THEORIES</a:t>
            </a:r>
            <a:r>
              <a:rPr kumimoji="0" lang="en-US" sz="7200" b="1" i="0" u="none" strike="noStrike" kern="1200" cap="none" spc="0" normalizeH="0" noProof="0" dirty="0">
                <a:ln>
                  <a:noFill/>
                </a:ln>
                <a:solidFill>
                  <a:srgbClr val="990033"/>
                </a:solidFill>
                <a:effectLst/>
                <a:uLnTx/>
                <a:uFillTx/>
                <a:latin typeface="Times New Roman" pitchFamily="18" charset="0"/>
                <a:ea typeface="+mn-ea"/>
                <a:cs typeface="+mn-cs"/>
              </a:rPr>
              <a:t> OF </a:t>
            </a:r>
            <a:r>
              <a:rPr kumimoji="0" lang="en-US" sz="8800" b="1" i="0" u="none" strike="noStrike" kern="1200" cap="none" spc="0" normalizeH="0" noProof="0" dirty="0">
                <a:ln>
                  <a:noFill/>
                </a:ln>
                <a:solidFill>
                  <a:srgbClr val="990033"/>
                </a:solidFill>
                <a:effectLst/>
                <a:uLnTx/>
                <a:uFillTx/>
                <a:latin typeface="Times New Roman" pitchFamily="18" charset="0"/>
                <a:ea typeface="+mn-ea"/>
                <a:cs typeface="+mn-cs"/>
              </a:rPr>
              <a:t>THE GOOD &amp; WISE</a:t>
            </a:r>
            <a:endParaRPr kumimoji="0" lang="en-US" sz="8800" b="1" i="0" u="none" strike="noStrike" kern="1200" cap="none" spc="0" normalizeH="0" baseline="0" noProof="0" dirty="0">
              <a:ln>
                <a:noFill/>
              </a:ln>
              <a:solidFill>
                <a:srgbClr val="990033"/>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26357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378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378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Clr clrSpc="rgb" dir="cw">
                                      <p:cBhvr override="childStyle">
                                        <p:cTn id="14" dur="100" fill="hold"/>
                                        <p:tgtEl>
                                          <p:spTgt spid="2937863">
                                            <p:txEl>
                                              <p:pRg st="0" end="0"/>
                                            </p:txEl>
                                          </p:spTgt>
                                        </p:tgtEl>
                                        <p:attrNameLst>
                                          <p:attrName>style.color</p:attrName>
                                        </p:attrNameLst>
                                      </p:cBhvr>
                                      <p:to>
                                        <a:schemeClr val="accent2"/>
                                      </p:to>
                                    </p:animClr>
                                    <p:animClr clrSpc="rgb" dir="cw">
                                      <p:cBhvr>
                                        <p:cTn id="15" dur="100" fill="hold"/>
                                        <p:tgtEl>
                                          <p:spTgt spid="2937863">
                                            <p:txEl>
                                              <p:pRg st="0" end="0"/>
                                            </p:txEl>
                                          </p:spTgt>
                                        </p:tgtEl>
                                        <p:attrNameLst>
                                          <p:attrName>fillcolor</p:attrName>
                                        </p:attrNameLst>
                                      </p:cBhvr>
                                      <p:to>
                                        <a:schemeClr val="accent2"/>
                                      </p:to>
                                    </p:animClr>
                                    <p:set>
                                      <p:cBhvr>
                                        <p:cTn id="16" dur="100" fill="hold"/>
                                        <p:tgtEl>
                                          <p:spTgt spid="2937863">
                                            <p:txEl>
                                              <p:pRg st="0" end="0"/>
                                            </p:txEl>
                                          </p:spTgt>
                                        </p:tgtEl>
                                        <p:attrNameLst>
                                          <p:attrName>fill.type</p:attrName>
                                        </p:attrNameLst>
                                      </p:cBhvr>
                                      <p:to>
                                        <p:strVal val="solid"/>
                                      </p:to>
                                    </p:set>
                                    <p:set>
                                      <p:cBhvr>
                                        <p:cTn id="17" dur="100" fill="hold"/>
                                        <p:tgtEl>
                                          <p:spTgt spid="2937863">
                                            <p:txEl>
                                              <p:pRg st="0" end="0"/>
                                            </p:txEl>
                                          </p:spTgt>
                                        </p:tgtEl>
                                        <p:attrNameLst>
                                          <p:attrName>fill.on</p:attrName>
                                        </p:attrNameLst>
                                      </p:cBhvr>
                                      <p:to>
                                        <p:strVal val="true"/>
                                      </p:to>
                                    </p:set>
                                    <p:animRot by="120000">
                                      <p:cBhvr>
                                        <p:cTn id="18" dur="100" fill="hold">
                                          <p:stCondLst>
                                            <p:cond delay="0"/>
                                          </p:stCondLst>
                                        </p:cTn>
                                        <p:tgtEl>
                                          <p:spTgt spid="2937863">
                                            <p:txEl>
                                              <p:pRg st="0" end="0"/>
                                            </p:txEl>
                                          </p:spTgt>
                                        </p:tgtEl>
                                        <p:attrNameLst>
                                          <p:attrName>r</p:attrName>
                                        </p:attrNameLst>
                                      </p:cBhvr>
                                    </p:animRot>
                                    <p:animRot by="-240000">
                                      <p:cBhvr>
                                        <p:cTn id="19" dur="200" fill="hold">
                                          <p:stCondLst>
                                            <p:cond delay="200"/>
                                          </p:stCondLst>
                                        </p:cTn>
                                        <p:tgtEl>
                                          <p:spTgt spid="2937863">
                                            <p:txEl>
                                              <p:pRg st="0" end="0"/>
                                            </p:txEl>
                                          </p:spTgt>
                                        </p:tgtEl>
                                        <p:attrNameLst>
                                          <p:attrName>r</p:attrName>
                                        </p:attrNameLst>
                                      </p:cBhvr>
                                    </p:animRot>
                                    <p:animRot by="240000">
                                      <p:cBhvr>
                                        <p:cTn id="20" dur="200" fill="hold">
                                          <p:stCondLst>
                                            <p:cond delay="400"/>
                                          </p:stCondLst>
                                        </p:cTn>
                                        <p:tgtEl>
                                          <p:spTgt spid="2937863">
                                            <p:txEl>
                                              <p:pRg st="0" end="0"/>
                                            </p:txEl>
                                          </p:spTgt>
                                        </p:tgtEl>
                                        <p:attrNameLst>
                                          <p:attrName>r</p:attrName>
                                        </p:attrNameLst>
                                      </p:cBhvr>
                                    </p:animRot>
                                    <p:animRot by="-240000">
                                      <p:cBhvr>
                                        <p:cTn id="21" dur="200" fill="hold">
                                          <p:stCondLst>
                                            <p:cond delay="600"/>
                                          </p:stCondLst>
                                        </p:cTn>
                                        <p:tgtEl>
                                          <p:spTgt spid="2937863">
                                            <p:txEl>
                                              <p:pRg st="0" end="0"/>
                                            </p:txEl>
                                          </p:spTgt>
                                        </p:tgtEl>
                                        <p:attrNameLst>
                                          <p:attrName>r</p:attrName>
                                        </p:attrNameLst>
                                      </p:cBhvr>
                                    </p:animRot>
                                    <p:animRot by="120000">
                                      <p:cBhvr>
                                        <p:cTn id="22" dur="200" fill="hold">
                                          <p:stCondLst>
                                            <p:cond delay="800"/>
                                          </p:stCondLst>
                                        </p:cTn>
                                        <p:tgtEl>
                                          <p:spTgt spid="2937863">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Clr clrSpc="rgb" dir="cw">
                                      <p:cBhvr override="childStyle">
                                        <p:cTn id="26" dur="100" fill="hold"/>
                                        <p:tgtEl>
                                          <p:spTgt spid="2937863">
                                            <p:txEl>
                                              <p:pRg st="1" end="1"/>
                                            </p:txEl>
                                          </p:spTgt>
                                        </p:tgtEl>
                                        <p:attrNameLst>
                                          <p:attrName>style.color</p:attrName>
                                        </p:attrNameLst>
                                      </p:cBhvr>
                                      <p:to>
                                        <a:schemeClr val="accent2"/>
                                      </p:to>
                                    </p:animClr>
                                    <p:animClr clrSpc="rgb" dir="cw">
                                      <p:cBhvr>
                                        <p:cTn id="27" dur="100" fill="hold"/>
                                        <p:tgtEl>
                                          <p:spTgt spid="2937863">
                                            <p:txEl>
                                              <p:pRg st="1" end="1"/>
                                            </p:txEl>
                                          </p:spTgt>
                                        </p:tgtEl>
                                        <p:attrNameLst>
                                          <p:attrName>fillcolor</p:attrName>
                                        </p:attrNameLst>
                                      </p:cBhvr>
                                      <p:to>
                                        <a:schemeClr val="accent2"/>
                                      </p:to>
                                    </p:animClr>
                                    <p:set>
                                      <p:cBhvr>
                                        <p:cTn id="28" dur="100" fill="hold"/>
                                        <p:tgtEl>
                                          <p:spTgt spid="2937863">
                                            <p:txEl>
                                              <p:pRg st="1" end="1"/>
                                            </p:txEl>
                                          </p:spTgt>
                                        </p:tgtEl>
                                        <p:attrNameLst>
                                          <p:attrName>fill.type</p:attrName>
                                        </p:attrNameLst>
                                      </p:cBhvr>
                                      <p:to>
                                        <p:strVal val="solid"/>
                                      </p:to>
                                    </p:set>
                                    <p:set>
                                      <p:cBhvr>
                                        <p:cTn id="29" dur="100" fill="hold"/>
                                        <p:tgtEl>
                                          <p:spTgt spid="2937863">
                                            <p:txEl>
                                              <p:pRg st="1" end="1"/>
                                            </p:txEl>
                                          </p:spTgt>
                                        </p:tgtEl>
                                        <p:attrNameLst>
                                          <p:attrName>fill.on</p:attrName>
                                        </p:attrNameLst>
                                      </p:cBhvr>
                                      <p:to>
                                        <p:strVal val="true"/>
                                      </p:to>
                                    </p:set>
                                    <p:animRot by="120000">
                                      <p:cBhvr>
                                        <p:cTn id="30" dur="100" fill="hold">
                                          <p:stCondLst>
                                            <p:cond delay="0"/>
                                          </p:stCondLst>
                                        </p:cTn>
                                        <p:tgtEl>
                                          <p:spTgt spid="2937863">
                                            <p:txEl>
                                              <p:pRg st="1" end="1"/>
                                            </p:txEl>
                                          </p:spTgt>
                                        </p:tgtEl>
                                        <p:attrNameLst>
                                          <p:attrName>r</p:attrName>
                                        </p:attrNameLst>
                                      </p:cBhvr>
                                    </p:animRot>
                                    <p:animRot by="-240000">
                                      <p:cBhvr>
                                        <p:cTn id="31" dur="200" fill="hold">
                                          <p:stCondLst>
                                            <p:cond delay="200"/>
                                          </p:stCondLst>
                                        </p:cTn>
                                        <p:tgtEl>
                                          <p:spTgt spid="2937863">
                                            <p:txEl>
                                              <p:pRg st="1" end="1"/>
                                            </p:txEl>
                                          </p:spTgt>
                                        </p:tgtEl>
                                        <p:attrNameLst>
                                          <p:attrName>r</p:attrName>
                                        </p:attrNameLst>
                                      </p:cBhvr>
                                    </p:animRot>
                                    <p:animRot by="240000">
                                      <p:cBhvr>
                                        <p:cTn id="32" dur="200" fill="hold">
                                          <p:stCondLst>
                                            <p:cond delay="400"/>
                                          </p:stCondLst>
                                        </p:cTn>
                                        <p:tgtEl>
                                          <p:spTgt spid="2937863">
                                            <p:txEl>
                                              <p:pRg st="1" end="1"/>
                                            </p:txEl>
                                          </p:spTgt>
                                        </p:tgtEl>
                                        <p:attrNameLst>
                                          <p:attrName>r</p:attrName>
                                        </p:attrNameLst>
                                      </p:cBhvr>
                                    </p:animRot>
                                    <p:animRot by="-240000">
                                      <p:cBhvr>
                                        <p:cTn id="33" dur="200" fill="hold">
                                          <p:stCondLst>
                                            <p:cond delay="600"/>
                                          </p:stCondLst>
                                        </p:cTn>
                                        <p:tgtEl>
                                          <p:spTgt spid="2937863">
                                            <p:txEl>
                                              <p:pRg st="1" end="1"/>
                                            </p:txEl>
                                          </p:spTgt>
                                        </p:tgtEl>
                                        <p:attrNameLst>
                                          <p:attrName>r</p:attrName>
                                        </p:attrNameLst>
                                      </p:cBhvr>
                                    </p:animRot>
                                    <p:animRot by="120000">
                                      <p:cBhvr>
                                        <p:cTn id="34" dur="200" fill="hold">
                                          <p:stCondLst>
                                            <p:cond delay="800"/>
                                          </p:stCondLst>
                                        </p:cTn>
                                        <p:tgtEl>
                                          <p:spTgt spid="29378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786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77858" name="Rectangle 6">
            <a:extLst>
              <a:ext uri="{FF2B5EF4-FFF2-40B4-BE49-F238E27FC236}">
                <a16:creationId xmlns:a16="http://schemas.microsoft.com/office/drawing/2014/main" id="{5BF85773-0D9A-4647-9EF7-54CC5433C7CE}"/>
              </a:ext>
            </a:extLst>
          </p:cNvPr>
          <p:cNvSpPr>
            <a:spLocks noGrp="1" noChangeArrowheads="1"/>
          </p:cNvSpPr>
          <p:nvPr>
            <p:ph type="title"/>
          </p:nvPr>
        </p:nvSpPr>
        <p:spPr/>
        <p:txBody>
          <a:bodyPr/>
          <a:lstStyle/>
          <a:p>
            <a:pPr eaLnBrk="1" hangingPunct="1"/>
            <a:endParaRPr lang="en-US" altLang="en-US"/>
          </a:p>
        </p:txBody>
      </p:sp>
      <p:sp>
        <p:nvSpPr>
          <p:cNvPr id="1802247" name="WordArt 7">
            <a:extLst>
              <a:ext uri="{FF2B5EF4-FFF2-40B4-BE49-F238E27FC236}">
                <a16:creationId xmlns:a16="http://schemas.microsoft.com/office/drawing/2014/main" id="{7235DF30-A496-48FE-B667-9C009943254B}"/>
              </a:ext>
            </a:extLst>
          </p:cNvPr>
          <p:cNvSpPr>
            <a:spLocks noChangeArrowheads="1" noChangeShapeType="1" noTextEdit="1"/>
          </p:cNvSpPr>
          <p:nvPr/>
        </p:nvSpPr>
        <p:spPr bwMode="auto">
          <a:xfrm rot="5400000">
            <a:off x="-495300" y="2781300"/>
            <a:ext cx="63246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defTabSz="914400" eaLnBrk="0" hangingPunct="0">
              <a:spcBef>
                <a:spcPct val="0"/>
              </a:spcBef>
              <a:spcAft>
                <a:spcPct val="0"/>
              </a:spcAft>
            </a:pPr>
            <a:r>
              <a:rPr lang="en-US" sz="3600" kern="10">
                <a:gradFill rotWithShape="1">
                  <a:gsLst>
                    <a:gs pos="0">
                      <a:srgbClr val="00FF00"/>
                    </a:gs>
                    <a:gs pos="100000">
                      <a:srgbClr val="00CCFF"/>
                    </a:gs>
                  </a:gsLst>
                  <a:lin ang="0" scaled="1"/>
                </a:gradFill>
                <a:effectLst>
                  <a:outerShdw dist="99190" dir="7788334" algn="ctr" rotWithShape="0">
                    <a:srgbClr val="000080"/>
                  </a:outerShdw>
                </a:effectLst>
                <a:latin typeface="Arial Black" panose="020B0A04020102020204" pitchFamily="34" charset="0"/>
                <a:ea typeface="MS PGothic" panose="020B0600070205080204" pitchFamily="34" charset="-128"/>
              </a:rPr>
              <a:t>WHAT IS GOOD?</a:t>
            </a:r>
          </a:p>
        </p:txBody>
      </p:sp>
      <p:sp>
        <p:nvSpPr>
          <p:cNvPr id="1802248" name="WordArt 8">
            <a:extLst>
              <a:ext uri="{FF2B5EF4-FFF2-40B4-BE49-F238E27FC236}">
                <a16:creationId xmlns:a16="http://schemas.microsoft.com/office/drawing/2014/main" id="{F8773521-79DC-4DF4-8BD7-1AB58C8B2032}"/>
              </a:ext>
            </a:extLst>
          </p:cNvPr>
          <p:cNvSpPr>
            <a:spLocks noChangeArrowheads="1" noChangeShapeType="1" noTextEdit="1"/>
          </p:cNvSpPr>
          <p:nvPr/>
        </p:nvSpPr>
        <p:spPr bwMode="auto">
          <a:xfrm rot="5400000">
            <a:off x="2819400" y="2819400"/>
            <a:ext cx="63246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defTabSz="914400" eaLnBrk="0" hangingPunct="0">
              <a:spcBef>
                <a:spcPct val="0"/>
              </a:spcBef>
              <a:spcAft>
                <a:spcPct val="0"/>
              </a:spcAft>
            </a:pPr>
            <a:r>
              <a:rPr lang="en-US" sz="3600" kern="10">
                <a:gradFill rotWithShape="1">
                  <a:gsLst>
                    <a:gs pos="0">
                      <a:srgbClr val="00FF00"/>
                    </a:gs>
                    <a:gs pos="100000">
                      <a:srgbClr val="00CCFF"/>
                    </a:gs>
                  </a:gsLst>
                  <a:lin ang="0" scaled="1"/>
                </a:gradFill>
                <a:effectLst>
                  <a:outerShdw dist="99190" dir="7788334" algn="ctr" rotWithShape="0">
                    <a:srgbClr val="000080"/>
                  </a:outerShdw>
                </a:effectLst>
                <a:latin typeface="Arial Black" panose="020B0A04020102020204" pitchFamily="34" charset="0"/>
                <a:ea typeface="MS PGothic" panose="020B0600070205080204" pitchFamily="34" charset="-128"/>
              </a:rPr>
              <a:t>WHAT IS RIGHT?</a:t>
            </a:r>
          </a:p>
        </p:txBody>
      </p:sp>
      <p:sp>
        <p:nvSpPr>
          <p:cNvPr id="1802249" name="WordArt 9">
            <a:extLst>
              <a:ext uri="{FF2B5EF4-FFF2-40B4-BE49-F238E27FC236}">
                <a16:creationId xmlns:a16="http://schemas.microsoft.com/office/drawing/2014/main" id="{09D0BE83-6424-47F0-9597-9441428F49B1}"/>
              </a:ext>
            </a:extLst>
          </p:cNvPr>
          <p:cNvSpPr>
            <a:spLocks noChangeArrowheads="1" noChangeShapeType="1" noTextEdit="1"/>
          </p:cNvSpPr>
          <p:nvPr/>
        </p:nvSpPr>
        <p:spPr bwMode="auto">
          <a:xfrm rot="5400000">
            <a:off x="6400800" y="2895600"/>
            <a:ext cx="63246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defTabSz="914400" eaLnBrk="0" hangingPunct="0">
              <a:spcBef>
                <a:spcPct val="0"/>
              </a:spcBef>
              <a:spcAft>
                <a:spcPct val="0"/>
              </a:spcAft>
            </a:pPr>
            <a:r>
              <a:rPr lang="en-US" sz="3600" kern="10">
                <a:gradFill rotWithShape="1">
                  <a:gsLst>
                    <a:gs pos="0">
                      <a:srgbClr val="00FF00"/>
                    </a:gs>
                    <a:gs pos="100000">
                      <a:srgbClr val="00CCFF"/>
                    </a:gs>
                  </a:gsLst>
                  <a:lin ang="0" scaled="1"/>
                </a:gradFill>
                <a:effectLst>
                  <a:outerShdw dist="99190" dir="7788334" algn="ctr" rotWithShape="0">
                    <a:srgbClr val="000080"/>
                  </a:outerShdw>
                </a:effectLst>
                <a:latin typeface="Arial Black" panose="020B0A04020102020204" pitchFamily="34" charset="0"/>
                <a:ea typeface="MS PGothic" panose="020B0600070205080204" pitchFamily="34" charset="-128"/>
              </a:rPr>
              <a:t>WHAT IS WISE?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802247"/>
                                        </p:tgtEl>
                                        <p:attrNameLst>
                                          <p:attrName>style.visibility</p:attrName>
                                        </p:attrNameLst>
                                      </p:cBhvr>
                                      <p:to>
                                        <p:strVal val="visible"/>
                                      </p:to>
                                    </p:set>
                                    <p:anim calcmode="lin" valueType="num">
                                      <p:cBhvr>
                                        <p:cTn id="7" dur="5000" fill="hold"/>
                                        <p:tgtEl>
                                          <p:spTgt spid="1802247"/>
                                        </p:tgtEl>
                                        <p:attrNameLst>
                                          <p:attrName>ppt_w</p:attrName>
                                        </p:attrNameLst>
                                      </p:cBhvr>
                                      <p:tavLst>
                                        <p:tav tm="0" fmla="#ppt_w*sin(2.5*pi*$)">
                                          <p:val>
                                            <p:fltVal val="0"/>
                                          </p:val>
                                        </p:tav>
                                        <p:tav tm="100000">
                                          <p:val>
                                            <p:fltVal val="1"/>
                                          </p:val>
                                        </p:tav>
                                      </p:tavLst>
                                    </p:anim>
                                    <p:anim calcmode="lin" valueType="num">
                                      <p:cBhvr>
                                        <p:cTn id="8" dur="5000" fill="hold"/>
                                        <p:tgtEl>
                                          <p:spTgt spid="180224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802248"/>
                                        </p:tgtEl>
                                        <p:attrNameLst>
                                          <p:attrName>style.visibility</p:attrName>
                                        </p:attrNameLst>
                                      </p:cBhvr>
                                      <p:to>
                                        <p:strVal val="visible"/>
                                      </p:to>
                                    </p:set>
                                    <p:anim calcmode="lin" valueType="num">
                                      <p:cBhvr>
                                        <p:cTn id="13" dur="5000" fill="hold"/>
                                        <p:tgtEl>
                                          <p:spTgt spid="1802248"/>
                                        </p:tgtEl>
                                        <p:attrNameLst>
                                          <p:attrName>ppt_w</p:attrName>
                                        </p:attrNameLst>
                                      </p:cBhvr>
                                      <p:tavLst>
                                        <p:tav tm="0" fmla="#ppt_w*sin(2.5*pi*$)">
                                          <p:val>
                                            <p:fltVal val="0"/>
                                          </p:val>
                                        </p:tav>
                                        <p:tav tm="100000">
                                          <p:val>
                                            <p:fltVal val="1"/>
                                          </p:val>
                                        </p:tav>
                                      </p:tavLst>
                                    </p:anim>
                                    <p:anim calcmode="lin" valueType="num">
                                      <p:cBhvr>
                                        <p:cTn id="14" dur="5000" fill="hold"/>
                                        <p:tgtEl>
                                          <p:spTgt spid="1802248"/>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802249"/>
                                        </p:tgtEl>
                                        <p:attrNameLst>
                                          <p:attrName>style.visibility</p:attrName>
                                        </p:attrNameLst>
                                      </p:cBhvr>
                                      <p:to>
                                        <p:strVal val="visible"/>
                                      </p:to>
                                    </p:set>
                                    <p:anim calcmode="lin" valueType="num">
                                      <p:cBhvr>
                                        <p:cTn id="19" dur="5000" fill="hold"/>
                                        <p:tgtEl>
                                          <p:spTgt spid="1802249"/>
                                        </p:tgtEl>
                                        <p:attrNameLst>
                                          <p:attrName>ppt_w</p:attrName>
                                        </p:attrNameLst>
                                      </p:cBhvr>
                                      <p:tavLst>
                                        <p:tav tm="0" fmla="#ppt_w*sin(2.5*pi*$)">
                                          <p:val>
                                            <p:fltVal val="0"/>
                                          </p:val>
                                        </p:tav>
                                        <p:tav tm="100000">
                                          <p:val>
                                            <p:fltVal val="1"/>
                                          </p:val>
                                        </p:tav>
                                      </p:tavLst>
                                    </p:anim>
                                    <p:anim calcmode="lin" valueType="num">
                                      <p:cBhvr>
                                        <p:cTn id="20" dur="5000" fill="hold"/>
                                        <p:tgtEl>
                                          <p:spTgt spid="18022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82" name="Rectangle 2">
            <a:extLst>
              <a:ext uri="{FF2B5EF4-FFF2-40B4-BE49-F238E27FC236}">
                <a16:creationId xmlns:a16="http://schemas.microsoft.com/office/drawing/2014/main" id="{EF52ADBF-8FF9-4F40-B44A-DD563D567FCC}"/>
              </a:ext>
            </a:extLst>
          </p:cNvPr>
          <p:cNvSpPr>
            <a:spLocks noGrp="1" noChangeArrowheads="1"/>
          </p:cNvSpPr>
          <p:nvPr>
            <p:ph type="title"/>
          </p:nvPr>
        </p:nvSpPr>
        <p:spPr>
          <a:xfrm>
            <a:off x="4876800" y="152400"/>
            <a:ext cx="5638800" cy="914400"/>
          </a:xfrm>
          <a:ln>
            <a:solidFill>
              <a:schemeClr val="accent1"/>
            </a:solidFill>
          </a:ln>
        </p:spPr>
        <p:txBody>
          <a:bodyPr/>
          <a:lstStyle/>
          <a:p>
            <a:pPr eaLnBrk="1" hangingPunct="1">
              <a:defRPr/>
            </a:pPr>
            <a:r>
              <a:rPr lang="en-US" sz="2800" u="sng">
                <a:solidFill>
                  <a:schemeClr val="accent2"/>
                </a:solidFill>
                <a:effectLst>
                  <a:outerShdw blurRad="38100" dist="38100" dir="2700000" algn="tl">
                    <a:srgbClr val="C0C0C0"/>
                  </a:outerShdw>
                </a:effectLst>
                <a:ea typeface="+mj-ea"/>
              </a:rPr>
              <a:t>Western Practical Philosophy: Utility Theories Of The Good</a:t>
            </a:r>
            <a:endParaRPr lang="en-US" sz="2400">
              <a:solidFill>
                <a:schemeClr val="accent2"/>
              </a:solidFill>
              <a:effectLst>
                <a:outerShdw blurRad="38100" dist="38100" dir="2700000" algn="tl">
                  <a:srgbClr val="C0C0C0"/>
                </a:outerShdw>
              </a:effectLst>
              <a:ea typeface="+mj-ea"/>
            </a:endParaRPr>
          </a:p>
        </p:txBody>
      </p:sp>
      <p:sp>
        <p:nvSpPr>
          <p:cNvPr id="737283" name="Rectangle 3">
            <a:extLst>
              <a:ext uri="{FF2B5EF4-FFF2-40B4-BE49-F238E27FC236}">
                <a16:creationId xmlns:a16="http://schemas.microsoft.com/office/drawing/2014/main" id="{C9846325-3E23-4F58-8F85-05FA149D9C58}"/>
              </a:ext>
            </a:extLst>
          </p:cNvPr>
          <p:cNvSpPr>
            <a:spLocks noGrp="1" noChangeArrowheads="1"/>
          </p:cNvSpPr>
          <p:nvPr>
            <p:ph type="body" idx="1"/>
          </p:nvPr>
        </p:nvSpPr>
        <p:spPr>
          <a:xfrm>
            <a:off x="1828800" y="1295400"/>
            <a:ext cx="8534400" cy="5334000"/>
          </a:xfrm>
          <a:ln>
            <a:solidFill>
              <a:schemeClr val="folHlink"/>
            </a:solidFill>
          </a:ln>
        </p:spPr>
        <p:txBody>
          <a:bodyPr/>
          <a:lstStyle/>
          <a:p>
            <a:pPr eaLnBrk="1" hangingPunct="1">
              <a:lnSpc>
                <a:spcPct val="90000"/>
              </a:lnSpc>
              <a:buClr>
                <a:srgbClr val="990033"/>
              </a:buClr>
              <a:buFont typeface="Wingdings" panose="05000000000000000000" pitchFamily="2" charset="2"/>
              <a:buNone/>
              <a:defRPr/>
            </a:pPr>
            <a:r>
              <a:rPr lang="en-US" b="1" u="sng">
                <a:solidFill>
                  <a:schemeClr val="accent2"/>
                </a:solidFill>
                <a:effectLst>
                  <a:outerShdw blurRad="38100" dist="38100" dir="2700000" algn="tl">
                    <a:srgbClr val="C0C0C0"/>
                  </a:outerShdw>
                </a:effectLst>
                <a:ea typeface="+mn-ea"/>
              </a:rPr>
              <a:t>Question: What Makes A Life A Good Life?</a:t>
            </a:r>
            <a:r>
              <a:rPr lang="en-US">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Paradigm Shift:  Descriptive Not Normative.</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Good Base Theory Of Derivative Hierarchy:</a:t>
            </a:r>
          </a:p>
          <a:p>
            <a:pPr eaLnBrk="1" hangingPunct="1">
              <a:lnSpc>
                <a:spcPct val="90000"/>
              </a:lnSpc>
              <a:buClr>
                <a:srgbClr val="990033"/>
              </a:buClr>
              <a:buFont typeface="Wingdings" panose="05000000000000000000" pitchFamily="2" charset="2"/>
              <a:buNone/>
              <a:defRPr/>
            </a:pPr>
            <a:r>
              <a:rPr lang="en-US" sz="2000">
                <a:solidFill>
                  <a:schemeClr val="accent2"/>
                </a:solidFill>
                <a:effectLst>
                  <a:outerShdw blurRad="38100" dist="38100" dir="2700000" algn="tl">
                    <a:srgbClr val="C0C0C0"/>
                  </a:outerShdw>
                </a:effectLst>
                <a:ea typeface="+mn-ea"/>
              </a:rPr>
              <a:t>       1.  At the base are the things of genuine good value. </a:t>
            </a:r>
          </a:p>
          <a:p>
            <a:pPr eaLnBrk="1" hangingPunct="1">
              <a:lnSpc>
                <a:spcPct val="90000"/>
              </a:lnSpc>
              <a:buClr>
                <a:srgbClr val="990033"/>
              </a:buClr>
              <a:buFont typeface="Wingdings" panose="05000000000000000000" pitchFamily="2" charset="2"/>
              <a:buNone/>
              <a:defRPr/>
            </a:pPr>
            <a:r>
              <a:rPr lang="en-US" sz="2000">
                <a:solidFill>
                  <a:schemeClr val="accent2"/>
                </a:solidFill>
                <a:effectLst>
                  <a:outerShdw blurRad="38100" dist="38100" dir="2700000" algn="tl">
                    <a:srgbClr val="C0C0C0"/>
                  </a:outerShdw>
                </a:effectLst>
                <a:ea typeface="+mn-ea"/>
              </a:rPr>
              <a:t>       2.  Actions are good in terms of whether they produce these things</a:t>
            </a:r>
          </a:p>
          <a:p>
            <a:pPr eaLnBrk="1" hangingPunct="1">
              <a:lnSpc>
                <a:spcPct val="90000"/>
              </a:lnSpc>
              <a:buClr>
                <a:srgbClr val="990033"/>
              </a:buClr>
              <a:buFont typeface="Wingdings" panose="05000000000000000000" pitchFamily="2" charset="2"/>
              <a:buNone/>
              <a:defRPr/>
            </a:pPr>
            <a:r>
              <a:rPr lang="en-US" sz="2000">
                <a:solidFill>
                  <a:schemeClr val="accent2"/>
                </a:solidFill>
                <a:effectLst>
                  <a:outerShdw blurRad="38100" dist="38100" dir="2700000" algn="tl">
                    <a:srgbClr val="C0C0C0"/>
                  </a:outerShdw>
                </a:effectLst>
                <a:ea typeface="+mn-ea"/>
              </a:rPr>
              <a:t>            of good category.</a:t>
            </a:r>
          </a:p>
          <a:p>
            <a:pPr eaLnBrk="1" hangingPunct="1">
              <a:lnSpc>
                <a:spcPct val="90000"/>
              </a:lnSpc>
              <a:buClr>
                <a:srgbClr val="990033"/>
              </a:buClr>
              <a:buFont typeface="Wingdings" panose="05000000000000000000" pitchFamily="2" charset="2"/>
              <a:buNone/>
              <a:defRPr/>
            </a:pPr>
            <a:r>
              <a:rPr lang="en-US" sz="2000">
                <a:solidFill>
                  <a:schemeClr val="accent2"/>
                </a:solidFill>
                <a:effectLst>
                  <a:outerShdw blurRad="38100" dist="38100" dir="2700000" algn="tl">
                    <a:srgbClr val="C0C0C0"/>
                  </a:outerShdw>
                </a:effectLst>
                <a:ea typeface="+mn-ea"/>
              </a:rPr>
              <a:t>       3.  Actions motivated by attempt to produce the good are right acts.</a:t>
            </a:r>
          </a:p>
          <a:p>
            <a:pPr eaLnBrk="1" hangingPunct="1">
              <a:lnSpc>
                <a:spcPct val="90000"/>
              </a:lnSpc>
              <a:buClr>
                <a:srgbClr val="990033"/>
              </a:buClr>
              <a:buFont typeface="Wingdings" panose="05000000000000000000" pitchFamily="2" charset="2"/>
              <a:buNone/>
              <a:defRPr/>
            </a:pPr>
            <a:r>
              <a:rPr lang="en-US" sz="2000">
                <a:solidFill>
                  <a:schemeClr val="accent2"/>
                </a:solidFill>
                <a:effectLst>
                  <a:outerShdw blurRad="38100" dist="38100" dir="2700000" algn="tl">
                    <a:srgbClr val="C0C0C0"/>
                  </a:outerShdw>
                </a:effectLst>
                <a:ea typeface="+mn-ea"/>
              </a:rPr>
              <a:t>       4.  Traits of character that result in right action are virtues.</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Natural Law Majoritarian Jeremy Bentham;</a:t>
            </a:r>
          </a:p>
          <a:p>
            <a:pPr eaLnBrk="1" hangingPunct="1">
              <a:lnSpc>
                <a:spcPct val="90000"/>
              </a:lnSpc>
              <a:buClr>
                <a:srgbClr val="990033"/>
              </a:buClr>
              <a:buFont typeface="Wingdings" panose="05000000000000000000" pitchFamily="2" charset="2"/>
              <a:buNone/>
              <a:defRPr/>
            </a:pPr>
            <a:r>
              <a:rPr lang="en-US" i="1">
                <a:solidFill>
                  <a:srgbClr val="CC3300"/>
                </a:solidFill>
                <a:effectLst>
                  <a:outerShdw blurRad="38100" dist="38100" dir="2700000" algn="tl">
                    <a:srgbClr val="C0C0C0"/>
                  </a:outerShdw>
                </a:effectLst>
                <a:ea typeface="+mn-ea"/>
              </a:rPr>
              <a:t>    </a:t>
            </a:r>
            <a:r>
              <a:rPr lang="en-US" sz="2800" i="1">
                <a:solidFill>
                  <a:srgbClr val="CC3300"/>
                </a:solidFill>
                <a:effectLst>
                  <a:outerShdw blurRad="38100" dist="38100" dir="2700000" algn="tl">
                    <a:srgbClr val="C0C0C0"/>
                  </a:outerShdw>
                </a:effectLst>
                <a:ea typeface="+mn-ea"/>
              </a:rPr>
              <a:t>Founder Equates “Desires” &amp; “Oughts” In Utility:</a:t>
            </a:r>
          </a:p>
          <a:p>
            <a:pPr eaLnBrk="1" hangingPunct="1">
              <a:lnSpc>
                <a:spcPct val="90000"/>
              </a:lnSpc>
              <a:buClr>
                <a:srgbClr val="990033"/>
              </a:buClr>
              <a:buFont typeface="Wingdings" panose="05000000000000000000" pitchFamily="2" charset="2"/>
              <a:buNone/>
              <a:defRPr/>
            </a:pPr>
            <a:r>
              <a:rPr lang="en-US" sz="2000" i="1">
                <a:solidFill>
                  <a:schemeClr val="accent2"/>
                </a:solidFill>
                <a:effectLst>
                  <a:outerShdw blurRad="38100" dist="38100" dir="2700000" algn="tl">
                    <a:srgbClr val="C0C0C0"/>
                  </a:outerShdw>
                </a:effectLst>
                <a:ea typeface="+mn-ea"/>
              </a:rPr>
              <a:t>       </a:t>
            </a:r>
            <a:r>
              <a:rPr lang="en-US" sz="2000" i="1">
                <a:solidFill>
                  <a:srgbClr val="FFFF00"/>
                </a:solidFill>
                <a:effectLst>
                  <a:outerShdw blurRad="38100" dist="38100" dir="2700000" algn="tl">
                    <a:srgbClr val="C0C0C0"/>
                  </a:outerShdw>
                </a:effectLst>
                <a:ea typeface="+mn-ea"/>
              </a:rPr>
              <a:t>“Nature has placed mankind under the governance of two sovereign</a:t>
            </a:r>
          </a:p>
          <a:p>
            <a:pPr eaLnBrk="1" hangingPunct="1">
              <a:lnSpc>
                <a:spcPct val="90000"/>
              </a:lnSpc>
              <a:buClr>
                <a:srgbClr val="990033"/>
              </a:buClr>
              <a:buFont typeface="Wingdings" panose="05000000000000000000" pitchFamily="2" charset="2"/>
              <a:buNone/>
              <a:defRPr/>
            </a:pPr>
            <a:r>
              <a:rPr lang="en-US" sz="2000" i="1">
                <a:solidFill>
                  <a:srgbClr val="FFFF00"/>
                </a:solidFill>
                <a:effectLst>
                  <a:outerShdw blurRad="38100" dist="38100" dir="2700000" algn="tl">
                    <a:srgbClr val="C0C0C0"/>
                  </a:outerShdw>
                </a:effectLst>
                <a:ea typeface="+mn-ea"/>
              </a:rPr>
              <a:t>        masters,  pain and pleasure.   It is for them alone to point out what</a:t>
            </a:r>
          </a:p>
          <a:p>
            <a:pPr eaLnBrk="1" hangingPunct="1">
              <a:lnSpc>
                <a:spcPct val="90000"/>
              </a:lnSpc>
              <a:buClr>
                <a:srgbClr val="990033"/>
              </a:buClr>
              <a:buFont typeface="Wingdings" panose="05000000000000000000" pitchFamily="2" charset="2"/>
              <a:buNone/>
              <a:defRPr/>
            </a:pPr>
            <a:r>
              <a:rPr lang="en-US" sz="2000" i="1">
                <a:solidFill>
                  <a:srgbClr val="FFFF00"/>
                </a:solidFill>
                <a:effectLst>
                  <a:outerShdw blurRad="38100" dist="38100" dir="2700000" algn="tl">
                    <a:srgbClr val="C0C0C0"/>
                  </a:outerShdw>
                </a:effectLst>
                <a:ea typeface="+mn-ea"/>
              </a:rPr>
              <a:t>        we ought to do,  as well as to determine what we shall do…”</a:t>
            </a:r>
          </a:p>
          <a:p>
            <a:pPr eaLnBrk="1" hangingPunct="1">
              <a:lnSpc>
                <a:spcPct val="90000"/>
              </a:lnSpc>
              <a:buClr>
                <a:srgbClr val="990033"/>
              </a:buClr>
              <a:buFont typeface="Wingdings" panose="05000000000000000000" pitchFamily="2" charset="2"/>
              <a:buNone/>
              <a:defRPr/>
            </a:pPr>
            <a:r>
              <a:rPr lang="en-US">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None/>
              <a:defRPr/>
            </a:pPr>
            <a:r>
              <a:rPr lang="en-US" sz="2800">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endParaRPr lang="en-US" sz="2000">
              <a:ea typeface="+mn-ea"/>
            </a:endParaRPr>
          </a:p>
          <a:p>
            <a:pPr eaLnBrk="1" hangingPunct="1">
              <a:lnSpc>
                <a:spcPct val="90000"/>
              </a:lnSpc>
              <a:buClr>
                <a:srgbClr val="990033"/>
              </a:buClr>
              <a:buFont typeface="Wingdings" panose="05000000000000000000" pitchFamily="2" charset="2"/>
              <a:buChar char="q"/>
              <a:defRPr/>
            </a:pPr>
            <a:endParaRPr lang="en-US" sz="2000">
              <a:ea typeface="+mn-ea"/>
            </a:endParaRPr>
          </a:p>
          <a:p>
            <a:pPr eaLnBrk="1" hangingPunct="1">
              <a:lnSpc>
                <a:spcPct val="90000"/>
              </a:lnSpc>
              <a:buClr>
                <a:srgbClr val="990033"/>
              </a:buClr>
              <a:buFont typeface="Wingdings" panose="05000000000000000000" pitchFamily="2" charset="2"/>
              <a:buChar char="q"/>
              <a:defRPr/>
            </a:pPr>
            <a:endParaRPr lang="en-US" sz="2000">
              <a:ea typeface="+mn-ea"/>
            </a:endParaRPr>
          </a:p>
          <a:p>
            <a:pPr eaLnBrk="1" hangingPunct="1">
              <a:lnSpc>
                <a:spcPct val="90000"/>
              </a:lnSpc>
              <a:buClr>
                <a:srgbClr val="990033"/>
              </a:buClr>
              <a:buFont typeface="Wingdings" panose="05000000000000000000" pitchFamily="2" charset="2"/>
              <a:buChar char="q"/>
              <a:defRPr/>
            </a:pPr>
            <a:endParaRPr lang="en-US" sz="2000">
              <a:ea typeface="+mn-ea"/>
            </a:endParaRPr>
          </a:p>
          <a:p>
            <a:pPr eaLnBrk="1" hangingPunct="1">
              <a:lnSpc>
                <a:spcPct val="90000"/>
              </a:lnSpc>
              <a:buClr>
                <a:srgbClr val="990033"/>
              </a:buClr>
              <a:buFont typeface="Wingdings" panose="05000000000000000000" pitchFamily="2" charset="2"/>
              <a:buChar char="q"/>
              <a:defRPr/>
            </a:pPr>
            <a:endParaRPr lang="en-US" sz="2000">
              <a:ea typeface="+mn-ea"/>
            </a:endParaRPr>
          </a:p>
          <a:p>
            <a:pPr eaLnBrk="1" hangingPunct="1">
              <a:lnSpc>
                <a:spcPct val="90000"/>
              </a:lnSpc>
              <a:buClr>
                <a:srgbClr val="990033"/>
              </a:buClr>
              <a:buFont typeface="Wingdings" panose="05000000000000000000" pitchFamily="2" charset="2"/>
              <a:buChar char="q"/>
              <a:defRPr/>
            </a:pPr>
            <a:endParaRPr lang="en-US" sz="20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37283">
                                            <p:txEl>
                                              <p:pRg st="0" end="0"/>
                                            </p:txEl>
                                          </p:spTgt>
                                        </p:tgtEl>
                                        <p:attrNameLst>
                                          <p:attrName>style.visibility</p:attrName>
                                        </p:attrNameLst>
                                      </p:cBhvr>
                                      <p:to>
                                        <p:strVal val="visible"/>
                                      </p:to>
                                    </p:set>
                                    <p:anim calcmode="lin" valueType="num">
                                      <p:cBhvr>
                                        <p:cTn id="7" dur="1000" fill="hold"/>
                                        <p:tgtEl>
                                          <p:spTgt spid="7372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372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372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72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37283">
                                            <p:txEl>
                                              <p:pRg st="1" end="1"/>
                                            </p:txEl>
                                          </p:spTgt>
                                        </p:tgtEl>
                                        <p:attrNameLst>
                                          <p:attrName>style.visibility</p:attrName>
                                        </p:attrNameLst>
                                      </p:cBhvr>
                                      <p:to>
                                        <p:strVal val="visible"/>
                                      </p:to>
                                    </p:set>
                                    <p:anim calcmode="lin" valueType="num">
                                      <p:cBhvr>
                                        <p:cTn id="15" dur="1000" fill="hold"/>
                                        <p:tgtEl>
                                          <p:spTgt spid="7372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372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372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372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37283">
                                            <p:txEl>
                                              <p:pRg st="2" end="2"/>
                                            </p:txEl>
                                          </p:spTgt>
                                        </p:tgtEl>
                                        <p:attrNameLst>
                                          <p:attrName>style.visibility</p:attrName>
                                        </p:attrNameLst>
                                      </p:cBhvr>
                                      <p:to>
                                        <p:strVal val="visible"/>
                                      </p:to>
                                    </p:set>
                                    <p:anim calcmode="lin" valueType="num">
                                      <p:cBhvr>
                                        <p:cTn id="23" dur="1000" fill="hold"/>
                                        <p:tgtEl>
                                          <p:spTgt spid="7372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372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372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372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37283">
                                            <p:txEl>
                                              <p:pRg st="3" end="3"/>
                                            </p:txEl>
                                          </p:spTgt>
                                        </p:tgtEl>
                                        <p:attrNameLst>
                                          <p:attrName>style.visibility</p:attrName>
                                        </p:attrNameLst>
                                      </p:cBhvr>
                                      <p:to>
                                        <p:strVal val="visible"/>
                                      </p:to>
                                    </p:set>
                                    <p:anim calcmode="lin" valueType="num">
                                      <p:cBhvr>
                                        <p:cTn id="31" dur="1000" fill="hold"/>
                                        <p:tgtEl>
                                          <p:spTgt spid="7372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372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372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372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37283">
                                            <p:txEl>
                                              <p:pRg st="4" end="4"/>
                                            </p:txEl>
                                          </p:spTgt>
                                        </p:tgtEl>
                                        <p:attrNameLst>
                                          <p:attrName>style.visibility</p:attrName>
                                        </p:attrNameLst>
                                      </p:cBhvr>
                                      <p:to>
                                        <p:strVal val="visible"/>
                                      </p:to>
                                    </p:set>
                                    <p:anim calcmode="lin" valueType="num">
                                      <p:cBhvr>
                                        <p:cTn id="39" dur="1000" fill="hold"/>
                                        <p:tgtEl>
                                          <p:spTgt spid="73728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3728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3728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3728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37283">
                                            <p:txEl>
                                              <p:pRg st="5" end="5"/>
                                            </p:txEl>
                                          </p:spTgt>
                                        </p:tgtEl>
                                        <p:attrNameLst>
                                          <p:attrName>style.visibility</p:attrName>
                                        </p:attrNameLst>
                                      </p:cBhvr>
                                      <p:to>
                                        <p:strVal val="visible"/>
                                      </p:to>
                                    </p:set>
                                    <p:anim calcmode="lin" valueType="num">
                                      <p:cBhvr>
                                        <p:cTn id="47" dur="1000" fill="hold"/>
                                        <p:tgtEl>
                                          <p:spTgt spid="73728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3728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3728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3728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37283">
                                            <p:txEl>
                                              <p:pRg st="6" end="6"/>
                                            </p:txEl>
                                          </p:spTgt>
                                        </p:tgtEl>
                                        <p:attrNameLst>
                                          <p:attrName>style.visibility</p:attrName>
                                        </p:attrNameLst>
                                      </p:cBhvr>
                                      <p:to>
                                        <p:strVal val="visible"/>
                                      </p:to>
                                    </p:set>
                                    <p:anim calcmode="lin" valueType="num">
                                      <p:cBhvr>
                                        <p:cTn id="55" dur="1000" fill="hold"/>
                                        <p:tgtEl>
                                          <p:spTgt spid="73728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73728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73728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3728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37283">
                                            <p:txEl>
                                              <p:pRg st="7" end="7"/>
                                            </p:txEl>
                                          </p:spTgt>
                                        </p:tgtEl>
                                        <p:attrNameLst>
                                          <p:attrName>style.visibility</p:attrName>
                                        </p:attrNameLst>
                                      </p:cBhvr>
                                      <p:to>
                                        <p:strVal val="visible"/>
                                      </p:to>
                                    </p:set>
                                    <p:anim calcmode="lin" valueType="num">
                                      <p:cBhvr>
                                        <p:cTn id="63" dur="1000" fill="hold"/>
                                        <p:tgtEl>
                                          <p:spTgt spid="73728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73728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73728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3728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37283">
                                            <p:txEl>
                                              <p:pRg st="8" end="8"/>
                                            </p:txEl>
                                          </p:spTgt>
                                        </p:tgtEl>
                                        <p:attrNameLst>
                                          <p:attrName>style.visibility</p:attrName>
                                        </p:attrNameLst>
                                      </p:cBhvr>
                                      <p:to>
                                        <p:strVal val="visible"/>
                                      </p:to>
                                    </p:set>
                                    <p:anim calcmode="lin" valueType="num">
                                      <p:cBhvr>
                                        <p:cTn id="71" dur="1000" fill="hold"/>
                                        <p:tgtEl>
                                          <p:spTgt spid="73728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73728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73728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3728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37283">
                                            <p:txEl>
                                              <p:pRg st="9" end="9"/>
                                            </p:txEl>
                                          </p:spTgt>
                                        </p:tgtEl>
                                        <p:attrNameLst>
                                          <p:attrName>style.visibility</p:attrName>
                                        </p:attrNameLst>
                                      </p:cBhvr>
                                      <p:to>
                                        <p:strVal val="visible"/>
                                      </p:to>
                                    </p:set>
                                    <p:anim calcmode="lin" valueType="num">
                                      <p:cBhvr>
                                        <p:cTn id="79" dur="1000" fill="hold"/>
                                        <p:tgtEl>
                                          <p:spTgt spid="737283">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737283">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73728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37283">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37283">
                                            <p:txEl>
                                              <p:pRg st="10" end="10"/>
                                            </p:txEl>
                                          </p:spTgt>
                                        </p:tgtEl>
                                        <p:attrNameLst>
                                          <p:attrName>style.visibility</p:attrName>
                                        </p:attrNameLst>
                                      </p:cBhvr>
                                      <p:to>
                                        <p:strVal val="visible"/>
                                      </p:to>
                                    </p:set>
                                    <p:anim calcmode="lin" valueType="num">
                                      <p:cBhvr>
                                        <p:cTn id="87" dur="1000" fill="hold"/>
                                        <p:tgtEl>
                                          <p:spTgt spid="737283">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737283">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73728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37283">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37283">
                                            <p:txEl>
                                              <p:pRg st="11" end="11"/>
                                            </p:txEl>
                                          </p:spTgt>
                                        </p:tgtEl>
                                        <p:attrNameLst>
                                          <p:attrName>style.visibility</p:attrName>
                                        </p:attrNameLst>
                                      </p:cBhvr>
                                      <p:to>
                                        <p:strVal val="visible"/>
                                      </p:to>
                                    </p:set>
                                    <p:anim calcmode="lin" valueType="num">
                                      <p:cBhvr>
                                        <p:cTn id="95" dur="1000" fill="hold"/>
                                        <p:tgtEl>
                                          <p:spTgt spid="737283">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737283">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737283">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37283">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37283">
                                            <p:txEl>
                                              <p:pRg st="12" end="12"/>
                                            </p:txEl>
                                          </p:spTgt>
                                        </p:tgtEl>
                                        <p:attrNameLst>
                                          <p:attrName>style.visibility</p:attrName>
                                        </p:attrNameLst>
                                      </p:cBhvr>
                                      <p:to>
                                        <p:strVal val="visible"/>
                                      </p:to>
                                    </p:set>
                                    <p:anim calcmode="lin" valueType="num">
                                      <p:cBhvr>
                                        <p:cTn id="103" dur="1000" fill="hold"/>
                                        <p:tgtEl>
                                          <p:spTgt spid="737283">
                                            <p:txEl>
                                              <p:pRg st="12" end="12"/>
                                            </p:txEl>
                                          </p:spTgt>
                                        </p:tgtEl>
                                        <p:attrNameLst>
                                          <p:attrName>ppt_w</p:attrName>
                                        </p:attrNameLst>
                                      </p:cBhvr>
                                      <p:tavLst>
                                        <p:tav tm="0">
                                          <p:val>
                                            <p:fltVal val="0"/>
                                          </p:val>
                                        </p:tav>
                                        <p:tav tm="100000">
                                          <p:val>
                                            <p:strVal val="#ppt_w"/>
                                          </p:val>
                                        </p:tav>
                                      </p:tavLst>
                                    </p:anim>
                                    <p:anim calcmode="lin" valueType="num">
                                      <p:cBhvr>
                                        <p:cTn id="104" dur="1000" fill="hold"/>
                                        <p:tgtEl>
                                          <p:spTgt spid="737283">
                                            <p:txEl>
                                              <p:pRg st="12" end="12"/>
                                            </p:txEl>
                                          </p:spTgt>
                                        </p:tgtEl>
                                        <p:attrNameLst>
                                          <p:attrName>ppt_h</p:attrName>
                                        </p:attrNameLst>
                                      </p:cBhvr>
                                      <p:tavLst>
                                        <p:tav tm="0">
                                          <p:val>
                                            <p:fltVal val="0"/>
                                          </p:val>
                                        </p:tav>
                                        <p:tav tm="100000">
                                          <p:val>
                                            <p:strVal val="#ppt_h"/>
                                          </p:val>
                                        </p:tav>
                                      </p:tavLst>
                                    </p:anim>
                                    <p:anim calcmode="lin" valueType="num">
                                      <p:cBhvr>
                                        <p:cTn id="105" dur="1000" fill="hold"/>
                                        <p:tgtEl>
                                          <p:spTgt spid="737283">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37283">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737283">
                                            <p:txEl>
                                              <p:pRg st="13" end="13"/>
                                            </p:txEl>
                                          </p:spTgt>
                                        </p:tgtEl>
                                        <p:attrNameLst>
                                          <p:attrName>style.visibility</p:attrName>
                                        </p:attrNameLst>
                                      </p:cBhvr>
                                      <p:to>
                                        <p:strVal val="visible"/>
                                      </p:to>
                                    </p:set>
                                    <p:anim calcmode="lin" valueType="num">
                                      <p:cBhvr>
                                        <p:cTn id="111" dur="1000" fill="hold"/>
                                        <p:tgtEl>
                                          <p:spTgt spid="737283">
                                            <p:txEl>
                                              <p:pRg st="13" end="13"/>
                                            </p:txEl>
                                          </p:spTgt>
                                        </p:tgtEl>
                                        <p:attrNameLst>
                                          <p:attrName>ppt_w</p:attrName>
                                        </p:attrNameLst>
                                      </p:cBhvr>
                                      <p:tavLst>
                                        <p:tav tm="0">
                                          <p:val>
                                            <p:fltVal val="0"/>
                                          </p:val>
                                        </p:tav>
                                        <p:tav tm="100000">
                                          <p:val>
                                            <p:strVal val="#ppt_w"/>
                                          </p:val>
                                        </p:tav>
                                      </p:tavLst>
                                    </p:anim>
                                    <p:anim calcmode="lin" valueType="num">
                                      <p:cBhvr>
                                        <p:cTn id="112" dur="1000" fill="hold"/>
                                        <p:tgtEl>
                                          <p:spTgt spid="737283">
                                            <p:txEl>
                                              <p:pRg st="13" end="13"/>
                                            </p:txEl>
                                          </p:spTgt>
                                        </p:tgtEl>
                                        <p:attrNameLst>
                                          <p:attrName>ppt_h</p:attrName>
                                        </p:attrNameLst>
                                      </p:cBhvr>
                                      <p:tavLst>
                                        <p:tav tm="0">
                                          <p:val>
                                            <p:fltVal val="0"/>
                                          </p:val>
                                        </p:tav>
                                        <p:tav tm="100000">
                                          <p:val>
                                            <p:strVal val="#ppt_h"/>
                                          </p:val>
                                        </p:tav>
                                      </p:tavLst>
                                    </p:anim>
                                    <p:anim calcmode="lin" valueType="num">
                                      <p:cBhvr>
                                        <p:cTn id="113" dur="1000" fill="hold"/>
                                        <p:tgtEl>
                                          <p:spTgt spid="737283">
                                            <p:txEl>
                                              <p:pRg st="13" end="13"/>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37283">
                                            <p:txEl>
                                              <p:pRg st="13" end="1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737283">
                                            <p:txEl>
                                              <p:pRg st="14" end="14"/>
                                            </p:txEl>
                                          </p:spTgt>
                                        </p:tgtEl>
                                        <p:attrNameLst>
                                          <p:attrName>style.visibility</p:attrName>
                                        </p:attrNameLst>
                                      </p:cBhvr>
                                      <p:to>
                                        <p:strVal val="visible"/>
                                      </p:to>
                                    </p:set>
                                    <p:anim calcmode="lin" valueType="num">
                                      <p:cBhvr>
                                        <p:cTn id="119" dur="1000" fill="hold"/>
                                        <p:tgtEl>
                                          <p:spTgt spid="737283">
                                            <p:txEl>
                                              <p:pRg st="14" end="14"/>
                                            </p:txEl>
                                          </p:spTgt>
                                        </p:tgtEl>
                                        <p:attrNameLst>
                                          <p:attrName>ppt_w</p:attrName>
                                        </p:attrNameLst>
                                      </p:cBhvr>
                                      <p:tavLst>
                                        <p:tav tm="0">
                                          <p:val>
                                            <p:fltVal val="0"/>
                                          </p:val>
                                        </p:tav>
                                        <p:tav tm="100000">
                                          <p:val>
                                            <p:strVal val="#ppt_w"/>
                                          </p:val>
                                        </p:tav>
                                      </p:tavLst>
                                    </p:anim>
                                    <p:anim calcmode="lin" valueType="num">
                                      <p:cBhvr>
                                        <p:cTn id="120" dur="1000" fill="hold"/>
                                        <p:tgtEl>
                                          <p:spTgt spid="737283">
                                            <p:txEl>
                                              <p:pRg st="14" end="14"/>
                                            </p:txEl>
                                          </p:spTgt>
                                        </p:tgtEl>
                                        <p:attrNameLst>
                                          <p:attrName>ppt_h</p:attrName>
                                        </p:attrNameLst>
                                      </p:cBhvr>
                                      <p:tavLst>
                                        <p:tav tm="0">
                                          <p:val>
                                            <p:fltVal val="0"/>
                                          </p:val>
                                        </p:tav>
                                        <p:tav tm="100000">
                                          <p:val>
                                            <p:strVal val="#ppt_h"/>
                                          </p:val>
                                        </p:tav>
                                      </p:tavLst>
                                    </p:anim>
                                    <p:anim calcmode="lin" valueType="num">
                                      <p:cBhvr>
                                        <p:cTn id="121" dur="1000" fill="hold"/>
                                        <p:tgtEl>
                                          <p:spTgt spid="737283">
                                            <p:txEl>
                                              <p:pRg st="14" end="14"/>
                                            </p:txEl>
                                          </p:spTgt>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737283">
                                            <p:txEl>
                                              <p:pRg st="14" end="1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72419" name="Picture 3075" descr="C:\Documents and Settings\Owner\My Documents\Educational Illustrations\_41499924_bentham203pa.jpg">
            <a:extLst>
              <a:ext uri="{FF2B5EF4-FFF2-40B4-BE49-F238E27FC236}">
                <a16:creationId xmlns:a16="http://schemas.microsoft.com/office/drawing/2014/main" id="{6BF78CAF-2B55-4435-A03A-14925A965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2400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72420" name="WordArt 3076" descr="Paper bag">
            <a:extLst>
              <a:ext uri="{FF2B5EF4-FFF2-40B4-BE49-F238E27FC236}">
                <a16:creationId xmlns:a16="http://schemas.microsoft.com/office/drawing/2014/main" id="{71D568B0-5B4F-453C-BFF8-D2E2DA1BE899}"/>
              </a:ext>
            </a:extLst>
          </p:cNvPr>
          <p:cNvSpPr>
            <a:spLocks noChangeArrowheads="1" noChangeShapeType="1" noTextEdit="1"/>
          </p:cNvSpPr>
          <p:nvPr/>
        </p:nvSpPr>
        <p:spPr bwMode="auto">
          <a:xfrm>
            <a:off x="4343400" y="5791201"/>
            <a:ext cx="3200400" cy="52387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latin typeface="Times New Roman" panose="02020603050405020304" pitchFamily="18" charset="0"/>
                <a:ea typeface="MS PGothic" panose="020B0600070205080204" pitchFamily="34" charset="-128"/>
                <a:cs typeface="Times New Roman" panose="02020603050405020304" pitchFamily="18" charset="0"/>
              </a:rPr>
              <a:t>Happy Jeremy Today</a:t>
            </a:r>
          </a:p>
        </p:txBody>
      </p:sp>
      <p:pic>
        <p:nvPicPr>
          <p:cNvPr id="13372422" name="Picture 3078" descr="C:\Documents and Settings\Owner\My Documents\Educational Illustrations\auto_il.gif">
            <a:extLst>
              <a:ext uri="{FF2B5EF4-FFF2-40B4-BE49-F238E27FC236}">
                <a16:creationId xmlns:a16="http://schemas.microsoft.com/office/drawing/2014/main" id="{FD9E22BE-4F20-49EC-840A-94EC8F17A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72419"/>
                                        </p:tgtEl>
                                        <p:attrNameLst>
                                          <p:attrName>style.visibility</p:attrName>
                                        </p:attrNameLst>
                                      </p:cBhvr>
                                      <p:to>
                                        <p:strVal val="visible"/>
                                      </p:to>
                                    </p:set>
                                    <p:animEffect transition="in" filter="box(in)">
                                      <p:cBhvr>
                                        <p:cTn id="7" dur="500"/>
                                        <p:tgtEl>
                                          <p:spTgt spid="13372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372420"/>
                                        </p:tgtEl>
                                        <p:attrNameLst>
                                          <p:attrName>style.visibility</p:attrName>
                                        </p:attrNameLst>
                                      </p:cBhvr>
                                      <p:to>
                                        <p:strVal val="visible"/>
                                      </p:to>
                                    </p:set>
                                    <p:animEffect transition="in" filter="dissolve">
                                      <p:cBhvr>
                                        <p:cTn id="12" dur="500"/>
                                        <p:tgtEl>
                                          <p:spTgt spid="13372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nodeType="clickEffect">
                                  <p:stCondLst>
                                    <p:cond delay="0"/>
                                  </p:stCondLst>
                                  <p:childTnLst>
                                    <p:set>
                                      <p:cBhvr>
                                        <p:cTn id="16" dur="1" fill="hold">
                                          <p:stCondLst>
                                            <p:cond delay="0"/>
                                          </p:stCondLst>
                                        </p:cTn>
                                        <p:tgtEl>
                                          <p:spTgt spid="13372422"/>
                                        </p:tgtEl>
                                        <p:attrNameLst>
                                          <p:attrName>style.visibility</p:attrName>
                                        </p:attrNameLst>
                                      </p:cBhvr>
                                      <p:to>
                                        <p:strVal val="visible"/>
                                      </p:to>
                                    </p:set>
                                    <p:anim calcmode="lin" valueType="num">
                                      <p:cBhvr>
                                        <p:cTn id="17" dur="5000" fill="hold"/>
                                        <p:tgtEl>
                                          <p:spTgt spid="13372422"/>
                                        </p:tgtEl>
                                        <p:attrNameLst>
                                          <p:attrName>ppt_w</p:attrName>
                                        </p:attrNameLst>
                                      </p:cBhvr>
                                      <p:tavLst>
                                        <p:tav tm="0" fmla="#ppt_w*sin(2.5*pi*$)">
                                          <p:val>
                                            <p:fltVal val="0"/>
                                          </p:val>
                                        </p:tav>
                                        <p:tav tm="100000">
                                          <p:val>
                                            <p:fltVal val="1"/>
                                          </p:val>
                                        </p:tav>
                                      </p:tavLst>
                                    </p:anim>
                                    <p:anim calcmode="lin" valueType="num">
                                      <p:cBhvr>
                                        <p:cTn id="18" dur="5000" fill="hold"/>
                                        <p:tgtEl>
                                          <p:spTgt spid="133724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9330" name="Rectangle 2">
            <a:extLst>
              <a:ext uri="{FF2B5EF4-FFF2-40B4-BE49-F238E27FC236}">
                <a16:creationId xmlns:a16="http://schemas.microsoft.com/office/drawing/2014/main" id="{B51839E0-6C15-4B42-9491-C6B5F0B44597}"/>
              </a:ext>
            </a:extLst>
          </p:cNvPr>
          <p:cNvSpPr>
            <a:spLocks noGrp="1" noChangeArrowheads="1"/>
          </p:cNvSpPr>
          <p:nvPr>
            <p:ph type="title"/>
          </p:nvPr>
        </p:nvSpPr>
        <p:spPr>
          <a:xfrm>
            <a:off x="4876800" y="152400"/>
            <a:ext cx="5638800" cy="914400"/>
          </a:xfrm>
          <a:ln>
            <a:solidFill>
              <a:schemeClr val="accent1"/>
            </a:solidFill>
          </a:ln>
        </p:spPr>
        <p:txBody>
          <a:bodyPr/>
          <a:lstStyle/>
          <a:p>
            <a:pPr eaLnBrk="1" hangingPunct="1">
              <a:defRPr/>
            </a:pPr>
            <a:r>
              <a:rPr lang="en-US" sz="2800" u="sng">
                <a:solidFill>
                  <a:schemeClr val="accent2"/>
                </a:solidFill>
                <a:effectLst>
                  <a:outerShdw blurRad="38100" dist="38100" dir="2700000" algn="tl">
                    <a:srgbClr val="C0C0C0"/>
                  </a:outerShdw>
                </a:effectLst>
                <a:ea typeface="+mj-ea"/>
              </a:rPr>
              <a:t>Western Practical Philosophy: Category Theories Of The Right</a:t>
            </a:r>
            <a:endParaRPr lang="en-US" sz="2400">
              <a:solidFill>
                <a:schemeClr val="accent2"/>
              </a:solidFill>
              <a:effectLst>
                <a:outerShdw blurRad="38100" dist="38100" dir="2700000" algn="tl">
                  <a:srgbClr val="C0C0C0"/>
                </a:outerShdw>
              </a:effectLst>
              <a:ea typeface="+mj-ea"/>
            </a:endParaRPr>
          </a:p>
        </p:txBody>
      </p:sp>
      <p:sp>
        <p:nvSpPr>
          <p:cNvPr id="739331" name="Rectangle 3">
            <a:extLst>
              <a:ext uri="{FF2B5EF4-FFF2-40B4-BE49-F238E27FC236}">
                <a16:creationId xmlns:a16="http://schemas.microsoft.com/office/drawing/2014/main" id="{E6F3A0E1-A5B1-49B7-81C5-EF8B60C7C2C6}"/>
              </a:ext>
            </a:extLst>
          </p:cNvPr>
          <p:cNvSpPr>
            <a:spLocks noGrp="1" noChangeArrowheads="1"/>
          </p:cNvSpPr>
          <p:nvPr>
            <p:ph type="body" idx="1"/>
          </p:nvPr>
        </p:nvSpPr>
        <p:spPr>
          <a:xfrm>
            <a:off x="1828800" y="1295400"/>
            <a:ext cx="8534400" cy="5334000"/>
          </a:xfrm>
          <a:ln>
            <a:solidFill>
              <a:schemeClr val="folHlink"/>
            </a:solidFill>
          </a:ln>
        </p:spPr>
        <p:txBody>
          <a:bodyPr/>
          <a:lstStyle/>
          <a:p>
            <a:pPr eaLnBrk="1" hangingPunct="1">
              <a:lnSpc>
                <a:spcPct val="90000"/>
              </a:lnSpc>
              <a:buClr>
                <a:srgbClr val="990033"/>
              </a:buClr>
              <a:buFont typeface="Wingdings" panose="05000000000000000000" pitchFamily="2" charset="2"/>
              <a:buNone/>
              <a:defRPr/>
            </a:pPr>
            <a:r>
              <a:rPr lang="en-US" b="1" u="sng">
                <a:solidFill>
                  <a:schemeClr val="accent2"/>
                </a:solidFill>
                <a:effectLst>
                  <a:outerShdw blurRad="38100" dist="38100" dir="2700000" algn="tl">
                    <a:srgbClr val="C0C0C0"/>
                  </a:outerShdw>
                </a:effectLst>
                <a:ea typeface="+mn-ea"/>
              </a:rPr>
              <a:t>Question: What Makes A Life A Moral Life?</a:t>
            </a:r>
            <a:r>
              <a:rPr lang="en-US">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Derivative Logic Or Ends Justification No Longer Appropriate Rationale For Injustice.     </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Positive Intent &amp; Good Will &amp; One’s Duty Are Recognized As Great &amp; Noble Motives.  </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Instrumental Goods &amp; Intrinsic Values – Prerequisite Values &amp; Those Type Virtues Of A Higher Order – Properly Proportioned. </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Kant’s Imperative Is The Rule Of Thumb; General Guide:  Our Act Made Universal</a:t>
            </a:r>
          </a:p>
          <a:p>
            <a:pPr eaLnBrk="1" hangingPunct="1">
              <a:lnSpc>
                <a:spcPct val="90000"/>
              </a:lnSpc>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Weakness:  Real Result &amp; Consequence.</a:t>
            </a:r>
            <a:r>
              <a:rPr lang="en-US" sz="2800">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None/>
              <a:defRPr/>
            </a:pPr>
            <a:r>
              <a:rPr lang="en-US" sz="2400">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anim calcmode="lin" valueType="num">
                                      <p:cBhvr>
                                        <p:cTn id="7" dur="1000" fill="hold"/>
                                        <p:tgtEl>
                                          <p:spTgt spid="739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39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39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9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39331">
                                            <p:txEl>
                                              <p:pRg st="1" end="1"/>
                                            </p:txEl>
                                          </p:spTgt>
                                        </p:tgtEl>
                                        <p:attrNameLst>
                                          <p:attrName>style.visibility</p:attrName>
                                        </p:attrNameLst>
                                      </p:cBhvr>
                                      <p:to>
                                        <p:strVal val="visible"/>
                                      </p:to>
                                    </p:set>
                                    <p:anim calcmode="lin" valueType="num">
                                      <p:cBhvr>
                                        <p:cTn id="15" dur="1000" fill="hold"/>
                                        <p:tgtEl>
                                          <p:spTgt spid="7393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393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393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393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39331">
                                            <p:txEl>
                                              <p:pRg st="2" end="2"/>
                                            </p:txEl>
                                          </p:spTgt>
                                        </p:tgtEl>
                                        <p:attrNameLst>
                                          <p:attrName>style.visibility</p:attrName>
                                        </p:attrNameLst>
                                      </p:cBhvr>
                                      <p:to>
                                        <p:strVal val="visible"/>
                                      </p:to>
                                    </p:set>
                                    <p:anim calcmode="lin" valueType="num">
                                      <p:cBhvr>
                                        <p:cTn id="23" dur="1000" fill="hold"/>
                                        <p:tgtEl>
                                          <p:spTgt spid="7393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393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39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39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39331">
                                            <p:txEl>
                                              <p:pRg st="3" end="3"/>
                                            </p:txEl>
                                          </p:spTgt>
                                        </p:tgtEl>
                                        <p:attrNameLst>
                                          <p:attrName>style.visibility</p:attrName>
                                        </p:attrNameLst>
                                      </p:cBhvr>
                                      <p:to>
                                        <p:strVal val="visible"/>
                                      </p:to>
                                    </p:set>
                                    <p:anim calcmode="lin" valueType="num">
                                      <p:cBhvr>
                                        <p:cTn id="31" dur="1000" fill="hold"/>
                                        <p:tgtEl>
                                          <p:spTgt spid="7393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393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39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39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39331">
                                            <p:txEl>
                                              <p:pRg st="4" end="4"/>
                                            </p:txEl>
                                          </p:spTgt>
                                        </p:tgtEl>
                                        <p:attrNameLst>
                                          <p:attrName>style.visibility</p:attrName>
                                        </p:attrNameLst>
                                      </p:cBhvr>
                                      <p:to>
                                        <p:strVal val="visible"/>
                                      </p:to>
                                    </p:set>
                                    <p:anim calcmode="lin" valueType="num">
                                      <p:cBhvr>
                                        <p:cTn id="39" dur="1000" fill="hold"/>
                                        <p:tgtEl>
                                          <p:spTgt spid="73933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3933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39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39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39331">
                                            <p:txEl>
                                              <p:pRg st="5" end="5"/>
                                            </p:txEl>
                                          </p:spTgt>
                                        </p:tgtEl>
                                        <p:attrNameLst>
                                          <p:attrName>style.visibility</p:attrName>
                                        </p:attrNameLst>
                                      </p:cBhvr>
                                      <p:to>
                                        <p:strVal val="visible"/>
                                      </p:to>
                                    </p:set>
                                    <p:anim calcmode="lin" valueType="num">
                                      <p:cBhvr>
                                        <p:cTn id="47" dur="1000" fill="hold"/>
                                        <p:tgtEl>
                                          <p:spTgt spid="73933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3933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393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393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39331">
                                            <p:txEl>
                                              <p:pRg st="6" end="6"/>
                                            </p:txEl>
                                          </p:spTgt>
                                        </p:tgtEl>
                                        <p:attrNameLst>
                                          <p:attrName>style.visibility</p:attrName>
                                        </p:attrNameLst>
                                      </p:cBhvr>
                                      <p:to>
                                        <p:strVal val="visible"/>
                                      </p:to>
                                    </p:set>
                                    <p:anim calcmode="lin" valueType="num">
                                      <p:cBhvr>
                                        <p:cTn id="55" dur="1000" fill="hold"/>
                                        <p:tgtEl>
                                          <p:spTgt spid="73933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73933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7393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393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0930" name="Rectangle 2">
            <a:extLst>
              <a:ext uri="{FF2B5EF4-FFF2-40B4-BE49-F238E27FC236}">
                <a16:creationId xmlns:a16="http://schemas.microsoft.com/office/drawing/2014/main" id="{8576C93C-0B66-4E43-9038-25A5327EF3A5}"/>
              </a:ext>
            </a:extLst>
          </p:cNvPr>
          <p:cNvSpPr>
            <a:spLocks noGrp="1" noChangeArrowheads="1"/>
          </p:cNvSpPr>
          <p:nvPr>
            <p:ph type="title"/>
          </p:nvPr>
        </p:nvSpPr>
        <p:spPr>
          <a:xfrm>
            <a:off x="4876800" y="152400"/>
            <a:ext cx="5638800" cy="914400"/>
          </a:xfrm>
          <a:ln>
            <a:solidFill>
              <a:schemeClr val="accent1"/>
            </a:solidFill>
          </a:ln>
        </p:spPr>
        <p:txBody>
          <a:bodyPr/>
          <a:lstStyle/>
          <a:p>
            <a:pPr eaLnBrk="1" hangingPunct="1">
              <a:defRPr/>
            </a:pPr>
            <a:r>
              <a:rPr lang="en-US" sz="2400" u="sng">
                <a:solidFill>
                  <a:schemeClr val="accent2"/>
                </a:solidFill>
                <a:effectLst>
                  <a:outerShdw blurRad="38100" dist="38100" dir="2700000" algn="tl">
                    <a:srgbClr val="C0C0C0"/>
                  </a:outerShdw>
                </a:effectLst>
                <a:ea typeface="+mj-ea"/>
              </a:rPr>
              <a:t>Classic &amp; Western Practical Philosophy:</a:t>
            </a:r>
            <a:r>
              <a:rPr lang="en-US" sz="2800" u="sng">
                <a:solidFill>
                  <a:schemeClr val="accent2"/>
                </a:solidFill>
                <a:effectLst>
                  <a:outerShdw blurRad="38100" dist="38100" dir="2700000" algn="tl">
                    <a:srgbClr val="C0C0C0"/>
                  </a:outerShdw>
                </a:effectLst>
                <a:ea typeface="+mj-ea"/>
              </a:rPr>
              <a:t>   </a:t>
            </a:r>
            <a:r>
              <a:rPr lang="en-US" sz="2400" u="sng">
                <a:solidFill>
                  <a:schemeClr val="accent2"/>
                </a:solidFill>
                <a:effectLst>
                  <a:outerShdw blurRad="38100" dist="38100" dir="2700000" algn="tl">
                    <a:srgbClr val="C0C0C0"/>
                  </a:outerShdw>
                </a:effectLst>
                <a:ea typeface="+mj-ea"/>
              </a:rPr>
              <a:t>Debate Between Theory Good &amp; Right</a:t>
            </a:r>
            <a:r>
              <a:rPr lang="en-US" sz="2800" u="sng">
                <a:solidFill>
                  <a:schemeClr val="accent2"/>
                </a:solidFill>
                <a:effectLst>
                  <a:outerShdw blurRad="38100" dist="38100" dir="2700000" algn="tl">
                    <a:srgbClr val="C0C0C0"/>
                  </a:outerShdw>
                </a:effectLst>
                <a:ea typeface="+mj-ea"/>
              </a:rPr>
              <a:t> </a:t>
            </a:r>
            <a:endParaRPr lang="en-US" sz="2400">
              <a:solidFill>
                <a:schemeClr val="accent2"/>
              </a:solidFill>
              <a:effectLst>
                <a:outerShdw blurRad="38100" dist="38100" dir="2700000" algn="tl">
                  <a:srgbClr val="C0C0C0"/>
                </a:outerShdw>
              </a:effectLst>
              <a:ea typeface="+mj-ea"/>
            </a:endParaRPr>
          </a:p>
        </p:txBody>
      </p:sp>
      <p:sp>
        <p:nvSpPr>
          <p:cNvPr id="1020931" name="Rectangle 3">
            <a:extLst>
              <a:ext uri="{FF2B5EF4-FFF2-40B4-BE49-F238E27FC236}">
                <a16:creationId xmlns:a16="http://schemas.microsoft.com/office/drawing/2014/main" id="{0D1A1FE1-B3E7-4F40-AD22-90922EBC11A9}"/>
              </a:ext>
            </a:extLst>
          </p:cNvPr>
          <p:cNvSpPr>
            <a:spLocks noGrp="1" noChangeArrowheads="1"/>
          </p:cNvSpPr>
          <p:nvPr>
            <p:ph type="body" idx="1"/>
          </p:nvPr>
        </p:nvSpPr>
        <p:spPr>
          <a:xfrm>
            <a:off x="1676400" y="1295400"/>
            <a:ext cx="8839200" cy="5334000"/>
          </a:xfrm>
          <a:ln>
            <a:solidFill>
              <a:schemeClr val="folHlink"/>
            </a:solidFill>
          </a:ln>
        </p:spPr>
        <p:txBody>
          <a:bodyPr/>
          <a:lstStyle/>
          <a:p>
            <a:pPr eaLnBrk="1" hangingPunct="1">
              <a:lnSpc>
                <a:spcPct val="90000"/>
              </a:lnSpc>
              <a:buClr>
                <a:srgbClr val="990033"/>
              </a:buClr>
              <a:buFont typeface="Wingdings" panose="05000000000000000000" pitchFamily="2" charset="2"/>
              <a:buNone/>
              <a:defRPr/>
            </a:pPr>
            <a:r>
              <a:rPr lang="en-US" sz="2400" b="1">
                <a:solidFill>
                  <a:schemeClr val="accent2"/>
                </a:solidFill>
                <a:effectLst>
                  <a:outerShdw blurRad="38100" dist="38100" dir="2700000" algn="tl">
                    <a:srgbClr val="C0C0C0"/>
                  </a:outerShdw>
                </a:effectLst>
                <a:ea typeface="+mn-ea"/>
              </a:rPr>
              <a:t>  </a:t>
            </a:r>
            <a:r>
              <a:rPr lang="en-US" sz="2800" b="1" u="sng">
                <a:solidFill>
                  <a:schemeClr val="accent2"/>
                </a:solidFill>
                <a:effectLst>
                  <a:outerShdw blurRad="38100" dist="38100" dir="2700000" algn="tl">
                    <a:srgbClr val="C0C0C0"/>
                  </a:outerShdw>
                </a:effectLst>
                <a:ea typeface="+mn-ea"/>
              </a:rPr>
              <a:t>Question: How Do We Know Right From Wrong?</a:t>
            </a:r>
            <a:r>
              <a:rPr lang="en-US" sz="2800" u="sng">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Relativist Skeptic Suggests Illusion &amp; Dismisses   As Special Language For Categories Of Situation.</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Platonic Perceptions – Innate Infallible Conscience.</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Euclidean Enlightened – Self-Evident Ethical Axiom</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Ethical Knowledge – Not Analogous With Empirical.</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Ethical Knowledge – Exams Evaluation Framework.</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Ethical Knowledge – Tests For Internal Consistency</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Ethical Knowledge -  Test Modes Moral Experience.</a:t>
            </a:r>
          </a:p>
          <a:p>
            <a:pPr eaLnBrk="1" hangingPunct="1">
              <a:lnSpc>
                <a:spcPct val="90000"/>
              </a:lnSpc>
              <a:buClr>
                <a:srgbClr val="990033"/>
              </a:buClr>
              <a:buFont typeface="Wingdings" panose="05000000000000000000" pitchFamily="2" charset="2"/>
              <a:buChar char="q"/>
              <a:defRPr/>
            </a:pPr>
            <a:r>
              <a:rPr lang="en-US" sz="2800" b="1">
                <a:solidFill>
                  <a:srgbClr val="FFFF00"/>
                </a:solidFill>
                <a:effectLst>
                  <a:outerShdw blurRad="38100" dist="38100" dir="2700000" algn="tl">
                    <a:srgbClr val="C0C0C0"/>
                  </a:outerShdw>
                </a:effectLst>
                <a:ea typeface="+mn-ea"/>
              </a:rPr>
              <a:t> </a:t>
            </a:r>
            <a:r>
              <a:rPr lang="en-US" sz="2800" b="1">
                <a:solidFill>
                  <a:schemeClr val="accent2"/>
                </a:solidFill>
                <a:effectLst>
                  <a:outerShdw blurRad="38100" dist="38100" dir="2700000" algn="tl">
                    <a:srgbClr val="C0C0C0"/>
                  </a:outerShdw>
                </a:effectLst>
                <a:ea typeface="+mn-ea"/>
              </a:rPr>
              <a:t>John Rawl’s </a:t>
            </a:r>
            <a:r>
              <a:rPr lang="en-US" sz="2800" b="1" i="1">
                <a:solidFill>
                  <a:schemeClr val="accent2"/>
                </a:solidFill>
                <a:effectLst>
                  <a:outerShdw blurRad="38100" dist="38100" dir="2700000" algn="tl">
                    <a:srgbClr val="C0C0C0"/>
                  </a:outerShdw>
                </a:effectLst>
                <a:ea typeface="+mn-ea"/>
              </a:rPr>
              <a:t>Reflective Equilibrium</a:t>
            </a:r>
            <a:r>
              <a:rPr lang="en-US" sz="2800" b="1">
                <a:solidFill>
                  <a:schemeClr val="accent2"/>
                </a:solidFill>
                <a:effectLst>
                  <a:outerShdw blurRad="38100" dist="38100" dir="2700000" algn="tl">
                    <a:srgbClr val="C0C0C0"/>
                  </a:outerShdw>
                </a:effectLst>
                <a:ea typeface="+mn-ea"/>
              </a:rPr>
              <a:t> Guide Rule;</a:t>
            </a:r>
            <a:r>
              <a:rPr lang="en-US" sz="2800">
                <a:solidFill>
                  <a:srgbClr val="FFFF00"/>
                </a:solidFill>
                <a:effectLst>
                  <a:outerShdw blurRad="38100" dist="38100" dir="2700000" algn="tl">
                    <a:srgbClr val="C0C0C0"/>
                  </a:outerShdw>
                </a:effectLst>
                <a:ea typeface="+mn-ea"/>
              </a:rPr>
              <a:t>       </a:t>
            </a:r>
            <a:r>
              <a:rPr lang="en-US" sz="2400">
                <a:solidFill>
                  <a:srgbClr val="FFFF00"/>
                </a:solidFill>
                <a:effectLst>
                  <a:outerShdw blurRad="38100" dist="38100" dir="2700000" algn="tl">
                    <a:srgbClr val="C0C0C0"/>
                  </a:outerShdw>
                </a:effectLst>
                <a:ea typeface="+mn-ea"/>
              </a:rPr>
              <a:t>We Judge Specific Cases In Terms Of General Principle But Also Judge General Principles In Terms Of A Specific Case.</a:t>
            </a:r>
          </a:p>
          <a:p>
            <a:pPr eaLnBrk="1" hangingPunct="1">
              <a:lnSpc>
                <a:spcPct val="90000"/>
              </a:lnSpc>
              <a:buClr>
                <a:srgbClr val="990033"/>
              </a:buClr>
              <a:buFont typeface="Wingdings" panose="05000000000000000000" pitchFamily="2" charset="2"/>
              <a:buNone/>
              <a:defRPr/>
            </a:pPr>
            <a:r>
              <a:rPr lang="en-US" sz="2400">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20931">
                                            <p:txEl>
                                              <p:pRg st="0" end="0"/>
                                            </p:txEl>
                                          </p:spTgt>
                                        </p:tgtEl>
                                        <p:attrNameLst>
                                          <p:attrName>style.visibility</p:attrName>
                                        </p:attrNameLst>
                                      </p:cBhvr>
                                      <p:to>
                                        <p:strVal val="visible"/>
                                      </p:to>
                                    </p:set>
                                    <p:anim calcmode="lin" valueType="num">
                                      <p:cBhvr>
                                        <p:cTn id="7" dur="1000" fill="hold"/>
                                        <p:tgtEl>
                                          <p:spTgt spid="10209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209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209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09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20931">
                                            <p:txEl>
                                              <p:pRg st="1" end="1"/>
                                            </p:txEl>
                                          </p:spTgt>
                                        </p:tgtEl>
                                        <p:attrNameLst>
                                          <p:attrName>style.visibility</p:attrName>
                                        </p:attrNameLst>
                                      </p:cBhvr>
                                      <p:to>
                                        <p:strVal val="visible"/>
                                      </p:to>
                                    </p:set>
                                    <p:anim calcmode="lin" valueType="num">
                                      <p:cBhvr>
                                        <p:cTn id="15" dur="1000" fill="hold"/>
                                        <p:tgtEl>
                                          <p:spTgt spid="10209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209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209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209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20931">
                                            <p:txEl>
                                              <p:pRg st="2" end="2"/>
                                            </p:txEl>
                                          </p:spTgt>
                                        </p:tgtEl>
                                        <p:attrNameLst>
                                          <p:attrName>style.visibility</p:attrName>
                                        </p:attrNameLst>
                                      </p:cBhvr>
                                      <p:to>
                                        <p:strVal val="visible"/>
                                      </p:to>
                                    </p:set>
                                    <p:anim calcmode="lin" valueType="num">
                                      <p:cBhvr>
                                        <p:cTn id="23" dur="1000" fill="hold"/>
                                        <p:tgtEl>
                                          <p:spTgt spid="10209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209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209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209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20931">
                                            <p:txEl>
                                              <p:pRg st="3" end="3"/>
                                            </p:txEl>
                                          </p:spTgt>
                                        </p:tgtEl>
                                        <p:attrNameLst>
                                          <p:attrName>style.visibility</p:attrName>
                                        </p:attrNameLst>
                                      </p:cBhvr>
                                      <p:to>
                                        <p:strVal val="visible"/>
                                      </p:to>
                                    </p:set>
                                    <p:anim calcmode="lin" valueType="num">
                                      <p:cBhvr>
                                        <p:cTn id="31" dur="1000" fill="hold"/>
                                        <p:tgtEl>
                                          <p:spTgt spid="10209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209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209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209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020931">
                                            <p:txEl>
                                              <p:pRg st="4" end="4"/>
                                            </p:txEl>
                                          </p:spTgt>
                                        </p:tgtEl>
                                        <p:attrNameLst>
                                          <p:attrName>style.visibility</p:attrName>
                                        </p:attrNameLst>
                                      </p:cBhvr>
                                      <p:to>
                                        <p:strVal val="visible"/>
                                      </p:to>
                                    </p:set>
                                    <p:anim calcmode="lin" valueType="num">
                                      <p:cBhvr>
                                        <p:cTn id="39" dur="1000" fill="hold"/>
                                        <p:tgtEl>
                                          <p:spTgt spid="102093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02093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0209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209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020931">
                                            <p:txEl>
                                              <p:pRg st="5" end="5"/>
                                            </p:txEl>
                                          </p:spTgt>
                                        </p:tgtEl>
                                        <p:attrNameLst>
                                          <p:attrName>style.visibility</p:attrName>
                                        </p:attrNameLst>
                                      </p:cBhvr>
                                      <p:to>
                                        <p:strVal val="visible"/>
                                      </p:to>
                                    </p:set>
                                    <p:anim calcmode="lin" valueType="num">
                                      <p:cBhvr>
                                        <p:cTn id="47" dur="1000" fill="hold"/>
                                        <p:tgtEl>
                                          <p:spTgt spid="102093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02093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0209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0209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020931">
                                            <p:txEl>
                                              <p:pRg st="6" end="6"/>
                                            </p:txEl>
                                          </p:spTgt>
                                        </p:tgtEl>
                                        <p:attrNameLst>
                                          <p:attrName>style.visibility</p:attrName>
                                        </p:attrNameLst>
                                      </p:cBhvr>
                                      <p:to>
                                        <p:strVal val="visible"/>
                                      </p:to>
                                    </p:set>
                                    <p:anim calcmode="lin" valueType="num">
                                      <p:cBhvr>
                                        <p:cTn id="55" dur="1000" fill="hold"/>
                                        <p:tgtEl>
                                          <p:spTgt spid="102093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02093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0209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209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020931">
                                            <p:txEl>
                                              <p:pRg st="7" end="7"/>
                                            </p:txEl>
                                          </p:spTgt>
                                        </p:tgtEl>
                                        <p:attrNameLst>
                                          <p:attrName>style.visibility</p:attrName>
                                        </p:attrNameLst>
                                      </p:cBhvr>
                                      <p:to>
                                        <p:strVal val="visible"/>
                                      </p:to>
                                    </p:set>
                                    <p:anim calcmode="lin" valueType="num">
                                      <p:cBhvr>
                                        <p:cTn id="63" dur="1000" fill="hold"/>
                                        <p:tgtEl>
                                          <p:spTgt spid="1020931">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020931">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02093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2093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020931">
                                            <p:txEl>
                                              <p:pRg st="8" end="8"/>
                                            </p:txEl>
                                          </p:spTgt>
                                        </p:tgtEl>
                                        <p:attrNameLst>
                                          <p:attrName>style.visibility</p:attrName>
                                        </p:attrNameLst>
                                      </p:cBhvr>
                                      <p:to>
                                        <p:strVal val="visible"/>
                                      </p:to>
                                    </p:set>
                                    <p:anim calcmode="lin" valueType="num">
                                      <p:cBhvr>
                                        <p:cTn id="71" dur="1000" fill="hold"/>
                                        <p:tgtEl>
                                          <p:spTgt spid="1020931">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1020931">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102093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02093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020931">
                                            <p:txEl>
                                              <p:pRg st="9" end="9"/>
                                            </p:txEl>
                                          </p:spTgt>
                                        </p:tgtEl>
                                        <p:attrNameLst>
                                          <p:attrName>style.visibility</p:attrName>
                                        </p:attrNameLst>
                                      </p:cBhvr>
                                      <p:to>
                                        <p:strVal val="visible"/>
                                      </p:to>
                                    </p:set>
                                    <p:anim calcmode="lin" valueType="num">
                                      <p:cBhvr>
                                        <p:cTn id="79" dur="1000" fill="hold"/>
                                        <p:tgtEl>
                                          <p:spTgt spid="1020931">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1020931">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1020931">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020931">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2978" name="Rectangle 2">
            <a:extLst>
              <a:ext uri="{FF2B5EF4-FFF2-40B4-BE49-F238E27FC236}">
                <a16:creationId xmlns:a16="http://schemas.microsoft.com/office/drawing/2014/main" id="{1CD1DB23-F453-4A9D-8769-FB72C4DCA7B9}"/>
              </a:ext>
            </a:extLst>
          </p:cNvPr>
          <p:cNvSpPr>
            <a:spLocks noGrp="1" noChangeArrowheads="1"/>
          </p:cNvSpPr>
          <p:nvPr>
            <p:ph type="title"/>
          </p:nvPr>
        </p:nvSpPr>
        <p:spPr>
          <a:xfrm>
            <a:off x="4876800" y="152400"/>
            <a:ext cx="5638800" cy="914400"/>
          </a:xfrm>
          <a:ln>
            <a:solidFill>
              <a:schemeClr val="accent1"/>
            </a:solidFill>
          </a:ln>
        </p:spPr>
        <p:txBody>
          <a:bodyPr/>
          <a:lstStyle/>
          <a:p>
            <a:pPr eaLnBrk="1" hangingPunct="1">
              <a:defRPr/>
            </a:pPr>
            <a:r>
              <a:rPr lang="en-US" sz="2400" u="sng">
                <a:solidFill>
                  <a:schemeClr val="accent2"/>
                </a:solidFill>
                <a:effectLst>
                  <a:outerShdw blurRad="38100" dist="38100" dir="2700000" algn="tl">
                    <a:srgbClr val="C0C0C0"/>
                  </a:outerShdw>
                </a:effectLst>
                <a:ea typeface="+mj-ea"/>
              </a:rPr>
              <a:t>Classic &amp; Western Practical Philosophy:</a:t>
            </a:r>
            <a:r>
              <a:rPr lang="en-US" sz="2800" u="sng">
                <a:solidFill>
                  <a:schemeClr val="accent2"/>
                </a:solidFill>
                <a:effectLst>
                  <a:outerShdw blurRad="38100" dist="38100" dir="2700000" algn="tl">
                    <a:srgbClr val="C0C0C0"/>
                  </a:outerShdw>
                </a:effectLst>
                <a:ea typeface="+mj-ea"/>
              </a:rPr>
              <a:t>   </a:t>
            </a:r>
            <a:r>
              <a:rPr lang="en-US" sz="2400" u="sng">
                <a:solidFill>
                  <a:schemeClr val="accent2"/>
                </a:solidFill>
                <a:effectLst>
                  <a:outerShdw blurRad="38100" dist="38100" dir="2700000" algn="tl">
                    <a:srgbClr val="C0C0C0"/>
                  </a:outerShdw>
                </a:effectLst>
                <a:ea typeface="+mj-ea"/>
              </a:rPr>
              <a:t>Debate Between Theory Good &amp; Right</a:t>
            </a:r>
            <a:r>
              <a:rPr lang="en-US" sz="2800" u="sng">
                <a:solidFill>
                  <a:schemeClr val="accent2"/>
                </a:solidFill>
                <a:effectLst>
                  <a:outerShdw blurRad="38100" dist="38100" dir="2700000" algn="tl">
                    <a:srgbClr val="C0C0C0"/>
                  </a:outerShdw>
                </a:effectLst>
                <a:ea typeface="+mj-ea"/>
              </a:rPr>
              <a:t> </a:t>
            </a:r>
            <a:endParaRPr lang="en-US" sz="2400">
              <a:solidFill>
                <a:schemeClr val="accent2"/>
              </a:solidFill>
              <a:effectLst>
                <a:outerShdw blurRad="38100" dist="38100" dir="2700000" algn="tl">
                  <a:srgbClr val="C0C0C0"/>
                </a:outerShdw>
              </a:effectLst>
              <a:ea typeface="+mj-ea"/>
            </a:endParaRPr>
          </a:p>
        </p:txBody>
      </p:sp>
      <p:sp>
        <p:nvSpPr>
          <p:cNvPr id="1022979" name="Rectangle 3">
            <a:extLst>
              <a:ext uri="{FF2B5EF4-FFF2-40B4-BE49-F238E27FC236}">
                <a16:creationId xmlns:a16="http://schemas.microsoft.com/office/drawing/2014/main" id="{9DF4D6C5-CB8A-48DC-BB61-35EA082B166D}"/>
              </a:ext>
            </a:extLst>
          </p:cNvPr>
          <p:cNvSpPr>
            <a:spLocks noGrp="1" noChangeArrowheads="1"/>
          </p:cNvSpPr>
          <p:nvPr>
            <p:ph type="body" idx="1"/>
          </p:nvPr>
        </p:nvSpPr>
        <p:spPr>
          <a:xfrm>
            <a:off x="1676400" y="1143000"/>
            <a:ext cx="8839200" cy="5562600"/>
          </a:xfrm>
          <a:ln>
            <a:solidFill>
              <a:schemeClr val="folHlink"/>
            </a:solidFill>
          </a:ln>
        </p:spPr>
        <p:txBody>
          <a:bodyPr/>
          <a:lstStyle/>
          <a:p>
            <a:pPr eaLnBrk="1" hangingPunct="1">
              <a:lnSpc>
                <a:spcPct val="90000"/>
              </a:lnSpc>
              <a:buClr>
                <a:srgbClr val="990033"/>
              </a:buClr>
              <a:buFont typeface="Wingdings" panose="05000000000000000000" pitchFamily="2" charset="2"/>
              <a:buNone/>
              <a:defRPr/>
            </a:pPr>
            <a:r>
              <a:rPr lang="en-US" sz="2400" b="1">
                <a:solidFill>
                  <a:schemeClr val="accent2"/>
                </a:solidFill>
                <a:effectLst>
                  <a:outerShdw blurRad="38100" dist="38100" dir="2700000" algn="tl">
                    <a:srgbClr val="C0C0C0"/>
                  </a:outerShdw>
                </a:effectLst>
                <a:ea typeface="+mn-ea"/>
              </a:rPr>
              <a:t>  </a:t>
            </a:r>
            <a:r>
              <a:rPr lang="en-US" sz="2800" b="1" u="sng">
                <a:solidFill>
                  <a:schemeClr val="accent2"/>
                </a:solidFill>
                <a:effectLst>
                  <a:outerShdw blurRad="38100" dist="38100" dir="2700000" algn="tl">
                    <a:srgbClr val="C0C0C0"/>
                  </a:outerShdw>
                </a:effectLst>
                <a:ea typeface="+mn-ea"/>
              </a:rPr>
              <a:t>Question: How Do We Know Right From Wrong?</a:t>
            </a:r>
            <a:r>
              <a:rPr lang="en-US" sz="2800" u="sng">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r>
              <a:rPr lang="en-US" sz="2800">
                <a:solidFill>
                  <a:srgbClr val="CC3300"/>
                </a:solidFill>
                <a:effectLst>
                  <a:outerShdw blurRad="38100" dist="38100" dir="2700000" algn="tl">
                    <a:srgbClr val="C0C0C0"/>
                  </a:outerShdw>
                </a:effectLst>
                <a:ea typeface="+mn-ea"/>
              </a:rPr>
              <a:t> </a:t>
            </a:r>
            <a:r>
              <a:rPr lang="en-US">
                <a:solidFill>
                  <a:srgbClr val="CC3300"/>
                </a:solidFill>
                <a:effectLst>
                  <a:outerShdw blurRad="38100" dist="38100" dir="2700000" algn="tl">
                    <a:srgbClr val="C0C0C0"/>
                  </a:outerShdw>
                </a:effectLst>
                <a:ea typeface="+mn-ea"/>
              </a:rPr>
              <a:t>Divide The Debate Three Stage Staggered:</a:t>
            </a:r>
          </a:p>
          <a:p>
            <a:pPr eaLnBrk="1" hangingPunct="1">
              <a:lnSpc>
                <a:spcPct val="90000"/>
              </a:lnSpc>
              <a:buClr>
                <a:schemeClr val="accent2"/>
              </a:buClr>
              <a:buFont typeface="Wingdings" panose="05000000000000000000" pitchFamily="2" charset="2"/>
              <a:buChar char="ü"/>
              <a:defRPr/>
            </a:pPr>
            <a:r>
              <a:rPr lang="en-US" sz="2400" b="1">
                <a:solidFill>
                  <a:srgbClr val="FFFF00"/>
                </a:solidFill>
                <a:effectLst>
                  <a:outerShdw blurRad="38100" dist="38100" dir="2700000" algn="tl">
                    <a:srgbClr val="C0C0C0"/>
                  </a:outerShdw>
                </a:effectLst>
                <a:ea typeface="+mn-ea"/>
              </a:rPr>
              <a:t> </a:t>
            </a:r>
            <a:r>
              <a:rPr lang="en-US" sz="2400" b="1">
                <a:solidFill>
                  <a:schemeClr val="accent1"/>
                </a:solidFill>
                <a:effectLst>
                  <a:outerShdw blurRad="38100" dist="38100" dir="2700000" algn="tl">
                    <a:srgbClr val="C0C0C0"/>
                  </a:outerShdw>
                </a:effectLst>
                <a:ea typeface="+mn-ea"/>
              </a:rPr>
              <a:t>Descriptive Relativism:</a:t>
            </a:r>
            <a:r>
              <a:rPr lang="en-US" sz="2400" b="1">
                <a:solidFill>
                  <a:schemeClr val="accent2"/>
                </a:solidFill>
                <a:effectLst>
                  <a:outerShdw blurRad="38100" dist="38100" dir="2700000" algn="tl">
                    <a:srgbClr val="C0C0C0"/>
                  </a:outerShdw>
                </a:effectLst>
                <a:ea typeface="+mn-ea"/>
              </a:rPr>
              <a:t>  The claim that cultures differ  according to their fundamental beliefs about value.</a:t>
            </a:r>
          </a:p>
          <a:p>
            <a:pPr eaLnBrk="1" hangingPunct="1">
              <a:lnSpc>
                <a:spcPct val="90000"/>
              </a:lnSpc>
              <a:buClr>
                <a:schemeClr val="accent2"/>
              </a:buClr>
              <a:buFont typeface="Wingdings" panose="05000000000000000000" pitchFamily="2" charset="2"/>
              <a:buChar char="ü"/>
              <a:defRPr/>
            </a:pPr>
            <a:r>
              <a:rPr lang="en-US" sz="2400" b="1">
                <a:solidFill>
                  <a:schemeClr val="accent2"/>
                </a:solidFill>
                <a:effectLst>
                  <a:outerShdw blurRad="38100" dist="38100" dir="2700000" algn="tl">
                    <a:srgbClr val="C0C0C0"/>
                  </a:outerShdw>
                </a:effectLst>
                <a:ea typeface="+mn-ea"/>
              </a:rPr>
              <a:t> </a:t>
            </a:r>
            <a:r>
              <a:rPr lang="en-US" sz="2400" b="1">
                <a:solidFill>
                  <a:schemeClr val="accent1"/>
                </a:solidFill>
                <a:effectLst>
                  <a:outerShdw blurRad="38100" dist="38100" dir="2700000" algn="tl">
                    <a:srgbClr val="C0C0C0"/>
                  </a:outerShdw>
                </a:effectLst>
                <a:ea typeface="+mn-ea"/>
              </a:rPr>
              <a:t>Ethical Relativism:</a:t>
            </a:r>
            <a:r>
              <a:rPr lang="en-US" sz="2400" b="1">
                <a:solidFill>
                  <a:schemeClr val="accent2"/>
                </a:solidFill>
                <a:effectLst>
                  <a:outerShdw blurRad="38100" dist="38100" dir="2700000" algn="tl">
                    <a:srgbClr val="C0C0C0"/>
                  </a:outerShdw>
                </a:effectLst>
                <a:ea typeface="+mn-ea"/>
              </a:rPr>
              <a:t>  Actions right &amp; wrong alter along cultural context;  universal truths and moral absolutes do not exist. </a:t>
            </a:r>
          </a:p>
          <a:p>
            <a:pPr eaLnBrk="1" hangingPunct="1">
              <a:lnSpc>
                <a:spcPct val="90000"/>
              </a:lnSpc>
              <a:buClr>
                <a:schemeClr val="accent2"/>
              </a:buClr>
              <a:buFont typeface="Wingdings" panose="05000000000000000000" pitchFamily="2" charset="2"/>
              <a:buChar char="ü"/>
              <a:defRPr/>
            </a:pPr>
            <a:r>
              <a:rPr lang="en-US" sz="2400" b="1">
                <a:solidFill>
                  <a:schemeClr val="accent2"/>
                </a:solidFill>
                <a:effectLst>
                  <a:outerShdw blurRad="38100" dist="38100" dir="2700000" algn="tl">
                    <a:srgbClr val="C0C0C0"/>
                  </a:outerShdw>
                </a:effectLst>
                <a:ea typeface="+mn-ea"/>
              </a:rPr>
              <a:t> </a:t>
            </a:r>
            <a:r>
              <a:rPr lang="en-US" sz="2400" b="1">
                <a:solidFill>
                  <a:schemeClr val="accent1"/>
                </a:solidFill>
                <a:effectLst>
                  <a:outerShdw blurRad="38100" dist="38100" dir="2700000" algn="tl">
                    <a:srgbClr val="C0C0C0"/>
                  </a:outerShdw>
                </a:effectLst>
                <a:ea typeface="+mn-ea"/>
              </a:rPr>
              <a:t>Prescriptive Relativism:</a:t>
            </a:r>
            <a:r>
              <a:rPr lang="en-US" sz="2400" b="1">
                <a:solidFill>
                  <a:schemeClr val="accent2"/>
                </a:solidFill>
                <a:effectLst>
                  <a:outerShdw blurRad="38100" dist="38100" dir="2700000" algn="tl">
                    <a:srgbClr val="C0C0C0"/>
                  </a:outerShdw>
                </a:effectLst>
                <a:ea typeface="+mn-ea"/>
              </a:rPr>
              <a:t>  It is wrong to condemn others or pass judgment on those with different cultural values.</a:t>
            </a:r>
          </a:p>
          <a:p>
            <a:pPr eaLnBrk="1" hangingPunct="1">
              <a:lnSpc>
                <a:spcPct val="90000"/>
              </a:lnSpc>
              <a:buClr>
                <a:schemeClr val="accent2"/>
              </a:buClr>
              <a:buFont typeface="Wingdings" panose="05000000000000000000" pitchFamily="2" charset="2"/>
              <a:buChar char="ü"/>
              <a:defRPr/>
            </a:pPr>
            <a:endParaRPr lang="en-US" sz="800" b="1">
              <a:solidFill>
                <a:schemeClr val="accent2"/>
              </a:solidFill>
              <a:effectLst>
                <a:outerShdw blurRad="38100" dist="38100" dir="2700000" algn="tl">
                  <a:srgbClr val="C0C0C0"/>
                </a:outerShdw>
              </a:effectLst>
              <a:ea typeface="+mn-ea"/>
            </a:endParaRPr>
          </a:p>
          <a:p>
            <a:pPr eaLnBrk="1" hangingPunct="1">
              <a:lnSpc>
                <a:spcPct val="90000"/>
              </a:lnSpc>
              <a:buClr>
                <a:srgbClr val="990033"/>
              </a:buClr>
              <a:buFont typeface="Wingdings" panose="05000000000000000000" pitchFamily="2" charset="2"/>
              <a:buChar char="q"/>
              <a:defRPr/>
            </a:pPr>
            <a:r>
              <a:rPr lang="en-US" sz="2800">
                <a:solidFill>
                  <a:schemeClr val="accent2"/>
                </a:solidFill>
                <a:effectLst>
                  <a:outerShdw blurRad="38100" dist="38100" dir="2700000" algn="tl">
                    <a:srgbClr val="C0C0C0"/>
                  </a:outerShdw>
                </a:effectLst>
                <a:ea typeface="+mn-ea"/>
              </a:rPr>
              <a:t> </a:t>
            </a:r>
            <a:r>
              <a:rPr lang="en-US" sz="2800">
                <a:solidFill>
                  <a:srgbClr val="FF0066"/>
                </a:solidFill>
                <a:effectLst>
                  <a:outerShdw blurRad="38100" dist="38100" dir="2700000" algn="tl">
                    <a:srgbClr val="C0C0C0"/>
                  </a:outerShdw>
                </a:effectLst>
                <a:ea typeface="+mn-ea"/>
              </a:rPr>
              <a:t>The Three Positions Are A Process...</a:t>
            </a:r>
          </a:p>
          <a:p>
            <a:pPr eaLnBrk="1" hangingPunct="1">
              <a:lnSpc>
                <a:spcPct val="90000"/>
              </a:lnSpc>
              <a:buClr>
                <a:srgbClr val="990033"/>
              </a:buClr>
              <a:buFont typeface="Wingdings" panose="05000000000000000000" pitchFamily="2" charset="2"/>
              <a:buChar char="q"/>
              <a:defRPr/>
            </a:pPr>
            <a:r>
              <a:rPr lang="en-US" sz="2800">
                <a:solidFill>
                  <a:schemeClr val="accent1"/>
                </a:solidFill>
                <a:effectLst>
                  <a:outerShdw blurRad="38100" dist="38100" dir="2700000" algn="tl">
                    <a:srgbClr val="C0C0C0"/>
                  </a:outerShdw>
                </a:effectLst>
                <a:ea typeface="+mn-ea"/>
              </a:rPr>
              <a:t> </a:t>
            </a:r>
            <a:r>
              <a:rPr lang="en-US" sz="2800">
                <a:solidFill>
                  <a:srgbClr val="FF6600"/>
                </a:solidFill>
                <a:effectLst>
                  <a:outerShdw blurRad="38100" dist="38100" dir="2700000" algn="tl">
                    <a:srgbClr val="C0C0C0"/>
                  </a:outerShdw>
                </a:effectLst>
                <a:ea typeface="+mn-ea"/>
              </a:rPr>
              <a:t>The Three Positions Are Progressive...</a:t>
            </a:r>
          </a:p>
          <a:p>
            <a:pPr eaLnBrk="1" hangingPunct="1">
              <a:lnSpc>
                <a:spcPct val="90000"/>
              </a:lnSpc>
              <a:buClr>
                <a:srgbClr val="990033"/>
              </a:buClr>
              <a:buFont typeface="Wingdings" panose="05000000000000000000" pitchFamily="2" charset="2"/>
              <a:buChar char="q"/>
              <a:defRPr/>
            </a:pPr>
            <a:r>
              <a:rPr lang="en-US" sz="2800">
                <a:solidFill>
                  <a:schemeClr val="accent1"/>
                </a:solidFill>
                <a:effectLst>
                  <a:outerShdw blurRad="38100" dist="38100" dir="2700000" algn="tl">
                    <a:srgbClr val="C0C0C0"/>
                  </a:outerShdw>
                </a:effectLst>
                <a:ea typeface="+mn-ea"/>
              </a:rPr>
              <a:t> </a:t>
            </a:r>
            <a:r>
              <a:rPr lang="en-US" sz="2800">
                <a:solidFill>
                  <a:srgbClr val="FFCC00"/>
                </a:solidFill>
                <a:effectLst>
                  <a:outerShdw blurRad="38100" dist="38100" dir="2700000" algn="tl">
                    <a:srgbClr val="C0C0C0"/>
                  </a:outerShdw>
                </a:effectLst>
                <a:ea typeface="+mn-ea"/>
              </a:rPr>
              <a:t>The Three Transition From Harmless To Alarming.</a:t>
            </a:r>
          </a:p>
          <a:p>
            <a:pPr eaLnBrk="1" hangingPunct="1">
              <a:lnSpc>
                <a:spcPct val="90000"/>
              </a:lnSpc>
              <a:buClr>
                <a:srgbClr val="990033"/>
              </a:buClr>
              <a:buFont typeface="Wingdings" panose="05000000000000000000" pitchFamily="2" charset="2"/>
              <a:buChar char="q"/>
              <a:defRPr/>
            </a:pPr>
            <a:r>
              <a:rPr lang="en-US" sz="2800">
                <a:solidFill>
                  <a:schemeClr val="accent1"/>
                </a:solidFill>
                <a:effectLst>
                  <a:outerShdw blurRad="38100" dist="38100" dir="2700000" algn="tl">
                    <a:srgbClr val="C0C0C0"/>
                  </a:outerShdw>
                </a:effectLst>
                <a:ea typeface="+mn-ea"/>
              </a:rPr>
              <a:t> </a:t>
            </a:r>
            <a:r>
              <a:rPr lang="en-US" sz="2800">
                <a:solidFill>
                  <a:srgbClr val="FFFF00"/>
                </a:solidFill>
                <a:effectLst>
                  <a:outerShdw blurRad="38100" dist="38100" dir="2700000" algn="tl">
                    <a:srgbClr val="C0C0C0"/>
                  </a:outerShdw>
                </a:effectLst>
                <a:ea typeface="+mn-ea"/>
              </a:rPr>
              <a:t>The Three Together Form Societal Slippery Slope.</a:t>
            </a:r>
          </a:p>
          <a:p>
            <a:pPr eaLnBrk="1" hangingPunct="1">
              <a:lnSpc>
                <a:spcPct val="90000"/>
              </a:lnSpc>
              <a:buClr>
                <a:srgbClr val="990033"/>
              </a:buClr>
              <a:buFont typeface="Wingdings" panose="05000000000000000000" pitchFamily="2" charset="2"/>
              <a:buNone/>
              <a:defRPr/>
            </a:pPr>
            <a:r>
              <a:rPr lang="en-US" sz="2400">
                <a:solidFill>
                  <a:srgbClr val="CC3300"/>
                </a:solidFill>
                <a:effectLst>
                  <a:outerShdw blurRad="38100" dist="38100" dir="2700000" algn="tl">
                    <a:srgbClr val="C0C0C0"/>
                  </a:outerShdw>
                </a:effectLst>
                <a:ea typeface="+mn-ea"/>
              </a:rPr>
              <a:t>     </a:t>
            </a: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a:p>
            <a:pPr eaLnBrk="1" hangingPunct="1">
              <a:lnSpc>
                <a:spcPct val="90000"/>
              </a:lnSpc>
              <a:buClr>
                <a:srgbClr val="990033"/>
              </a:buClr>
              <a:buFont typeface="Wingdings" panose="05000000000000000000" pitchFamily="2" charset="2"/>
              <a:buChar char="q"/>
              <a:defRPr/>
            </a:pPr>
            <a:endParaRPr lang="en-US" sz="1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22979">
                                            <p:txEl>
                                              <p:pRg st="0" end="0"/>
                                            </p:txEl>
                                          </p:spTgt>
                                        </p:tgtEl>
                                        <p:attrNameLst>
                                          <p:attrName>style.visibility</p:attrName>
                                        </p:attrNameLst>
                                      </p:cBhvr>
                                      <p:to>
                                        <p:strVal val="visible"/>
                                      </p:to>
                                    </p:set>
                                    <p:anim calcmode="lin" valueType="num">
                                      <p:cBhvr>
                                        <p:cTn id="7" dur="1000" fill="hold"/>
                                        <p:tgtEl>
                                          <p:spTgt spid="102297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2297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2297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297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22979">
                                            <p:txEl>
                                              <p:pRg st="1" end="1"/>
                                            </p:txEl>
                                          </p:spTgt>
                                        </p:tgtEl>
                                        <p:attrNameLst>
                                          <p:attrName>style.visibility</p:attrName>
                                        </p:attrNameLst>
                                      </p:cBhvr>
                                      <p:to>
                                        <p:strVal val="visible"/>
                                      </p:to>
                                    </p:set>
                                    <p:anim calcmode="lin" valueType="num">
                                      <p:cBhvr>
                                        <p:cTn id="15" dur="1000" fill="hold"/>
                                        <p:tgtEl>
                                          <p:spTgt spid="102297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2297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2297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2297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22979">
                                            <p:txEl>
                                              <p:pRg st="2" end="2"/>
                                            </p:txEl>
                                          </p:spTgt>
                                        </p:tgtEl>
                                        <p:attrNameLst>
                                          <p:attrName>style.visibility</p:attrName>
                                        </p:attrNameLst>
                                      </p:cBhvr>
                                      <p:to>
                                        <p:strVal val="visible"/>
                                      </p:to>
                                    </p:set>
                                    <p:anim calcmode="lin" valueType="num">
                                      <p:cBhvr>
                                        <p:cTn id="23" dur="1000" fill="hold"/>
                                        <p:tgtEl>
                                          <p:spTgt spid="102297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2297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2297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2297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022979">
                                            <p:txEl>
                                              <p:pRg st="3" end="3"/>
                                            </p:txEl>
                                          </p:spTgt>
                                        </p:tgtEl>
                                        <p:attrNameLst>
                                          <p:attrName>style.visibility</p:attrName>
                                        </p:attrNameLst>
                                      </p:cBhvr>
                                      <p:to>
                                        <p:strVal val="visible"/>
                                      </p:to>
                                    </p:set>
                                    <p:anim calcmode="lin" valueType="num">
                                      <p:cBhvr>
                                        <p:cTn id="31" dur="1000" fill="hold"/>
                                        <p:tgtEl>
                                          <p:spTgt spid="102297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2297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2297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2297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022979">
                                            <p:txEl>
                                              <p:pRg st="4" end="4"/>
                                            </p:txEl>
                                          </p:spTgt>
                                        </p:tgtEl>
                                        <p:attrNameLst>
                                          <p:attrName>style.visibility</p:attrName>
                                        </p:attrNameLst>
                                      </p:cBhvr>
                                      <p:to>
                                        <p:strVal val="visible"/>
                                      </p:to>
                                    </p:set>
                                    <p:anim calcmode="lin" valueType="num">
                                      <p:cBhvr>
                                        <p:cTn id="39" dur="1000" fill="hold"/>
                                        <p:tgtEl>
                                          <p:spTgt spid="102297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02297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02297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2297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022979">
                                            <p:txEl>
                                              <p:pRg st="6" end="6"/>
                                            </p:txEl>
                                          </p:spTgt>
                                        </p:tgtEl>
                                        <p:attrNameLst>
                                          <p:attrName>style.visibility</p:attrName>
                                        </p:attrNameLst>
                                      </p:cBhvr>
                                      <p:to>
                                        <p:strVal val="visible"/>
                                      </p:to>
                                    </p:set>
                                    <p:anim calcmode="lin" valueType="num">
                                      <p:cBhvr>
                                        <p:cTn id="47" dur="1000" fill="hold"/>
                                        <p:tgtEl>
                                          <p:spTgt spid="102297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02297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02297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02297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022979">
                                            <p:txEl>
                                              <p:pRg st="7" end="7"/>
                                            </p:txEl>
                                          </p:spTgt>
                                        </p:tgtEl>
                                        <p:attrNameLst>
                                          <p:attrName>style.visibility</p:attrName>
                                        </p:attrNameLst>
                                      </p:cBhvr>
                                      <p:to>
                                        <p:strVal val="visible"/>
                                      </p:to>
                                    </p:set>
                                    <p:anim calcmode="lin" valueType="num">
                                      <p:cBhvr>
                                        <p:cTn id="55" dur="1000" fill="hold"/>
                                        <p:tgtEl>
                                          <p:spTgt spid="1022979">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1022979">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1022979">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22979">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022979">
                                            <p:txEl>
                                              <p:pRg st="8" end="8"/>
                                            </p:txEl>
                                          </p:spTgt>
                                        </p:tgtEl>
                                        <p:attrNameLst>
                                          <p:attrName>style.visibility</p:attrName>
                                        </p:attrNameLst>
                                      </p:cBhvr>
                                      <p:to>
                                        <p:strVal val="visible"/>
                                      </p:to>
                                    </p:set>
                                    <p:anim calcmode="lin" valueType="num">
                                      <p:cBhvr>
                                        <p:cTn id="63" dur="1000" fill="hold"/>
                                        <p:tgtEl>
                                          <p:spTgt spid="1022979">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022979">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022979">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22979">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022979">
                                            <p:txEl>
                                              <p:pRg st="9" end="9"/>
                                            </p:txEl>
                                          </p:spTgt>
                                        </p:tgtEl>
                                        <p:attrNameLst>
                                          <p:attrName>style.visibility</p:attrName>
                                        </p:attrNameLst>
                                      </p:cBhvr>
                                      <p:to>
                                        <p:strVal val="visible"/>
                                      </p:to>
                                    </p:set>
                                    <p:anim calcmode="lin" valueType="num">
                                      <p:cBhvr>
                                        <p:cTn id="71" dur="1000" fill="hold"/>
                                        <p:tgtEl>
                                          <p:spTgt spid="1022979">
                                            <p:txEl>
                                              <p:pRg st="9" end="9"/>
                                            </p:txEl>
                                          </p:spTgt>
                                        </p:tgtEl>
                                        <p:attrNameLst>
                                          <p:attrName>ppt_w</p:attrName>
                                        </p:attrNameLst>
                                      </p:cBhvr>
                                      <p:tavLst>
                                        <p:tav tm="0">
                                          <p:val>
                                            <p:fltVal val="0"/>
                                          </p:val>
                                        </p:tav>
                                        <p:tav tm="100000">
                                          <p:val>
                                            <p:strVal val="#ppt_w"/>
                                          </p:val>
                                        </p:tav>
                                      </p:tavLst>
                                    </p:anim>
                                    <p:anim calcmode="lin" valueType="num">
                                      <p:cBhvr>
                                        <p:cTn id="72" dur="1000" fill="hold"/>
                                        <p:tgtEl>
                                          <p:spTgt spid="1022979">
                                            <p:txEl>
                                              <p:pRg st="9" end="9"/>
                                            </p:txEl>
                                          </p:spTgt>
                                        </p:tgtEl>
                                        <p:attrNameLst>
                                          <p:attrName>ppt_h</p:attrName>
                                        </p:attrNameLst>
                                      </p:cBhvr>
                                      <p:tavLst>
                                        <p:tav tm="0">
                                          <p:val>
                                            <p:fltVal val="0"/>
                                          </p:val>
                                        </p:tav>
                                        <p:tav tm="100000">
                                          <p:val>
                                            <p:strVal val="#ppt_h"/>
                                          </p:val>
                                        </p:tav>
                                      </p:tavLst>
                                    </p:anim>
                                    <p:anim calcmode="lin" valueType="num">
                                      <p:cBhvr>
                                        <p:cTn id="73" dur="1000" fill="hold"/>
                                        <p:tgtEl>
                                          <p:spTgt spid="1022979">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022979">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022979">
                                            <p:txEl>
                                              <p:pRg st="10" end="10"/>
                                            </p:txEl>
                                          </p:spTgt>
                                        </p:tgtEl>
                                        <p:attrNameLst>
                                          <p:attrName>style.visibility</p:attrName>
                                        </p:attrNameLst>
                                      </p:cBhvr>
                                      <p:to>
                                        <p:strVal val="visible"/>
                                      </p:to>
                                    </p:set>
                                    <p:anim calcmode="lin" valueType="num">
                                      <p:cBhvr>
                                        <p:cTn id="79" dur="1000" fill="hold"/>
                                        <p:tgtEl>
                                          <p:spTgt spid="1022979">
                                            <p:txEl>
                                              <p:pRg st="10" end="10"/>
                                            </p:txEl>
                                          </p:spTgt>
                                        </p:tgtEl>
                                        <p:attrNameLst>
                                          <p:attrName>ppt_w</p:attrName>
                                        </p:attrNameLst>
                                      </p:cBhvr>
                                      <p:tavLst>
                                        <p:tav tm="0">
                                          <p:val>
                                            <p:fltVal val="0"/>
                                          </p:val>
                                        </p:tav>
                                        <p:tav tm="100000">
                                          <p:val>
                                            <p:strVal val="#ppt_w"/>
                                          </p:val>
                                        </p:tav>
                                      </p:tavLst>
                                    </p:anim>
                                    <p:anim calcmode="lin" valueType="num">
                                      <p:cBhvr>
                                        <p:cTn id="80" dur="1000" fill="hold"/>
                                        <p:tgtEl>
                                          <p:spTgt spid="1022979">
                                            <p:txEl>
                                              <p:pRg st="10" end="10"/>
                                            </p:txEl>
                                          </p:spTgt>
                                        </p:tgtEl>
                                        <p:attrNameLst>
                                          <p:attrName>ppt_h</p:attrName>
                                        </p:attrNameLst>
                                      </p:cBhvr>
                                      <p:tavLst>
                                        <p:tav tm="0">
                                          <p:val>
                                            <p:fltVal val="0"/>
                                          </p:val>
                                        </p:tav>
                                        <p:tav tm="100000">
                                          <p:val>
                                            <p:strVal val="#ppt_h"/>
                                          </p:val>
                                        </p:tav>
                                      </p:tavLst>
                                    </p:anim>
                                    <p:anim calcmode="lin" valueType="num">
                                      <p:cBhvr>
                                        <p:cTn id="81" dur="1000" fill="hold"/>
                                        <p:tgtEl>
                                          <p:spTgt spid="1022979">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022979">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7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9314" name="Rectangle 66562">
            <a:extLst>
              <a:ext uri="{FF2B5EF4-FFF2-40B4-BE49-F238E27FC236}">
                <a16:creationId xmlns:a16="http://schemas.microsoft.com/office/drawing/2014/main" id="{19876321-8F01-4490-8DD6-6CE791AA04F0}"/>
              </a:ext>
            </a:extLst>
          </p:cNvPr>
          <p:cNvSpPr>
            <a:spLocks noGrp="1" noChangeArrowheads="1"/>
          </p:cNvSpPr>
          <p:nvPr>
            <p:ph type="title"/>
          </p:nvPr>
        </p:nvSpPr>
        <p:spPr>
          <a:xfrm>
            <a:off x="4876800" y="152400"/>
            <a:ext cx="5638800" cy="914400"/>
          </a:xfrm>
          <a:ln>
            <a:solidFill>
              <a:schemeClr val="accent1"/>
            </a:solidFill>
          </a:ln>
        </p:spPr>
        <p:txBody>
          <a:bodyPr/>
          <a:lstStyle/>
          <a:p>
            <a:pPr eaLnBrk="1" hangingPunct="1">
              <a:defRPr/>
            </a:pPr>
            <a:r>
              <a:rPr lang="en-US" sz="2400" u="sng">
                <a:solidFill>
                  <a:schemeClr val="accent2"/>
                </a:solidFill>
                <a:effectLst>
                  <a:outerShdw blurRad="38100" dist="38100" dir="2700000" algn="tl">
                    <a:srgbClr val="C0C0C0"/>
                  </a:outerShdw>
                </a:effectLst>
                <a:ea typeface="+mj-ea"/>
              </a:rPr>
              <a:t>Classic &amp; Western Practical Philosophy:</a:t>
            </a:r>
            <a:r>
              <a:rPr lang="en-US" sz="2800" u="sng">
                <a:solidFill>
                  <a:schemeClr val="accent2"/>
                </a:solidFill>
                <a:effectLst>
                  <a:outerShdw blurRad="38100" dist="38100" dir="2700000" algn="tl">
                    <a:srgbClr val="C0C0C0"/>
                  </a:outerShdw>
                </a:effectLst>
                <a:ea typeface="+mj-ea"/>
              </a:rPr>
              <a:t>   </a:t>
            </a:r>
            <a:r>
              <a:rPr lang="en-US" sz="2400" u="sng">
                <a:solidFill>
                  <a:schemeClr val="accent2"/>
                </a:solidFill>
                <a:effectLst>
                  <a:outerShdw blurRad="38100" dist="38100" dir="2700000" algn="tl">
                    <a:srgbClr val="C0C0C0"/>
                  </a:outerShdw>
                </a:effectLst>
                <a:ea typeface="+mj-ea"/>
              </a:rPr>
              <a:t>Debate Between Abstract &amp; Concrete</a:t>
            </a:r>
            <a:endParaRPr lang="en-US" sz="2400">
              <a:solidFill>
                <a:schemeClr val="accent2"/>
              </a:solidFill>
              <a:effectLst>
                <a:outerShdw blurRad="38100" dist="38100" dir="2700000" algn="tl">
                  <a:srgbClr val="C0C0C0"/>
                </a:outerShdw>
              </a:effectLst>
              <a:ea typeface="+mj-ea"/>
            </a:endParaRPr>
          </a:p>
        </p:txBody>
      </p:sp>
      <p:sp>
        <p:nvSpPr>
          <p:cNvPr id="1549315" name="Rectangle 66563">
            <a:extLst>
              <a:ext uri="{FF2B5EF4-FFF2-40B4-BE49-F238E27FC236}">
                <a16:creationId xmlns:a16="http://schemas.microsoft.com/office/drawing/2014/main" id="{7C403417-D57D-4BAC-8623-3F837B6A8F1F}"/>
              </a:ext>
            </a:extLst>
          </p:cNvPr>
          <p:cNvSpPr>
            <a:spLocks noGrp="1" noChangeArrowheads="1"/>
          </p:cNvSpPr>
          <p:nvPr>
            <p:ph type="body" idx="1"/>
          </p:nvPr>
        </p:nvSpPr>
        <p:spPr>
          <a:xfrm>
            <a:off x="1676400" y="1143000"/>
            <a:ext cx="8839200" cy="5562600"/>
          </a:xfrm>
          <a:ln>
            <a:solidFill>
              <a:schemeClr val="folHlink"/>
            </a:solidFill>
          </a:ln>
        </p:spPr>
        <p:txBody>
          <a:bodyPr/>
          <a:lstStyle/>
          <a:p>
            <a:pPr eaLnBrk="1" hangingPunct="1">
              <a:buClr>
                <a:srgbClr val="990033"/>
              </a:buClr>
              <a:buFont typeface="Wingdings" panose="05000000000000000000" pitchFamily="2" charset="2"/>
              <a:buNone/>
              <a:defRPr/>
            </a:pPr>
            <a:r>
              <a:rPr lang="en-US" sz="2800" b="1">
                <a:solidFill>
                  <a:schemeClr val="accent2"/>
                </a:solidFill>
                <a:effectLst>
                  <a:outerShdw blurRad="38100" dist="38100" dir="2700000" algn="tl">
                    <a:srgbClr val="C0C0C0"/>
                  </a:outerShdw>
                </a:effectLst>
                <a:ea typeface="+mn-ea"/>
              </a:rPr>
              <a:t>  </a:t>
            </a:r>
            <a:r>
              <a:rPr lang="en-US" sz="2800" b="1" u="sng">
                <a:solidFill>
                  <a:schemeClr val="accent2"/>
                </a:solidFill>
                <a:effectLst>
                  <a:outerShdw blurRad="38100" dist="38100" dir="2700000" algn="tl">
                    <a:srgbClr val="C0C0C0"/>
                  </a:outerShdw>
                </a:effectLst>
                <a:ea typeface="+mn-ea"/>
              </a:rPr>
              <a:t>Question: How Do We Know Right From Wrong?</a:t>
            </a:r>
            <a:r>
              <a:rPr lang="en-US" u="sng">
                <a:solidFill>
                  <a:srgbClr val="CC3300"/>
                </a:solidFill>
                <a:effectLst>
                  <a:outerShdw blurRad="38100" dist="38100" dir="2700000" algn="tl">
                    <a:srgbClr val="C0C0C0"/>
                  </a:outerShdw>
                </a:effectLst>
                <a:ea typeface="+mn-ea"/>
              </a:rPr>
              <a:t> </a:t>
            </a:r>
          </a:p>
          <a:p>
            <a:pPr eaLnBrk="1" hangingPunct="1">
              <a:buClr>
                <a:srgbClr val="990033"/>
              </a:buClr>
              <a:buFont typeface="Wingdings" panose="05000000000000000000" pitchFamily="2" charset="2"/>
              <a:buChar char="q"/>
              <a:defRPr/>
            </a:pPr>
            <a:r>
              <a:rPr lang="en-US">
                <a:solidFill>
                  <a:srgbClr val="FFFF00"/>
                </a:solidFill>
                <a:effectLst>
                  <a:outerShdw blurRad="38100" dist="38100" dir="2700000" algn="tl">
                    <a:srgbClr val="C0C0C0"/>
                  </a:outerShdw>
                </a:effectLst>
                <a:ea typeface="+mn-ea"/>
              </a:rPr>
              <a:t> </a:t>
            </a:r>
            <a:r>
              <a:rPr lang="en-US">
                <a:solidFill>
                  <a:srgbClr val="CC3300"/>
                </a:solidFill>
                <a:effectLst>
                  <a:outerShdw blurRad="38100" dist="38100" dir="2700000" algn="tl">
                    <a:srgbClr val="C0C0C0"/>
                  </a:outerShdw>
                </a:effectLst>
                <a:ea typeface="+mn-ea"/>
              </a:rPr>
              <a:t>Pragmatic Problems: Implicit Applied Explicit</a:t>
            </a:r>
          </a:p>
          <a:p>
            <a:pPr eaLnBrk="1" hangingPunct="1">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Utilizer Viewpoint Weakness: Justice For All</a:t>
            </a:r>
          </a:p>
          <a:p>
            <a:pPr eaLnBrk="1" hangingPunct="1">
              <a:buClr>
                <a:srgbClr val="990033"/>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Kantian Viewpoint Weakness: Consequential</a:t>
            </a:r>
          </a:p>
          <a:p>
            <a:pPr eaLnBrk="1" hangingPunct="1">
              <a:buClr>
                <a:srgbClr val="FFFF00"/>
              </a:buClr>
              <a:buFont typeface="Wingdings" panose="05000000000000000000" pitchFamily="2" charset="2"/>
              <a:buChar char="q"/>
              <a:defRPr/>
            </a:pPr>
            <a:r>
              <a:rPr lang="en-US">
                <a:solidFill>
                  <a:srgbClr val="CC3300"/>
                </a:solidFill>
                <a:effectLst>
                  <a:outerShdw blurRad="38100" dist="38100" dir="2700000" algn="tl">
                    <a:srgbClr val="C0C0C0"/>
                  </a:outerShdw>
                </a:effectLst>
                <a:ea typeface="+mn-ea"/>
              </a:rPr>
              <a:t> </a:t>
            </a:r>
            <a:r>
              <a:rPr lang="en-US" u="sng">
                <a:solidFill>
                  <a:schemeClr val="hlink"/>
                </a:solidFill>
                <a:effectLst>
                  <a:outerShdw blurRad="38100" dist="38100" dir="2700000" algn="tl">
                    <a:srgbClr val="C0C0C0"/>
                  </a:outerShdw>
                </a:effectLst>
                <a:ea typeface="+mn-ea"/>
              </a:rPr>
              <a:t>Balancing Hypothesis Of Fragmented Value</a:t>
            </a:r>
            <a:r>
              <a:rPr lang="en-US">
                <a:solidFill>
                  <a:schemeClr val="hlink"/>
                </a:solidFill>
                <a:effectLst>
                  <a:outerShdw blurRad="38100" dist="38100" dir="2700000" algn="tl">
                    <a:srgbClr val="C0C0C0"/>
                  </a:outerShdw>
                </a:effectLst>
                <a:ea typeface="+mn-ea"/>
              </a:rPr>
              <a:t>:</a:t>
            </a:r>
          </a:p>
          <a:p>
            <a:pPr eaLnBrk="1" hangingPunct="1">
              <a:buFont typeface="Wingdings" panose="05000000000000000000" pitchFamily="2" charset="2"/>
              <a:buChar char="ü"/>
              <a:defRPr/>
            </a:pPr>
            <a:r>
              <a:rPr lang="en-US">
                <a:solidFill>
                  <a:srgbClr val="CC3300"/>
                </a:solidFill>
                <a:effectLst>
                  <a:outerShdw blurRad="38100" dist="38100" dir="2700000" algn="tl">
                    <a:srgbClr val="C0C0C0"/>
                  </a:outerShdw>
                </a:effectLst>
                <a:ea typeface="+mn-ea"/>
              </a:rPr>
              <a:t> </a:t>
            </a:r>
            <a:r>
              <a:rPr lang="en-US" i="1">
                <a:solidFill>
                  <a:srgbClr val="808080"/>
                </a:solidFill>
                <a:effectLst>
                  <a:outerShdw blurRad="38100" dist="38100" dir="2700000" algn="tl">
                    <a:srgbClr val="C0C0C0"/>
                  </a:outerShdw>
                </a:effectLst>
                <a:ea typeface="+mn-ea"/>
              </a:rPr>
              <a:t>1</a:t>
            </a:r>
            <a:r>
              <a:rPr lang="en-US" i="1" baseline="30000">
                <a:solidFill>
                  <a:srgbClr val="808080"/>
                </a:solidFill>
                <a:effectLst>
                  <a:outerShdw blurRad="38100" dist="38100" dir="2700000" algn="tl">
                    <a:srgbClr val="C0C0C0"/>
                  </a:outerShdw>
                </a:effectLst>
                <a:ea typeface="+mn-ea"/>
              </a:rPr>
              <a:t>st</a:t>
            </a:r>
            <a:r>
              <a:rPr lang="en-US" i="1">
                <a:solidFill>
                  <a:srgbClr val="808080"/>
                </a:solidFill>
                <a:effectLst>
                  <a:outerShdw blurRad="38100" dist="38100" dir="2700000" algn="tl">
                    <a:srgbClr val="C0C0C0"/>
                  </a:outerShdw>
                </a:effectLst>
                <a:ea typeface="+mn-ea"/>
              </a:rPr>
              <a:t> – Role &amp; Duty:  Institutional &amp; Relational</a:t>
            </a:r>
          </a:p>
          <a:p>
            <a:pPr eaLnBrk="1" hangingPunct="1">
              <a:buFont typeface="Wingdings" panose="05000000000000000000" pitchFamily="2" charset="2"/>
              <a:buChar char="ü"/>
              <a:defRPr/>
            </a:pPr>
            <a:r>
              <a:rPr lang="en-US" i="1">
                <a:solidFill>
                  <a:srgbClr val="C0C0C0"/>
                </a:solidFill>
                <a:effectLst>
                  <a:outerShdw blurRad="38100" dist="38100" dir="2700000" algn="tl">
                    <a:srgbClr val="C0C0C0"/>
                  </a:outerShdw>
                </a:effectLst>
                <a:ea typeface="+mn-ea"/>
              </a:rPr>
              <a:t> 2</a:t>
            </a:r>
            <a:r>
              <a:rPr lang="en-US" i="1" baseline="30000">
                <a:solidFill>
                  <a:srgbClr val="C0C0C0"/>
                </a:solidFill>
                <a:effectLst>
                  <a:outerShdw blurRad="38100" dist="38100" dir="2700000" algn="tl">
                    <a:srgbClr val="C0C0C0"/>
                  </a:outerShdw>
                </a:effectLst>
                <a:ea typeface="+mn-ea"/>
              </a:rPr>
              <a:t>nd</a:t>
            </a:r>
            <a:r>
              <a:rPr lang="en-US" i="1">
                <a:solidFill>
                  <a:srgbClr val="C0C0C0"/>
                </a:solidFill>
                <a:effectLst>
                  <a:outerShdw blurRad="38100" dist="38100" dir="2700000" algn="tl">
                    <a:srgbClr val="C0C0C0"/>
                  </a:outerShdw>
                </a:effectLst>
                <a:ea typeface="+mn-ea"/>
              </a:rPr>
              <a:t> – Actions Constrained By Human Rights</a:t>
            </a:r>
          </a:p>
          <a:p>
            <a:pPr eaLnBrk="1" hangingPunct="1">
              <a:buFont typeface="Wingdings" panose="05000000000000000000" pitchFamily="2" charset="2"/>
              <a:buChar char="ü"/>
              <a:defRPr/>
            </a:pPr>
            <a:r>
              <a:rPr lang="en-US" i="1">
                <a:solidFill>
                  <a:schemeClr val="folHlink"/>
                </a:solidFill>
                <a:effectLst>
                  <a:outerShdw blurRad="38100" dist="38100" dir="2700000" algn="tl">
                    <a:srgbClr val="C0C0C0"/>
                  </a:outerShdw>
                </a:effectLst>
                <a:ea typeface="+mn-ea"/>
              </a:rPr>
              <a:t> </a:t>
            </a:r>
            <a:r>
              <a:rPr lang="en-US" i="1">
                <a:solidFill>
                  <a:srgbClr val="EAEAEA"/>
                </a:solidFill>
                <a:effectLst>
                  <a:outerShdw blurRad="38100" dist="38100" dir="2700000" algn="tl">
                    <a:srgbClr val="C0C0C0"/>
                  </a:outerShdw>
                </a:effectLst>
                <a:ea typeface="+mn-ea"/>
              </a:rPr>
              <a:t>3</a:t>
            </a:r>
            <a:r>
              <a:rPr lang="en-US" i="1" baseline="30000">
                <a:solidFill>
                  <a:srgbClr val="EAEAEA"/>
                </a:solidFill>
                <a:effectLst>
                  <a:outerShdw blurRad="38100" dist="38100" dir="2700000" algn="tl">
                    <a:srgbClr val="C0C0C0"/>
                  </a:outerShdw>
                </a:effectLst>
                <a:ea typeface="+mn-ea"/>
              </a:rPr>
              <a:t>rd</a:t>
            </a:r>
            <a:r>
              <a:rPr lang="en-US" i="1">
                <a:solidFill>
                  <a:srgbClr val="EAEAEA"/>
                </a:solidFill>
                <a:effectLst>
                  <a:outerShdw blurRad="38100" dist="38100" dir="2700000" algn="tl">
                    <a:srgbClr val="C0C0C0"/>
                  </a:outerShdw>
                </a:effectLst>
                <a:ea typeface="+mn-ea"/>
              </a:rPr>
              <a:t> – Utility Welfare Effects:  Macro &amp; Micro</a:t>
            </a:r>
          </a:p>
          <a:p>
            <a:pPr eaLnBrk="1" hangingPunct="1">
              <a:buFont typeface="Wingdings" panose="05000000000000000000" pitchFamily="2" charset="2"/>
              <a:buChar char="ü"/>
              <a:defRPr/>
            </a:pPr>
            <a:r>
              <a:rPr lang="en-US" i="1">
                <a:solidFill>
                  <a:srgbClr val="EAEAEA"/>
                </a:solidFill>
                <a:effectLst>
                  <a:outerShdw blurRad="38100" dist="38100" dir="2700000" algn="tl">
                    <a:srgbClr val="C0C0C0"/>
                  </a:outerShdw>
                </a:effectLst>
                <a:ea typeface="+mn-ea"/>
              </a:rPr>
              <a:t> </a:t>
            </a:r>
            <a:r>
              <a:rPr lang="en-US" i="1">
                <a:solidFill>
                  <a:schemeClr val="bg1"/>
                </a:solidFill>
                <a:effectLst>
                  <a:outerShdw blurRad="38100" dist="38100" dir="2700000" algn="tl">
                    <a:srgbClr val="C0C0C0"/>
                  </a:outerShdw>
                </a:effectLst>
                <a:ea typeface="+mn-ea"/>
              </a:rPr>
              <a:t>4</a:t>
            </a:r>
            <a:r>
              <a:rPr lang="en-US" i="1" baseline="30000">
                <a:solidFill>
                  <a:schemeClr val="bg1"/>
                </a:solidFill>
                <a:effectLst>
                  <a:outerShdw blurRad="38100" dist="38100" dir="2700000" algn="tl">
                    <a:srgbClr val="C0C0C0"/>
                  </a:outerShdw>
                </a:effectLst>
                <a:ea typeface="+mn-ea"/>
              </a:rPr>
              <a:t>th</a:t>
            </a:r>
            <a:r>
              <a:rPr lang="en-US" i="1">
                <a:solidFill>
                  <a:schemeClr val="bg1"/>
                </a:solidFill>
                <a:effectLst>
                  <a:outerShdw blurRad="38100" dist="38100" dir="2700000" algn="tl">
                    <a:srgbClr val="C0C0C0"/>
                  </a:outerShdw>
                </a:effectLst>
                <a:ea typeface="+mn-ea"/>
              </a:rPr>
              <a:t> – Intrinsic Values To Perfectionist Ends</a:t>
            </a:r>
            <a:endParaRPr lang="en-US" sz="2800" i="1">
              <a:solidFill>
                <a:schemeClr val="bg1"/>
              </a:solidFill>
              <a:effectLst>
                <a:outerShdw blurRad="38100" dist="38100" dir="2700000" algn="tl">
                  <a:srgbClr val="C0C0C0"/>
                </a:outerShdw>
              </a:effectLst>
              <a:ea typeface="+mn-ea"/>
            </a:endParaRPr>
          </a:p>
          <a:p>
            <a:pPr eaLnBrk="1" hangingPunct="1">
              <a:buClr>
                <a:srgbClr val="990033"/>
              </a:buClr>
              <a:buFont typeface="Wingdings" panose="05000000000000000000" pitchFamily="2" charset="2"/>
              <a:buChar char="q"/>
              <a:defRPr/>
            </a:pPr>
            <a:endParaRPr lang="en-US" sz="2000">
              <a:solidFill>
                <a:schemeClr val="bg1"/>
              </a:solidFill>
              <a:ea typeface="+mn-ea"/>
            </a:endParaRPr>
          </a:p>
          <a:p>
            <a:pPr eaLnBrk="1" hangingPunct="1">
              <a:buClr>
                <a:srgbClr val="990033"/>
              </a:buClr>
              <a:buFont typeface="Wingdings" panose="05000000000000000000" pitchFamily="2" charset="2"/>
              <a:buChar char="q"/>
              <a:defRPr/>
            </a:pPr>
            <a:endParaRPr lang="en-US" sz="2000">
              <a:ea typeface="+mn-ea"/>
            </a:endParaRPr>
          </a:p>
          <a:p>
            <a:pPr eaLnBrk="1" hangingPunct="1">
              <a:buClr>
                <a:srgbClr val="990033"/>
              </a:buClr>
              <a:buFont typeface="Wingdings" panose="05000000000000000000" pitchFamily="2" charset="2"/>
              <a:buChar char="q"/>
              <a:defRPr/>
            </a:pPr>
            <a:endParaRPr lang="en-US" sz="2000">
              <a:ea typeface="+mn-ea"/>
            </a:endParaRPr>
          </a:p>
          <a:p>
            <a:pPr eaLnBrk="1" hangingPunct="1">
              <a:buClr>
                <a:srgbClr val="990033"/>
              </a:buClr>
              <a:buFont typeface="Wingdings" panose="05000000000000000000" pitchFamily="2" charset="2"/>
              <a:buChar char="q"/>
              <a:defRPr/>
            </a:pPr>
            <a:endParaRPr lang="en-US" sz="2000">
              <a:ea typeface="+mn-ea"/>
            </a:endParaRPr>
          </a:p>
          <a:p>
            <a:pPr eaLnBrk="1" hangingPunct="1">
              <a:buClr>
                <a:srgbClr val="990033"/>
              </a:buClr>
              <a:buFont typeface="Wingdings" panose="05000000000000000000" pitchFamily="2" charset="2"/>
              <a:buChar char="q"/>
              <a:defRPr/>
            </a:pPr>
            <a:endParaRPr lang="en-US" sz="2000">
              <a:ea typeface="+mn-ea"/>
            </a:endParaRPr>
          </a:p>
          <a:p>
            <a:pPr eaLnBrk="1" hangingPunct="1">
              <a:buClr>
                <a:srgbClr val="990033"/>
              </a:buClr>
              <a:buFont typeface="Wingdings" panose="05000000000000000000" pitchFamily="2" charset="2"/>
              <a:buChar char="q"/>
              <a:defRPr/>
            </a:pPr>
            <a:endParaRPr lang="en-US" sz="2000">
              <a:ea typeface="+mn-ea"/>
            </a:endParaRPr>
          </a:p>
        </p:txBody>
      </p:sp>
      <p:sp>
        <p:nvSpPr>
          <p:cNvPr id="1549316" name="Comment 66564">
            <a:extLst>
              <a:ext uri="{FF2B5EF4-FFF2-40B4-BE49-F238E27FC236}">
                <a16:creationId xmlns:a16="http://schemas.microsoft.com/office/drawing/2014/main" id="{EC3000E6-A210-421D-AC76-02D0562E7ECA}"/>
              </a:ext>
            </a:extLst>
          </p:cNvPr>
          <p:cNvSpPr>
            <a:spLocks noChangeArrowheads="1"/>
          </p:cNvSpPr>
          <p:nvPr/>
        </p:nvSpPr>
        <p:spPr bwMode="auto">
          <a:xfrm>
            <a:off x="1539876" y="-762000"/>
            <a:ext cx="8975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p>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Task Most Difficult  – Doing The Right Thing – In The Right Way – For The Right Reasons</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49315">
                                            <p:txEl>
                                              <p:pRg st="0" end="0"/>
                                            </p:txEl>
                                          </p:spTgt>
                                        </p:tgtEl>
                                        <p:attrNameLst>
                                          <p:attrName>style.visibility</p:attrName>
                                        </p:attrNameLst>
                                      </p:cBhvr>
                                      <p:to>
                                        <p:strVal val="visible"/>
                                      </p:to>
                                    </p:set>
                                    <p:anim calcmode="lin" valueType="num">
                                      <p:cBhvr>
                                        <p:cTn id="7" dur="1000" fill="hold"/>
                                        <p:tgtEl>
                                          <p:spTgt spid="15493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493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493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493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49315">
                                            <p:txEl>
                                              <p:pRg st="1" end="1"/>
                                            </p:txEl>
                                          </p:spTgt>
                                        </p:tgtEl>
                                        <p:attrNameLst>
                                          <p:attrName>style.visibility</p:attrName>
                                        </p:attrNameLst>
                                      </p:cBhvr>
                                      <p:to>
                                        <p:strVal val="visible"/>
                                      </p:to>
                                    </p:set>
                                    <p:anim calcmode="lin" valueType="num">
                                      <p:cBhvr>
                                        <p:cTn id="15" dur="1000" fill="hold"/>
                                        <p:tgtEl>
                                          <p:spTgt spid="15493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493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4931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4931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49315">
                                            <p:txEl>
                                              <p:pRg st="2" end="2"/>
                                            </p:txEl>
                                          </p:spTgt>
                                        </p:tgtEl>
                                        <p:attrNameLst>
                                          <p:attrName>style.visibility</p:attrName>
                                        </p:attrNameLst>
                                      </p:cBhvr>
                                      <p:to>
                                        <p:strVal val="visible"/>
                                      </p:to>
                                    </p:set>
                                    <p:anim calcmode="lin" valueType="num">
                                      <p:cBhvr>
                                        <p:cTn id="23" dur="1000" fill="hold"/>
                                        <p:tgtEl>
                                          <p:spTgt spid="154931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4931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4931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4931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49315">
                                            <p:txEl>
                                              <p:pRg st="3" end="3"/>
                                            </p:txEl>
                                          </p:spTgt>
                                        </p:tgtEl>
                                        <p:attrNameLst>
                                          <p:attrName>style.visibility</p:attrName>
                                        </p:attrNameLst>
                                      </p:cBhvr>
                                      <p:to>
                                        <p:strVal val="visible"/>
                                      </p:to>
                                    </p:set>
                                    <p:anim calcmode="lin" valueType="num">
                                      <p:cBhvr>
                                        <p:cTn id="31" dur="1000" fill="hold"/>
                                        <p:tgtEl>
                                          <p:spTgt spid="154931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4931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493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4931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49315">
                                            <p:txEl>
                                              <p:pRg st="4" end="4"/>
                                            </p:txEl>
                                          </p:spTgt>
                                        </p:tgtEl>
                                        <p:attrNameLst>
                                          <p:attrName>style.visibility</p:attrName>
                                        </p:attrNameLst>
                                      </p:cBhvr>
                                      <p:to>
                                        <p:strVal val="visible"/>
                                      </p:to>
                                    </p:set>
                                    <p:anim calcmode="lin" valueType="num">
                                      <p:cBhvr>
                                        <p:cTn id="39" dur="1000" fill="hold"/>
                                        <p:tgtEl>
                                          <p:spTgt spid="154931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4931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4931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4931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49315">
                                            <p:txEl>
                                              <p:pRg st="5" end="5"/>
                                            </p:txEl>
                                          </p:spTgt>
                                        </p:tgtEl>
                                        <p:attrNameLst>
                                          <p:attrName>style.visibility</p:attrName>
                                        </p:attrNameLst>
                                      </p:cBhvr>
                                      <p:to>
                                        <p:strVal val="visible"/>
                                      </p:to>
                                    </p:set>
                                    <p:anim calcmode="lin" valueType="num">
                                      <p:cBhvr>
                                        <p:cTn id="47" dur="1000" fill="hold"/>
                                        <p:tgtEl>
                                          <p:spTgt spid="154931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54931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54931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4931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49315">
                                            <p:txEl>
                                              <p:pRg st="6" end="6"/>
                                            </p:txEl>
                                          </p:spTgt>
                                        </p:tgtEl>
                                        <p:attrNameLst>
                                          <p:attrName>style.visibility</p:attrName>
                                        </p:attrNameLst>
                                      </p:cBhvr>
                                      <p:to>
                                        <p:strVal val="visible"/>
                                      </p:to>
                                    </p:set>
                                    <p:anim calcmode="lin" valueType="num">
                                      <p:cBhvr>
                                        <p:cTn id="55" dur="1000" fill="hold"/>
                                        <p:tgtEl>
                                          <p:spTgt spid="154931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54931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54931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4931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49315">
                                            <p:txEl>
                                              <p:pRg st="7" end="7"/>
                                            </p:txEl>
                                          </p:spTgt>
                                        </p:tgtEl>
                                        <p:attrNameLst>
                                          <p:attrName>style.visibility</p:attrName>
                                        </p:attrNameLst>
                                      </p:cBhvr>
                                      <p:to>
                                        <p:strVal val="visible"/>
                                      </p:to>
                                    </p:set>
                                    <p:anim calcmode="lin" valueType="num">
                                      <p:cBhvr>
                                        <p:cTn id="63" dur="1000" fill="hold"/>
                                        <p:tgtEl>
                                          <p:spTgt spid="1549315">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549315">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54931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4931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49315">
                                            <p:txEl>
                                              <p:pRg st="8" end="8"/>
                                            </p:txEl>
                                          </p:spTgt>
                                        </p:tgtEl>
                                        <p:attrNameLst>
                                          <p:attrName>style.visibility</p:attrName>
                                        </p:attrNameLst>
                                      </p:cBhvr>
                                      <p:to>
                                        <p:strVal val="visible"/>
                                      </p:to>
                                    </p:set>
                                    <p:anim calcmode="lin" valueType="num">
                                      <p:cBhvr>
                                        <p:cTn id="71" dur="1000" fill="hold"/>
                                        <p:tgtEl>
                                          <p:spTgt spid="1549315">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1549315">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154931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4931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931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8994" name="Rectangle 1026">
            <a:extLst>
              <a:ext uri="{FF2B5EF4-FFF2-40B4-BE49-F238E27FC236}">
                <a16:creationId xmlns:a16="http://schemas.microsoft.com/office/drawing/2014/main" id="{1ABF42F8-A510-4998-967E-01437F20248F}"/>
              </a:ext>
            </a:extLst>
          </p:cNvPr>
          <p:cNvSpPr>
            <a:spLocks noGrp="1" noChangeArrowheads="1"/>
          </p:cNvSpPr>
          <p:nvPr>
            <p:ph type="ctrTitle"/>
          </p:nvPr>
        </p:nvSpPr>
        <p:spPr>
          <a:xfrm>
            <a:off x="1524000" y="1981200"/>
            <a:ext cx="9144000" cy="838200"/>
          </a:xfrm>
          <a:solidFill>
            <a:schemeClr val="accent1"/>
          </a:solidFill>
        </p:spPr>
        <p:txBody>
          <a:bodyPr/>
          <a:lstStyle/>
          <a:p>
            <a:pPr eaLnBrk="1" hangingPunct="1">
              <a:defRPr/>
            </a:pPr>
            <a:r>
              <a:rPr lang="en-US" sz="4800">
                <a:solidFill>
                  <a:srgbClr val="FFCC00"/>
                </a:solidFill>
                <a:effectLst>
                  <a:outerShdw blurRad="38100" dist="38100" dir="2700000" algn="tl">
                    <a:srgbClr val="000000"/>
                  </a:outerShdw>
                </a:effectLst>
                <a:ea typeface="+mj-ea"/>
              </a:rPr>
              <a:t>GOOD LIFE = MORAL WISDOM</a:t>
            </a:r>
          </a:p>
        </p:txBody>
      </p:sp>
      <p:sp>
        <p:nvSpPr>
          <p:cNvPr id="4308996" name="Comment 1028">
            <a:extLst>
              <a:ext uri="{FF2B5EF4-FFF2-40B4-BE49-F238E27FC236}">
                <a16:creationId xmlns:a16="http://schemas.microsoft.com/office/drawing/2014/main" id="{05199492-5EBC-4B8E-B7C9-D1C021C9C680}"/>
              </a:ext>
            </a:extLst>
          </p:cNvPr>
          <p:cNvSpPr>
            <a:spLocks noChangeArrowheads="1"/>
          </p:cNvSpPr>
          <p:nvPr/>
        </p:nvSpPr>
        <p:spPr bwMode="auto">
          <a:xfrm>
            <a:off x="1539876" y="-762000"/>
            <a:ext cx="8213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p>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Wisdom Separates First &amp; Primary  Principles From Those Derivative &amp; Secondary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308994">
                                            <p:txEl>
                                              <p:pRg st="0" end="0"/>
                                            </p:txEl>
                                          </p:spTgt>
                                        </p:tgtEl>
                                        <p:attrNameLst>
                                          <p:attrName>style.visibility</p:attrName>
                                        </p:attrNameLst>
                                      </p:cBhvr>
                                      <p:to>
                                        <p:strVal val="visible"/>
                                      </p:to>
                                    </p:set>
                                    <p:animEffect transition="in" filter="wipe(up)">
                                      <p:cBhvr>
                                        <p:cTn id="7" dur="75"/>
                                        <p:tgtEl>
                                          <p:spTgt spid="430899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899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B5AF40D8-E21E-4905-BF6F-2BC99564456E}"/>
              </a:ext>
            </a:extLst>
          </p:cNvPr>
          <p:cNvSpPr>
            <a:spLocks noGrp="1" noChangeArrowheads="1"/>
          </p:cNvSpPr>
          <p:nvPr>
            <p:ph type="ctrTitle"/>
          </p:nvPr>
        </p:nvSpPr>
        <p:spPr/>
        <p:txBody>
          <a:bodyPr/>
          <a:lstStyle/>
          <a:p>
            <a:pPr eaLnBrk="1" hangingPunct="1">
              <a:defRPr/>
            </a:pPr>
            <a:endParaRPr lang="en-US">
              <a:ea typeface="+mj-ea"/>
            </a:endParaRPr>
          </a:p>
        </p:txBody>
      </p:sp>
      <p:sp>
        <p:nvSpPr>
          <p:cNvPr id="484355" name="Rectangle 3">
            <a:extLst>
              <a:ext uri="{FF2B5EF4-FFF2-40B4-BE49-F238E27FC236}">
                <a16:creationId xmlns:a16="http://schemas.microsoft.com/office/drawing/2014/main" id="{EB8BCD1A-9B0D-4411-832D-AD987A71D173}"/>
              </a:ext>
            </a:extLst>
          </p:cNvPr>
          <p:cNvSpPr>
            <a:spLocks noGrp="1" noChangeArrowheads="1"/>
          </p:cNvSpPr>
          <p:nvPr>
            <p:ph type="subTitle" idx="1"/>
          </p:nvPr>
        </p:nvSpPr>
        <p:spPr>
          <a:xfrm>
            <a:off x="2057400" y="6172200"/>
            <a:ext cx="8077200" cy="533400"/>
          </a:xfrm>
          <a:solidFill>
            <a:srgbClr val="000000"/>
          </a:solidFill>
        </p:spPr>
        <p:txBody>
          <a:bodyPr/>
          <a:lstStyle/>
          <a:p>
            <a:pPr eaLnBrk="1" hangingPunct="1">
              <a:defRPr/>
            </a:pPr>
            <a:r>
              <a:rPr lang="en-US" b="1">
                <a:effectLst>
                  <a:outerShdw blurRad="38100" dist="38100" dir="2700000" algn="tl">
                    <a:srgbClr val="003366"/>
                  </a:outerShdw>
                </a:effectLst>
                <a:ea typeface="+mn-ea"/>
              </a:rPr>
              <a:t>Historic Cycle:  Loss Of Moral Compass</a:t>
            </a:r>
          </a:p>
        </p:txBody>
      </p:sp>
      <p:pic>
        <p:nvPicPr>
          <p:cNvPr id="484356" name="Picture 4">
            <a:hlinkClick r:id="" action="ppaction://media"/>
            <a:extLst>
              <a:ext uri="{FF2B5EF4-FFF2-40B4-BE49-F238E27FC236}">
                <a16:creationId xmlns:a16="http://schemas.microsoft.com/office/drawing/2014/main" id="{6FA4778C-0123-4698-9710-1B79C0FAEE3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5943600" y="7010400"/>
            <a:ext cx="304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5"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294" fill="hold"/>
                                        <p:tgtEl>
                                          <p:spTgt spid="4843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8435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25634" name="Rectangle 2">
            <a:extLst>
              <a:ext uri="{FF2B5EF4-FFF2-40B4-BE49-F238E27FC236}">
                <a16:creationId xmlns:a16="http://schemas.microsoft.com/office/drawing/2014/main" id="{B743F063-2C08-4FEE-97C4-7E7E8A70C4F1}"/>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a:solidFill>
                  <a:srgbClr val="CC00FF"/>
                </a:solidFill>
                <a:effectLst>
                  <a:outerShdw blurRad="38100" dist="38100" dir="2700000" algn="tl">
                    <a:srgbClr val="000000"/>
                  </a:outerShdw>
                </a:effectLst>
                <a:ea typeface="+mj-ea"/>
              </a:rPr>
              <a:t>Flashback From Tempting Thought</a:t>
            </a:r>
            <a:r>
              <a:rPr lang="en-US">
                <a:solidFill>
                  <a:srgbClr val="CC00FF"/>
                </a:solidFill>
                <a:effectLst>
                  <a:outerShdw blurRad="38100" dist="38100" dir="2700000" algn="tl">
                    <a:srgbClr val="000000"/>
                  </a:outerShdw>
                </a:effectLst>
                <a:ea typeface="+mj-ea"/>
              </a:rPr>
              <a:t> Satan Revisit In Matthew 16: 21</a:t>
            </a:r>
          </a:p>
        </p:txBody>
      </p:sp>
      <p:sp>
        <p:nvSpPr>
          <p:cNvPr id="16325635" name="Rectangle 3">
            <a:extLst>
              <a:ext uri="{FF2B5EF4-FFF2-40B4-BE49-F238E27FC236}">
                <a16:creationId xmlns:a16="http://schemas.microsoft.com/office/drawing/2014/main" id="{74109369-EFE0-48FE-8300-12BD980B6B0C}"/>
              </a:ext>
            </a:extLst>
          </p:cNvPr>
          <p:cNvSpPr>
            <a:spLocks noGrp="1" noChangeArrowheads="1"/>
          </p:cNvSpPr>
          <p:nvPr>
            <p:ph type="body" idx="1"/>
          </p:nvPr>
        </p:nvSpPr>
        <p:spPr>
          <a:xfrm>
            <a:off x="1981200" y="2209800"/>
            <a:ext cx="8305800" cy="4267200"/>
          </a:xfrm>
          <a:ln>
            <a:solidFill>
              <a:schemeClr val="tx1"/>
            </a:solidFill>
          </a:ln>
        </p:spPr>
        <p:txBody>
          <a:bodyPr/>
          <a:lstStyle/>
          <a:p>
            <a:pPr eaLnBrk="1" hangingPunct="1">
              <a:lnSpc>
                <a:spcPct val="90000"/>
              </a:lnSpc>
              <a:defRPr/>
            </a:pPr>
            <a:endParaRPr lang="en-US" sz="1400" b="1">
              <a:solidFill>
                <a:schemeClr val="hlink"/>
              </a:solidFill>
              <a:latin typeface="Comic Sans MS" pitchFamily="66" charset="0"/>
              <a:ea typeface="+mn-ea"/>
            </a:endParaRPr>
          </a:p>
          <a:p>
            <a:pPr eaLnBrk="1" hangingPunct="1">
              <a:lnSpc>
                <a:spcPct val="90000"/>
              </a:lnSpc>
              <a:defRPr/>
            </a:pPr>
            <a:r>
              <a:rPr lang="en-US" sz="2800" b="1">
                <a:solidFill>
                  <a:schemeClr val="hlink"/>
                </a:solidFill>
                <a:effectLst>
                  <a:outerShdw blurRad="38100" dist="38100" dir="2700000" algn="tl">
                    <a:srgbClr val="C0C0C0"/>
                  </a:outerShdw>
                </a:effectLst>
                <a:latin typeface="Comic Sans MS" pitchFamily="66" charset="0"/>
                <a:ea typeface="+mn-ea"/>
              </a:rPr>
              <a:t>(23) “Get behind Me, Satan!  You are an offense to Me, for you are not mindful of the things of God, but the things of men.”</a:t>
            </a:r>
          </a:p>
          <a:p>
            <a:pPr eaLnBrk="1" hangingPunct="1">
              <a:lnSpc>
                <a:spcPct val="90000"/>
              </a:lnSpc>
              <a:defRPr/>
            </a:pPr>
            <a:endParaRPr lang="en-US" sz="800" b="1">
              <a:solidFill>
                <a:schemeClr val="hlink"/>
              </a:solidFill>
              <a:latin typeface="Comic Sans MS" pitchFamily="66" charset="0"/>
              <a:ea typeface="+mn-ea"/>
            </a:endParaRPr>
          </a:p>
          <a:p>
            <a:pPr eaLnBrk="1" hangingPunct="1">
              <a:lnSpc>
                <a:spcPct val="90000"/>
              </a:lnSpc>
              <a:defRPr/>
            </a:pPr>
            <a:r>
              <a:rPr lang="en-US" sz="2800" b="1">
                <a:solidFill>
                  <a:schemeClr val="folHlink"/>
                </a:solidFill>
                <a:latin typeface="Comic Sans MS" pitchFamily="66" charset="0"/>
                <a:ea typeface="+mn-ea"/>
              </a:rPr>
              <a:t>“Peter is to get behind him,  </a:t>
            </a:r>
            <a:r>
              <a:rPr lang="en-US" sz="2800" b="1" i="1">
                <a:solidFill>
                  <a:schemeClr val="folHlink"/>
                </a:solidFill>
                <a:latin typeface="Comic Sans MS" pitchFamily="66" charset="0"/>
                <a:ea typeface="+mn-ea"/>
              </a:rPr>
              <a:t>opiso mu</a:t>
            </a:r>
            <a:r>
              <a:rPr lang="en-US" sz="2800" b="1">
                <a:solidFill>
                  <a:schemeClr val="folHlink"/>
                </a:solidFill>
                <a:latin typeface="Comic Sans MS" pitchFamily="66" charset="0"/>
                <a:ea typeface="+mn-ea"/>
              </a:rPr>
              <a:t>, which means to follow,  do not dictate,   and so Peter’s proper position is to be with Jesus and follow where he is going,  not to determine the conditions under which Jesus is going to be the Messiah!” - Tim Johnson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256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25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5635" grpId="0" build="p" bldLvl="3"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5700" name="Rectangle 1028" descr="Medium wood">
            <a:extLst>
              <a:ext uri="{FF2B5EF4-FFF2-40B4-BE49-F238E27FC236}">
                <a16:creationId xmlns:a16="http://schemas.microsoft.com/office/drawing/2014/main" id="{C76971A7-65AD-4D9C-B384-128AA8D76143}"/>
              </a:ext>
            </a:extLst>
          </p:cNvPr>
          <p:cNvSpPr>
            <a:spLocks noGrp="1" noChangeArrowheads="1"/>
          </p:cNvSpPr>
          <p:nvPr>
            <p:ph type="title"/>
          </p:nvPr>
        </p:nvSpPr>
        <p:spPr>
          <a:xfrm>
            <a:off x="1905000" y="228600"/>
            <a:ext cx="8305800" cy="1524000"/>
          </a:xfrm>
          <a:blipFill dpi="0" rotWithShape="0">
            <a:blip r:embed="rId5" cstate="print"/>
            <a:srcRect/>
            <a:tile tx="0" ty="0" sx="100000" sy="100000" flip="none" algn="tl"/>
          </a:blipFill>
        </p:spPr>
        <p:txBody>
          <a:bodyPr/>
          <a:lstStyle/>
          <a:p>
            <a:pPr eaLnBrk="1" hangingPunct="1">
              <a:defRPr/>
            </a:pPr>
            <a:r>
              <a:rPr lang="en-US" sz="5400" b="1">
                <a:effectLst>
                  <a:outerShdw blurRad="38100" dist="38100" dir="2700000" algn="tl">
                    <a:srgbClr val="000000"/>
                  </a:outerShdw>
                </a:effectLst>
                <a:ea typeface="+mj-ea"/>
              </a:rPr>
              <a:t>Civilized Culture Index:</a:t>
            </a:r>
            <a:r>
              <a:rPr lang="en-US" sz="2800" b="1">
                <a:ea typeface="+mj-ea"/>
              </a:rPr>
              <a:t>  </a:t>
            </a:r>
            <a:r>
              <a:rPr lang="en-US" sz="4000" b="1">
                <a:solidFill>
                  <a:srgbClr val="FFFF00"/>
                </a:solidFill>
                <a:effectLst>
                  <a:outerShdw blurRad="38100" dist="38100" dir="2700000" algn="tl">
                    <a:srgbClr val="000000"/>
                  </a:outerShdw>
                </a:effectLst>
                <a:ea typeface="+mj-ea"/>
              </a:rPr>
              <a:t>Civic Virtues Compensate Vice</a:t>
            </a:r>
            <a:r>
              <a:rPr lang="en-US">
                <a:ea typeface="+mj-ea"/>
              </a:rPr>
              <a:t> </a:t>
            </a:r>
          </a:p>
        </p:txBody>
      </p:sp>
      <p:sp>
        <p:nvSpPr>
          <p:cNvPr id="1565701" name="Rectangle 1029" descr="Papyrus">
            <a:extLst>
              <a:ext uri="{FF2B5EF4-FFF2-40B4-BE49-F238E27FC236}">
                <a16:creationId xmlns:a16="http://schemas.microsoft.com/office/drawing/2014/main" id="{CDE968DD-777B-443F-896F-8E636C790C9A}"/>
              </a:ext>
            </a:extLst>
          </p:cNvPr>
          <p:cNvSpPr>
            <a:spLocks noGrp="1" noChangeArrowheads="1"/>
          </p:cNvSpPr>
          <p:nvPr>
            <p:ph type="body" idx="1"/>
          </p:nvPr>
        </p:nvSpPr>
        <p:spPr>
          <a:xfrm>
            <a:off x="1905000" y="2057400"/>
            <a:ext cx="8305800" cy="4419600"/>
          </a:xfrm>
          <a:blipFill dpi="0" rotWithShape="0">
            <a:blip r:embed="rId6" cstate="print"/>
            <a:srcRect/>
            <a:tile tx="0" ty="0" sx="100000" sy="100000" flip="none" algn="tl"/>
          </a:blipFill>
        </p:spPr>
        <p:txBody>
          <a:bodyPr/>
          <a:lstStyle/>
          <a:p>
            <a:pPr eaLnBrk="1" hangingPunct="1">
              <a:lnSpc>
                <a:spcPct val="90000"/>
              </a:lnSpc>
              <a:defRPr/>
            </a:pPr>
            <a:r>
              <a:rPr lang="en-US" u="sng">
                <a:solidFill>
                  <a:srgbClr val="000000"/>
                </a:solidFill>
                <a:effectLst>
                  <a:outerShdw blurRad="38100" dist="38100" dir="2700000" algn="tl">
                    <a:srgbClr val="FFFFFF"/>
                  </a:outerShdw>
                </a:effectLst>
                <a:ea typeface="+mn-ea"/>
              </a:rPr>
              <a:t>Theories Of Right</a:t>
            </a:r>
            <a:r>
              <a:rPr lang="en-US">
                <a:solidFill>
                  <a:srgbClr val="000000"/>
                </a:solidFill>
                <a:effectLst>
                  <a:outerShdw blurRad="38100" dist="38100" dir="2700000" algn="tl">
                    <a:srgbClr val="FFFFFF"/>
                  </a:outerShdw>
                </a:effectLst>
                <a:ea typeface="+mn-ea"/>
              </a:rPr>
              <a:t>:  Values Intrinsic Inspire</a:t>
            </a:r>
          </a:p>
          <a:p>
            <a:pPr eaLnBrk="1" hangingPunct="1">
              <a:lnSpc>
                <a:spcPct val="90000"/>
              </a:lnSpc>
              <a:defRPr/>
            </a:pPr>
            <a:r>
              <a:rPr lang="en-US" u="sng">
                <a:solidFill>
                  <a:srgbClr val="000000"/>
                </a:solidFill>
                <a:effectLst>
                  <a:outerShdw blurRad="38100" dist="38100" dir="2700000" algn="tl">
                    <a:srgbClr val="FFFFFF"/>
                  </a:outerShdw>
                </a:effectLst>
                <a:ea typeface="+mn-ea"/>
              </a:rPr>
              <a:t>Concepts Of Utility</a:t>
            </a:r>
            <a:r>
              <a:rPr lang="en-US">
                <a:solidFill>
                  <a:srgbClr val="000000"/>
                </a:solidFill>
                <a:effectLst>
                  <a:outerShdw blurRad="38100" dist="38100" dir="2700000" algn="tl">
                    <a:srgbClr val="FFFFFF"/>
                  </a:outerShdw>
                </a:effectLst>
                <a:ea typeface="+mn-ea"/>
              </a:rPr>
              <a:t>:  Neutral Orchestration</a:t>
            </a:r>
          </a:p>
          <a:p>
            <a:pPr eaLnBrk="1" hangingPunct="1">
              <a:lnSpc>
                <a:spcPct val="90000"/>
              </a:lnSpc>
              <a:defRPr/>
            </a:pPr>
            <a:r>
              <a:rPr lang="en-US" u="sng">
                <a:solidFill>
                  <a:srgbClr val="000000"/>
                </a:solidFill>
                <a:effectLst>
                  <a:outerShdw blurRad="38100" dist="38100" dir="2700000" algn="tl">
                    <a:srgbClr val="FFFFFF"/>
                  </a:outerShdw>
                </a:effectLst>
                <a:ea typeface="+mn-ea"/>
              </a:rPr>
              <a:t>Order</a:t>
            </a:r>
            <a:r>
              <a:rPr lang="en-US">
                <a:solidFill>
                  <a:srgbClr val="000000"/>
                </a:solidFill>
                <a:effectLst>
                  <a:outerShdw blurRad="38100" dist="38100" dir="2700000" algn="tl">
                    <a:srgbClr val="FFFFFF"/>
                  </a:outerShdw>
                </a:effectLst>
                <a:ea typeface="+mn-ea"/>
              </a:rPr>
              <a:t>:  “Selfishness… Greatest Motivator”</a:t>
            </a:r>
          </a:p>
          <a:p>
            <a:pPr eaLnBrk="1" hangingPunct="1">
              <a:lnSpc>
                <a:spcPct val="90000"/>
              </a:lnSpc>
              <a:defRPr/>
            </a:pPr>
            <a:r>
              <a:rPr lang="en-US" u="sng">
                <a:solidFill>
                  <a:srgbClr val="000000"/>
                </a:solidFill>
                <a:effectLst>
                  <a:outerShdw blurRad="38100" dist="38100" dir="2700000" algn="tl">
                    <a:srgbClr val="FFFFFF"/>
                  </a:outerShdw>
                </a:effectLst>
                <a:ea typeface="+mn-ea"/>
              </a:rPr>
              <a:t>Basic</a:t>
            </a:r>
            <a:r>
              <a:rPr lang="en-US">
                <a:solidFill>
                  <a:srgbClr val="000000"/>
                </a:solidFill>
                <a:effectLst>
                  <a:outerShdw blurRad="38100" dist="38100" dir="2700000" algn="tl">
                    <a:srgbClr val="FFFFFF"/>
                  </a:outerShdw>
                </a:effectLst>
                <a:ea typeface="+mn-ea"/>
              </a:rPr>
              <a:t>:  Established Power Corrective Force</a:t>
            </a:r>
          </a:p>
          <a:p>
            <a:pPr eaLnBrk="1" hangingPunct="1">
              <a:lnSpc>
                <a:spcPct val="90000"/>
              </a:lnSpc>
              <a:defRPr/>
            </a:pPr>
            <a:r>
              <a:rPr lang="en-US" u="sng">
                <a:solidFill>
                  <a:srgbClr val="000000"/>
                </a:solidFill>
                <a:effectLst>
                  <a:outerShdw blurRad="38100" dist="38100" dir="2700000" algn="tl">
                    <a:srgbClr val="FFFFFF"/>
                  </a:outerShdw>
                </a:effectLst>
                <a:ea typeface="+mn-ea"/>
              </a:rPr>
              <a:t>Ideal</a:t>
            </a:r>
            <a:r>
              <a:rPr lang="en-US">
                <a:solidFill>
                  <a:srgbClr val="000000"/>
                </a:solidFill>
                <a:effectLst>
                  <a:outerShdw blurRad="38100" dist="38100" dir="2700000" algn="tl">
                    <a:srgbClr val="FFFFFF"/>
                  </a:outerShdw>
                </a:effectLst>
                <a:ea typeface="+mn-ea"/>
              </a:rPr>
              <a:t>:  Watch Vulnerable &amp; Victim Interest </a:t>
            </a:r>
          </a:p>
          <a:p>
            <a:pPr eaLnBrk="1" hangingPunct="1">
              <a:lnSpc>
                <a:spcPct val="90000"/>
              </a:lnSpc>
              <a:defRPr/>
            </a:pPr>
            <a:r>
              <a:rPr lang="en-US" u="sng">
                <a:solidFill>
                  <a:srgbClr val="000000"/>
                </a:solidFill>
                <a:effectLst>
                  <a:outerShdw blurRad="38100" dist="38100" dir="2700000" algn="tl">
                    <a:srgbClr val="FFFFFF"/>
                  </a:outerShdw>
                </a:effectLst>
                <a:ea typeface="+mn-ea"/>
              </a:rPr>
              <a:t>Social Problem:</a:t>
            </a:r>
            <a:r>
              <a:rPr lang="en-US">
                <a:solidFill>
                  <a:srgbClr val="000000"/>
                </a:solidFill>
                <a:effectLst>
                  <a:outerShdw blurRad="38100" dist="38100" dir="2700000" algn="tl">
                    <a:srgbClr val="FFFFFF"/>
                  </a:outerShdw>
                </a:effectLst>
                <a:ea typeface="+mn-ea"/>
              </a:rPr>
              <a:t>  Interceding Values Weak</a:t>
            </a:r>
          </a:p>
          <a:p>
            <a:pPr eaLnBrk="1" hangingPunct="1">
              <a:lnSpc>
                <a:spcPct val="90000"/>
              </a:lnSpc>
              <a:defRPr/>
            </a:pPr>
            <a:r>
              <a:rPr lang="en-US" u="sng">
                <a:solidFill>
                  <a:srgbClr val="000000"/>
                </a:solidFill>
                <a:effectLst>
                  <a:outerShdw blurRad="38100" dist="38100" dir="2700000" algn="tl">
                    <a:srgbClr val="FFFFFF"/>
                  </a:outerShdw>
                </a:effectLst>
                <a:ea typeface="+mn-ea"/>
              </a:rPr>
              <a:t>Social Crisis</a:t>
            </a:r>
            <a:r>
              <a:rPr lang="en-US">
                <a:solidFill>
                  <a:srgbClr val="000000"/>
                </a:solidFill>
                <a:effectLst>
                  <a:outerShdw blurRad="38100" dist="38100" dir="2700000" algn="tl">
                    <a:srgbClr val="FFFFFF"/>
                  </a:outerShdw>
                </a:effectLst>
                <a:ea typeface="+mn-ea"/>
              </a:rPr>
              <a:t>:  No Circumstantial Mitigation</a:t>
            </a:r>
          </a:p>
          <a:p>
            <a:pPr eaLnBrk="1" hangingPunct="1">
              <a:lnSpc>
                <a:spcPct val="90000"/>
              </a:lnSpc>
              <a:defRPr/>
            </a:pPr>
            <a:r>
              <a:rPr lang="en-US" u="sng">
                <a:solidFill>
                  <a:srgbClr val="000000"/>
                </a:solidFill>
                <a:effectLst>
                  <a:outerShdw blurRad="38100" dist="38100" dir="2700000" algn="tl">
                    <a:srgbClr val="FFFFFF"/>
                  </a:outerShdw>
                </a:effectLst>
                <a:ea typeface="+mn-ea"/>
              </a:rPr>
              <a:t>Social Crisis</a:t>
            </a:r>
            <a:r>
              <a:rPr lang="en-US">
                <a:solidFill>
                  <a:srgbClr val="000000"/>
                </a:solidFill>
                <a:effectLst>
                  <a:outerShdw blurRad="38100" dist="38100" dir="2700000" algn="tl">
                    <a:srgbClr val="FFFFFF"/>
                  </a:outerShdw>
                </a:effectLst>
                <a:ea typeface="+mn-ea"/>
              </a:rPr>
              <a:t>:  Not Any Situation Mediation</a:t>
            </a:r>
            <a:r>
              <a:rPr lang="en-US">
                <a:ea typeface="+mn-ea"/>
              </a:rPr>
              <a:t>  </a:t>
            </a:r>
          </a:p>
        </p:txBody>
      </p:sp>
      <p:sp>
        <p:nvSpPr>
          <p:cNvPr id="1565702" name="Comment 1030">
            <a:extLst>
              <a:ext uri="{FF2B5EF4-FFF2-40B4-BE49-F238E27FC236}">
                <a16:creationId xmlns:a16="http://schemas.microsoft.com/office/drawing/2014/main" id="{CEFBD8D1-E431-480E-9D8D-7156F81ACD15}"/>
              </a:ext>
            </a:extLst>
          </p:cNvPr>
          <p:cNvSpPr>
            <a:spLocks noChangeArrowheads="1"/>
          </p:cNvSpPr>
          <p:nvPr/>
        </p:nvSpPr>
        <p:spPr bwMode="auto">
          <a:xfrm>
            <a:off x="1539876" y="-914400"/>
            <a:ext cx="5699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How Virtue Drives Out Vice</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Poem  By  - Francis Of Assisi</a:t>
            </a:r>
          </a:p>
        </p:txBody>
      </p:sp>
      <p:pic>
        <p:nvPicPr>
          <p:cNvPr id="1565709" name="Picture 1037" descr="C:\Documents and Settings\Owner\My Documents\Educational Illustrations\Animations, Any &amp; All Others\feet_003.gif">
            <a:extLst>
              <a:ext uri="{FF2B5EF4-FFF2-40B4-BE49-F238E27FC236}">
                <a16:creationId xmlns:a16="http://schemas.microsoft.com/office/drawing/2014/main" id="{E93F6D8A-9B7C-47E2-A1EF-CBC662B6EC7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395284" y="228600"/>
            <a:ext cx="131866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565701">
                                            <p:txEl>
                                              <p:pRg st="0" end="0"/>
                                            </p:txEl>
                                          </p:spTgt>
                                        </p:tgtEl>
                                        <p:attrNameLst>
                                          <p:attrName>style.visibility</p:attrName>
                                        </p:attrNameLst>
                                      </p:cBhvr>
                                      <p:to>
                                        <p:strVal val="visible"/>
                                      </p:to>
                                    </p:set>
                                    <p:anim calcmode="lin" valueType="num">
                                      <p:cBhvr>
                                        <p:cTn id="7" dur="500" fill="hold"/>
                                        <p:tgtEl>
                                          <p:spTgt spid="1565701">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565701">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565701">
                                            <p:txEl>
                                              <p:pRg st="1" end="1"/>
                                            </p:txEl>
                                          </p:spTgt>
                                        </p:tgtEl>
                                        <p:attrNameLst>
                                          <p:attrName>style.visibility</p:attrName>
                                        </p:attrNameLst>
                                      </p:cBhvr>
                                      <p:to>
                                        <p:strVal val="visible"/>
                                      </p:to>
                                    </p:set>
                                    <p:anim calcmode="lin" valueType="num">
                                      <p:cBhvr>
                                        <p:cTn id="13" dur="500" fill="hold"/>
                                        <p:tgtEl>
                                          <p:spTgt spid="1565701">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565701">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565701">
                                            <p:txEl>
                                              <p:pRg st="2" end="2"/>
                                            </p:txEl>
                                          </p:spTgt>
                                        </p:tgtEl>
                                        <p:attrNameLst>
                                          <p:attrName>style.visibility</p:attrName>
                                        </p:attrNameLst>
                                      </p:cBhvr>
                                      <p:to>
                                        <p:strVal val="visible"/>
                                      </p:to>
                                    </p:set>
                                    <p:anim calcmode="lin" valueType="num">
                                      <p:cBhvr>
                                        <p:cTn id="19" dur="500" fill="hold"/>
                                        <p:tgtEl>
                                          <p:spTgt spid="1565701">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565701">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565701">
                                            <p:txEl>
                                              <p:pRg st="3" end="3"/>
                                            </p:txEl>
                                          </p:spTgt>
                                        </p:tgtEl>
                                        <p:attrNameLst>
                                          <p:attrName>style.visibility</p:attrName>
                                        </p:attrNameLst>
                                      </p:cBhvr>
                                      <p:to>
                                        <p:strVal val="visible"/>
                                      </p:to>
                                    </p:set>
                                    <p:anim calcmode="lin" valueType="num">
                                      <p:cBhvr>
                                        <p:cTn id="25" dur="500" fill="hold"/>
                                        <p:tgtEl>
                                          <p:spTgt spid="1565701">
                                            <p:txEl>
                                              <p:pRg st="3" end="3"/>
                                            </p:txEl>
                                          </p:spTgt>
                                        </p:tgtEl>
                                        <p:attrNameLst>
                                          <p:attrName>ppt_w</p:attrName>
                                        </p:attrNameLst>
                                      </p:cBhvr>
                                      <p:tavLst>
                                        <p:tav tm="0">
                                          <p:val>
                                            <p:strVal val="4*#ppt_w"/>
                                          </p:val>
                                        </p:tav>
                                        <p:tav tm="100000">
                                          <p:val>
                                            <p:strVal val="#ppt_w"/>
                                          </p:val>
                                        </p:tav>
                                      </p:tavLst>
                                    </p:anim>
                                    <p:anim calcmode="lin" valueType="num">
                                      <p:cBhvr>
                                        <p:cTn id="26" dur="500" fill="hold"/>
                                        <p:tgtEl>
                                          <p:spTgt spid="1565701">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1565701">
                                            <p:txEl>
                                              <p:pRg st="4" end="4"/>
                                            </p:txEl>
                                          </p:spTgt>
                                        </p:tgtEl>
                                        <p:attrNameLst>
                                          <p:attrName>style.visibility</p:attrName>
                                        </p:attrNameLst>
                                      </p:cBhvr>
                                      <p:to>
                                        <p:strVal val="visible"/>
                                      </p:to>
                                    </p:set>
                                    <p:anim calcmode="lin" valueType="num">
                                      <p:cBhvr>
                                        <p:cTn id="31" dur="500" fill="hold"/>
                                        <p:tgtEl>
                                          <p:spTgt spid="1565701">
                                            <p:txEl>
                                              <p:pRg st="4" end="4"/>
                                            </p:txEl>
                                          </p:spTgt>
                                        </p:tgtEl>
                                        <p:attrNameLst>
                                          <p:attrName>ppt_w</p:attrName>
                                        </p:attrNameLst>
                                      </p:cBhvr>
                                      <p:tavLst>
                                        <p:tav tm="0">
                                          <p:val>
                                            <p:strVal val="4*#ppt_w"/>
                                          </p:val>
                                        </p:tav>
                                        <p:tav tm="100000">
                                          <p:val>
                                            <p:strVal val="#ppt_w"/>
                                          </p:val>
                                        </p:tav>
                                      </p:tavLst>
                                    </p:anim>
                                    <p:anim calcmode="lin" valueType="num">
                                      <p:cBhvr>
                                        <p:cTn id="32" dur="500" fill="hold"/>
                                        <p:tgtEl>
                                          <p:spTgt spid="1565701">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1565701">
                                            <p:txEl>
                                              <p:pRg st="5" end="5"/>
                                            </p:txEl>
                                          </p:spTgt>
                                        </p:tgtEl>
                                        <p:attrNameLst>
                                          <p:attrName>style.visibility</p:attrName>
                                        </p:attrNameLst>
                                      </p:cBhvr>
                                      <p:to>
                                        <p:strVal val="visible"/>
                                      </p:to>
                                    </p:set>
                                    <p:anim calcmode="lin" valueType="num">
                                      <p:cBhvr>
                                        <p:cTn id="37" dur="500" fill="hold"/>
                                        <p:tgtEl>
                                          <p:spTgt spid="1565701">
                                            <p:txEl>
                                              <p:pRg st="5" end="5"/>
                                            </p:txEl>
                                          </p:spTgt>
                                        </p:tgtEl>
                                        <p:attrNameLst>
                                          <p:attrName>ppt_w</p:attrName>
                                        </p:attrNameLst>
                                      </p:cBhvr>
                                      <p:tavLst>
                                        <p:tav tm="0">
                                          <p:val>
                                            <p:strVal val="4*#ppt_w"/>
                                          </p:val>
                                        </p:tav>
                                        <p:tav tm="100000">
                                          <p:val>
                                            <p:strVal val="#ppt_w"/>
                                          </p:val>
                                        </p:tav>
                                      </p:tavLst>
                                    </p:anim>
                                    <p:anim calcmode="lin" valueType="num">
                                      <p:cBhvr>
                                        <p:cTn id="38" dur="500" fill="hold"/>
                                        <p:tgtEl>
                                          <p:spTgt spid="1565701">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1565701">
                                            <p:txEl>
                                              <p:pRg st="6" end="6"/>
                                            </p:txEl>
                                          </p:spTgt>
                                        </p:tgtEl>
                                        <p:attrNameLst>
                                          <p:attrName>style.visibility</p:attrName>
                                        </p:attrNameLst>
                                      </p:cBhvr>
                                      <p:to>
                                        <p:strVal val="visible"/>
                                      </p:to>
                                    </p:set>
                                    <p:anim calcmode="lin" valueType="num">
                                      <p:cBhvr>
                                        <p:cTn id="43" dur="500" fill="hold"/>
                                        <p:tgtEl>
                                          <p:spTgt spid="1565701">
                                            <p:txEl>
                                              <p:pRg st="6" end="6"/>
                                            </p:txEl>
                                          </p:spTgt>
                                        </p:tgtEl>
                                        <p:attrNameLst>
                                          <p:attrName>ppt_w</p:attrName>
                                        </p:attrNameLst>
                                      </p:cBhvr>
                                      <p:tavLst>
                                        <p:tav tm="0">
                                          <p:val>
                                            <p:strVal val="4*#ppt_w"/>
                                          </p:val>
                                        </p:tav>
                                        <p:tav tm="100000">
                                          <p:val>
                                            <p:strVal val="#ppt_w"/>
                                          </p:val>
                                        </p:tav>
                                      </p:tavLst>
                                    </p:anim>
                                    <p:anim calcmode="lin" valueType="num">
                                      <p:cBhvr>
                                        <p:cTn id="44" dur="500" fill="hold"/>
                                        <p:tgtEl>
                                          <p:spTgt spid="1565701">
                                            <p:txEl>
                                              <p:pRg st="6" end="6"/>
                                            </p:txEl>
                                          </p:spTgt>
                                        </p:tgtEl>
                                        <p:attrNameLst>
                                          <p:attrName>ppt_h</p:attrName>
                                        </p:attrNameLst>
                                      </p:cBhvr>
                                      <p:tavLst>
                                        <p:tav tm="0">
                                          <p:val>
                                            <p:strVal val="4*#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1565701">
                                            <p:txEl>
                                              <p:pRg st="7" end="7"/>
                                            </p:txEl>
                                          </p:spTgt>
                                        </p:tgtEl>
                                        <p:attrNameLst>
                                          <p:attrName>style.visibility</p:attrName>
                                        </p:attrNameLst>
                                      </p:cBhvr>
                                      <p:to>
                                        <p:strVal val="visible"/>
                                      </p:to>
                                    </p:set>
                                    <p:anim calcmode="lin" valueType="num">
                                      <p:cBhvr>
                                        <p:cTn id="49" dur="500" fill="hold"/>
                                        <p:tgtEl>
                                          <p:spTgt spid="1565701">
                                            <p:txEl>
                                              <p:pRg st="7" end="7"/>
                                            </p:txEl>
                                          </p:spTgt>
                                        </p:tgtEl>
                                        <p:attrNameLst>
                                          <p:attrName>ppt_w</p:attrName>
                                        </p:attrNameLst>
                                      </p:cBhvr>
                                      <p:tavLst>
                                        <p:tav tm="0">
                                          <p:val>
                                            <p:strVal val="4*#ppt_w"/>
                                          </p:val>
                                        </p:tav>
                                        <p:tav tm="100000">
                                          <p:val>
                                            <p:strVal val="#ppt_w"/>
                                          </p:val>
                                        </p:tav>
                                      </p:tavLst>
                                    </p:anim>
                                    <p:anim calcmode="lin" valueType="num">
                                      <p:cBhvr>
                                        <p:cTn id="50" dur="500" fill="hold"/>
                                        <p:tgtEl>
                                          <p:spTgt spid="1565701">
                                            <p:txEl>
                                              <p:pRg st="7" end="7"/>
                                            </p:txEl>
                                          </p:spTgt>
                                        </p:tgtEl>
                                        <p:attrNameLst>
                                          <p:attrName>ppt_h</p:attrName>
                                        </p:attrNameLst>
                                      </p:cBhvr>
                                      <p:tavLst>
                                        <p:tav tm="0">
                                          <p:val>
                                            <p:strVal val="4*#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1565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70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84130" name="Rectangle 2" descr="Medium wood">
            <a:extLst>
              <a:ext uri="{FF2B5EF4-FFF2-40B4-BE49-F238E27FC236}">
                <a16:creationId xmlns:a16="http://schemas.microsoft.com/office/drawing/2014/main" id="{25B6DF7F-5908-4CA1-8CA9-024D2986213E}"/>
              </a:ext>
            </a:extLst>
          </p:cNvPr>
          <p:cNvSpPr>
            <a:spLocks noGrp="1" noChangeArrowheads="1"/>
          </p:cNvSpPr>
          <p:nvPr>
            <p:ph type="title"/>
          </p:nvPr>
        </p:nvSpPr>
        <p:spPr>
          <a:xfrm>
            <a:off x="1905000" y="152400"/>
            <a:ext cx="8382000" cy="1524000"/>
          </a:xfrm>
          <a:blipFill dpi="0" rotWithShape="0">
            <a:blip r:embed="rId5" cstate="print"/>
            <a:srcRect/>
            <a:tile tx="0" ty="0" sx="100000" sy="100000" flip="none" algn="tl"/>
          </a:blipFill>
        </p:spPr>
        <p:txBody>
          <a:bodyPr/>
          <a:lstStyle/>
          <a:p>
            <a:pPr eaLnBrk="1" hangingPunct="1">
              <a:defRPr/>
            </a:pPr>
            <a:r>
              <a:rPr lang="en-US" sz="5400" b="1">
                <a:effectLst>
                  <a:outerShdw blurRad="38100" dist="38100" dir="2700000" algn="tl">
                    <a:srgbClr val="000000"/>
                  </a:outerShdw>
                </a:effectLst>
                <a:ea typeface="+mj-ea"/>
              </a:rPr>
              <a:t>Civilized Culture Index:</a:t>
            </a:r>
            <a:r>
              <a:rPr lang="en-US" sz="2800" b="1">
                <a:effectLst>
                  <a:outerShdw blurRad="38100" dist="38100" dir="2700000" algn="tl">
                    <a:srgbClr val="000000"/>
                  </a:outerShdw>
                </a:effectLst>
                <a:ea typeface="+mj-ea"/>
              </a:rPr>
              <a:t>  </a:t>
            </a:r>
            <a:r>
              <a:rPr lang="en-US" sz="4000" b="1">
                <a:solidFill>
                  <a:srgbClr val="FFFF00"/>
                </a:solidFill>
                <a:effectLst>
                  <a:outerShdw blurRad="38100" dist="38100" dir="2700000" algn="tl">
                    <a:srgbClr val="000000"/>
                  </a:outerShdw>
                </a:effectLst>
                <a:ea typeface="+mj-ea"/>
              </a:rPr>
              <a:t>Civic Virtues Compensate Vice</a:t>
            </a:r>
            <a:r>
              <a:rPr lang="en-US">
                <a:ea typeface="+mj-ea"/>
              </a:rPr>
              <a:t> </a:t>
            </a:r>
          </a:p>
        </p:txBody>
      </p:sp>
      <p:sp>
        <p:nvSpPr>
          <p:cNvPr id="1584131" name="Rectangle 3" descr="Papyrus">
            <a:extLst>
              <a:ext uri="{FF2B5EF4-FFF2-40B4-BE49-F238E27FC236}">
                <a16:creationId xmlns:a16="http://schemas.microsoft.com/office/drawing/2014/main" id="{2DEB3354-571C-496C-8C14-4A89B713AFA4}"/>
              </a:ext>
            </a:extLst>
          </p:cNvPr>
          <p:cNvSpPr>
            <a:spLocks noGrp="1" noChangeArrowheads="1"/>
          </p:cNvSpPr>
          <p:nvPr>
            <p:ph type="body" idx="1"/>
          </p:nvPr>
        </p:nvSpPr>
        <p:spPr>
          <a:xfrm>
            <a:off x="1828800" y="1828800"/>
            <a:ext cx="8458200" cy="4800600"/>
          </a:xfrm>
          <a:blipFill dpi="0" rotWithShape="0">
            <a:blip r:embed="rId6" cstate="print"/>
            <a:srcRect/>
            <a:tile tx="0" ty="0" sx="100000" sy="100000" flip="none" algn="tl"/>
          </a:blipFill>
        </p:spPr>
        <p:txBody>
          <a:bodyPr/>
          <a:lstStyle/>
          <a:p>
            <a:pPr eaLnBrk="1" hangingPunct="1">
              <a:lnSpc>
                <a:spcPct val="90000"/>
              </a:lnSpc>
              <a:defRPr/>
            </a:pPr>
            <a:r>
              <a:rPr lang="en-US">
                <a:solidFill>
                  <a:srgbClr val="000000"/>
                </a:solidFill>
                <a:effectLst>
                  <a:outerShdw blurRad="38100" dist="38100" dir="2700000" algn="tl">
                    <a:srgbClr val="FFFFFF"/>
                  </a:outerShdw>
                </a:effectLst>
                <a:ea typeface="+mn-ea"/>
              </a:rPr>
              <a:t>Invisible Coordination: Cultural Inculcation</a:t>
            </a:r>
          </a:p>
          <a:p>
            <a:pPr eaLnBrk="1" hangingPunct="1">
              <a:lnSpc>
                <a:spcPct val="90000"/>
              </a:lnSpc>
              <a:defRPr/>
            </a:pPr>
            <a:r>
              <a:rPr lang="en-US">
                <a:solidFill>
                  <a:srgbClr val="000000"/>
                </a:solidFill>
                <a:effectLst>
                  <a:outerShdw blurRad="38100" dist="38100" dir="2700000" algn="tl">
                    <a:srgbClr val="FFFFFF"/>
                  </a:outerShdw>
                </a:effectLst>
                <a:ea typeface="+mn-ea"/>
              </a:rPr>
              <a:t>Invisible Coordination: Lone Internalization</a:t>
            </a:r>
          </a:p>
          <a:p>
            <a:pPr eaLnBrk="1" hangingPunct="1">
              <a:lnSpc>
                <a:spcPct val="90000"/>
              </a:lnSpc>
              <a:defRPr/>
            </a:pPr>
            <a:r>
              <a:rPr lang="en-US">
                <a:solidFill>
                  <a:srgbClr val="000000"/>
                </a:solidFill>
                <a:effectLst>
                  <a:outerShdw blurRad="38100" dist="38100" dir="2700000" algn="tl">
                    <a:srgbClr val="FFFFFF"/>
                  </a:outerShdw>
                </a:effectLst>
                <a:ea typeface="+mn-ea"/>
              </a:rPr>
              <a:t>Failure Indicator:  Utility Value Wrong Acts</a:t>
            </a:r>
          </a:p>
          <a:p>
            <a:pPr eaLnBrk="1" hangingPunct="1">
              <a:lnSpc>
                <a:spcPct val="90000"/>
              </a:lnSpc>
              <a:defRPr/>
            </a:pPr>
            <a:r>
              <a:rPr lang="en-US">
                <a:solidFill>
                  <a:srgbClr val="000000"/>
                </a:solidFill>
                <a:effectLst>
                  <a:outerShdw blurRad="38100" dist="38100" dir="2700000" algn="tl">
                    <a:srgbClr val="FFFFFF"/>
                  </a:outerShdw>
                </a:effectLst>
                <a:ea typeface="+mn-ea"/>
              </a:rPr>
              <a:t>Social Gaming:  Self-Interest Act Is To Evil</a:t>
            </a:r>
          </a:p>
          <a:p>
            <a:pPr eaLnBrk="1" hangingPunct="1">
              <a:lnSpc>
                <a:spcPct val="90000"/>
              </a:lnSpc>
              <a:defRPr/>
            </a:pPr>
            <a:r>
              <a:rPr lang="en-US">
                <a:solidFill>
                  <a:srgbClr val="000000"/>
                </a:solidFill>
                <a:effectLst>
                  <a:outerShdw blurRad="38100" dist="38100" dir="2700000" algn="tl">
                    <a:srgbClr val="FFFFFF"/>
                  </a:outerShdw>
                </a:effectLst>
                <a:ea typeface="+mn-ea"/>
              </a:rPr>
              <a:t>Signal:  High Good Not Equal Order Of Evil</a:t>
            </a:r>
          </a:p>
          <a:p>
            <a:pPr eaLnBrk="1" hangingPunct="1">
              <a:lnSpc>
                <a:spcPct val="90000"/>
              </a:lnSpc>
              <a:defRPr/>
            </a:pPr>
            <a:r>
              <a:rPr lang="en-US">
                <a:solidFill>
                  <a:srgbClr val="000000"/>
                </a:solidFill>
                <a:effectLst>
                  <a:outerShdw blurRad="38100" dist="38100" dir="2700000" algn="tl">
                    <a:srgbClr val="FFFFFF"/>
                  </a:outerShdw>
                </a:effectLst>
                <a:ea typeface="+mn-ea"/>
              </a:rPr>
              <a:t>Vertical Virtuous Cannot Right Large Scale:</a:t>
            </a:r>
          </a:p>
          <a:p>
            <a:pPr eaLnBrk="1" hangingPunct="1">
              <a:lnSpc>
                <a:spcPct val="90000"/>
              </a:lnSpc>
              <a:buClr>
                <a:srgbClr val="CC3300"/>
              </a:buClr>
              <a:buFont typeface="Wingdings" panose="05000000000000000000" pitchFamily="2" charset="2"/>
              <a:buChar char="§"/>
              <a:defRPr/>
            </a:pPr>
            <a:r>
              <a:rPr lang="en-US" u="sng">
                <a:solidFill>
                  <a:srgbClr val="000000"/>
                </a:solidFill>
                <a:effectLst>
                  <a:outerShdw blurRad="38100" dist="38100" dir="2700000" algn="tl">
                    <a:srgbClr val="FFFFFF"/>
                  </a:outerShdw>
                </a:effectLst>
                <a:ea typeface="+mn-ea"/>
              </a:rPr>
              <a:t>Horror Class Horizontal Human Exploitation</a:t>
            </a:r>
          </a:p>
          <a:p>
            <a:pPr eaLnBrk="1" hangingPunct="1">
              <a:lnSpc>
                <a:spcPct val="90000"/>
              </a:lnSpc>
              <a:buClr>
                <a:srgbClr val="CC3300"/>
              </a:buClr>
              <a:buFont typeface="Wingdings" panose="05000000000000000000" pitchFamily="2" charset="2"/>
              <a:buChar char="§"/>
              <a:defRPr/>
            </a:pPr>
            <a:r>
              <a:rPr lang="en-US" u="sng">
                <a:solidFill>
                  <a:srgbClr val="000000"/>
                </a:solidFill>
                <a:effectLst>
                  <a:outerShdw blurRad="38100" dist="38100" dir="2700000" algn="tl">
                    <a:srgbClr val="FFFFFF"/>
                  </a:outerShdw>
                </a:effectLst>
                <a:ea typeface="+mn-ea"/>
              </a:rPr>
              <a:t>Horror Class Horizontal Human Oppression</a:t>
            </a:r>
          </a:p>
          <a:p>
            <a:pPr eaLnBrk="1" hangingPunct="1">
              <a:lnSpc>
                <a:spcPct val="90000"/>
              </a:lnSpc>
              <a:buClr>
                <a:srgbClr val="CC3300"/>
              </a:buClr>
              <a:buFont typeface="Wingdings" panose="05000000000000000000" pitchFamily="2" charset="2"/>
              <a:buChar char="§"/>
              <a:defRPr/>
            </a:pPr>
            <a:r>
              <a:rPr lang="en-US" u="sng">
                <a:solidFill>
                  <a:srgbClr val="000000"/>
                </a:solidFill>
                <a:effectLst>
                  <a:outerShdw blurRad="38100" dist="38100" dir="2700000" algn="tl">
                    <a:srgbClr val="FFFFFF"/>
                  </a:outerShdw>
                </a:effectLst>
                <a:ea typeface="+mn-ea"/>
              </a:rPr>
              <a:t>Horror Class Horizontal Human Degradation</a:t>
            </a:r>
          </a:p>
          <a:p>
            <a:pPr eaLnBrk="1" hangingPunct="1">
              <a:lnSpc>
                <a:spcPct val="90000"/>
              </a:lnSpc>
              <a:defRPr/>
            </a:pPr>
            <a:endParaRPr lang="en-US">
              <a:effectLst>
                <a:outerShdw blurRad="38100" dist="38100" dir="2700000" algn="tl">
                  <a:srgbClr val="000000"/>
                </a:outerShdw>
              </a:effectLst>
              <a:ea typeface="+mn-ea"/>
            </a:endParaRPr>
          </a:p>
          <a:p>
            <a:pPr eaLnBrk="1" hangingPunct="1">
              <a:lnSpc>
                <a:spcPct val="90000"/>
              </a:lnSpc>
              <a:defRPr/>
            </a:pPr>
            <a:endParaRPr lang="en-US" sz="2000">
              <a:ea typeface="+mn-ea"/>
            </a:endParaRPr>
          </a:p>
          <a:p>
            <a:pPr eaLnBrk="1" hangingPunct="1">
              <a:lnSpc>
                <a:spcPct val="90000"/>
              </a:lnSpc>
              <a:defRPr/>
            </a:pPr>
            <a:endParaRPr lang="en-US" sz="2000">
              <a:ea typeface="+mn-ea"/>
            </a:endParaRPr>
          </a:p>
          <a:p>
            <a:pPr eaLnBrk="1" hangingPunct="1">
              <a:lnSpc>
                <a:spcPct val="90000"/>
              </a:lnSpc>
              <a:defRPr/>
            </a:pPr>
            <a:r>
              <a:rPr lang="en-US" sz="2000">
                <a:ea typeface="+mn-ea"/>
              </a:rPr>
              <a:t>   </a:t>
            </a:r>
          </a:p>
        </p:txBody>
      </p:sp>
      <p:pic>
        <p:nvPicPr>
          <p:cNvPr id="4" name="Picture 1037" descr="C:\Documents and Settings\Owner\My Documents\Educational Illustrations\Animations, Any &amp; All Others\feet_003.gif">
            <a:extLst>
              <a:ext uri="{FF2B5EF4-FFF2-40B4-BE49-F238E27FC236}">
                <a16:creationId xmlns:a16="http://schemas.microsoft.com/office/drawing/2014/main" id="{BC9F84DD-8452-45A7-ABD7-ADD79B0AEA2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395284" y="152400"/>
            <a:ext cx="1318660" cy="639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584131">
                                            <p:txEl>
                                              <p:pRg st="0" end="0"/>
                                            </p:txEl>
                                          </p:spTgt>
                                        </p:tgtEl>
                                        <p:attrNameLst>
                                          <p:attrName>style.visibility</p:attrName>
                                        </p:attrNameLst>
                                      </p:cBhvr>
                                      <p:to>
                                        <p:strVal val="visible"/>
                                      </p:to>
                                    </p:set>
                                    <p:anim calcmode="lin" valueType="num">
                                      <p:cBhvr>
                                        <p:cTn id="7" dur="500" fill="hold"/>
                                        <p:tgtEl>
                                          <p:spTgt spid="1584131">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584131">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584131">
                                            <p:txEl>
                                              <p:pRg st="1" end="1"/>
                                            </p:txEl>
                                          </p:spTgt>
                                        </p:tgtEl>
                                        <p:attrNameLst>
                                          <p:attrName>style.visibility</p:attrName>
                                        </p:attrNameLst>
                                      </p:cBhvr>
                                      <p:to>
                                        <p:strVal val="visible"/>
                                      </p:to>
                                    </p:set>
                                    <p:anim calcmode="lin" valueType="num">
                                      <p:cBhvr>
                                        <p:cTn id="13" dur="500" fill="hold"/>
                                        <p:tgtEl>
                                          <p:spTgt spid="1584131">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584131">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584131">
                                            <p:txEl>
                                              <p:pRg st="2" end="2"/>
                                            </p:txEl>
                                          </p:spTgt>
                                        </p:tgtEl>
                                        <p:attrNameLst>
                                          <p:attrName>style.visibility</p:attrName>
                                        </p:attrNameLst>
                                      </p:cBhvr>
                                      <p:to>
                                        <p:strVal val="visible"/>
                                      </p:to>
                                    </p:set>
                                    <p:anim calcmode="lin" valueType="num">
                                      <p:cBhvr>
                                        <p:cTn id="19" dur="500" fill="hold"/>
                                        <p:tgtEl>
                                          <p:spTgt spid="1584131">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584131">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584131">
                                            <p:txEl>
                                              <p:pRg st="3" end="3"/>
                                            </p:txEl>
                                          </p:spTgt>
                                        </p:tgtEl>
                                        <p:attrNameLst>
                                          <p:attrName>style.visibility</p:attrName>
                                        </p:attrNameLst>
                                      </p:cBhvr>
                                      <p:to>
                                        <p:strVal val="visible"/>
                                      </p:to>
                                    </p:set>
                                    <p:anim calcmode="lin" valueType="num">
                                      <p:cBhvr>
                                        <p:cTn id="25" dur="500" fill="hold"/>
                                        <p:tgtEl>
                                          <p:spTgt spid="1584131">
                                            <p:txEl>
                                              <p:pRg st="3" end="3"/>
                                            </p:txEl>
                                          </p:spTgt>
                                        </p:tgtEl>
                                        <p:attrNameLst>
                                          <p:attrName>ppt_w</p:attrName>
                                        </p:attrNameLst>
                                      </p:cBhvr>
                                      <p:tavLst>
                                        <p:tav tm="0">
                                          <p:val>
                                            <p:strVal val="4*#ppt_w"/>
                                          </p:val>
                                        </p:tav>
                                        <p:tav tm="100000">
                                          <p:val>
                                            <p:strVal val="#ppt_w"/>
                                          </p:val>
                                        </p:tav>
                                      </p:tavLst>
                                    </p:anim>
                                    <p:anim calcmode="lin" valueType="num">
                                      <p:cBhvr>
                                        <p:cTn id="26" dur="500" fill="hold"/>
                                        <p:tgtEl>
                                          <p:spTgt spid="1584131">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1584131">
                                            <p:txEl>
                                              <p:pRg st="4" end="4"/>
                                            </p:txEl>
                                          </p:spTgt>
                                        </p:tgtEl>
                                        <p:attrNameLst>
                                          <p:attrName>style.visibility</p:attrName>
                                        </p:attrNameLst>
                                      </p:cBhvr>
                                      <p:to>
                                        <p:strVal val="visible"/>
                                      </p:to>
                                    </p:set>
                                    <p:anim calcmode="lin" valueType="num">
                                      <p:cBhvr>
                                        <p:cTn id="31" dur="500" fill="hold"/>
                                        <p:tgtEl>
                                          <p:spTgt spid="1584131">
                                            <p:txEl>
                                              <p:pRg st="4" end="4"/>
                                            </p:txEl>
                                          </p:spTgt>
                                        </p:tgtEl>
                                        <p:attrNameLst>
                                          <p:attrName>ppt_w</p:attrName>
                                        </p:attrNameLst>
                                      </p:cBhvr>
                                      <p:tavLst>
                                        <p:tav tm="0">
                                          <p:val>
                                            <p:strVal val="4*#ppt_w"/>
                                          </p:val>
                                        </p:tav>
                                        <p:tav tm="100000">
                                          <p:val>
                                            <p:strVal val="#ppt_w"/>
                                          </p:val>
                                        </p:tav>
                                      </p:tavLst>
                                    </p:anim>
                                    <p:anim calcmode="lin" valueType="num">
                                      <p:cBhvr>
                                        <p:cTn id="32" dur="500" fill="hold"/>
                                        <p:tgtEl>
                                          <p:spTgt spid="1584131">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1584131">
                                            <p:txEl>
                                              <p:pRg st="5" end="5"/>
                                            </p:txEl>
                                          </p:spTgt>
                                        </p:tgtEl>
                                        <p:attrNameLst>
                                          <p:attrName>style.visibility</p:attrName>
                                        </p:attrNameLst>
                                      </p:cBhvr>
                                      <p:to>
                                        <p:strVal val="visible"/>
                                      </p:to>
                                    </p:set>
                                    <p:anim calcmode="lin" valueType="num">
                                      <p:cBhvr>
                                        <p:cTn id="37" dur="500" fill="hold"/>
                                        <p:tgtEl>
                                          <p:spTgt spid="1584131">
                                            <p:txEl>
                                              <p:pRg st="5" end="5"/>
                                            </p:txEl>
                                          </p:spTgt>
                                        </p:tgtEl>
                                        <p:attrNameLst>
                                          <p:attrName>ppt_w</p:attrName>
                                        </p:attrNameLst>
                                      </p:cBhvr>
                                      <p:tavLst>
                                        <p:tav tm="0">
                                          <p:val>
                                            <p:strVal val="4*#ppt_w"/>
                                          </p:val>
                                        </p:tav>
                                        <p:tav tm="100000">
                                          <p:val>
                                            <p:strVal val="#ppt_w"/>
                                          </p:val>
                                        </p:tav>
                                      </p:tavLst>
                                    </p:anim>
                                    <p:anim calcmode="lin" valueType="num">
                                      <p:cBhvr>
                                        <p:cTn id="38" dur="500" fill="hold"/>
                                        <p:tgtEl>
                                          <p:spTgt spid="1584131">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1584131">
                                            <p:txEl>
                                              <p:pRg st="6" end="6"/>
                                            </p:txEl>
                                          </p:spTgt>
                                        </p:tgtEl>
                                        <p:attrNameLst>
                                          <p:attrName>style.visibility</p:attrName>
                                        </p:attrNameLst>
                                      </p:cBhvr>
                                      <p:to>
                                        <p:strVal val="visible"/>
                                      </p:to>
                                    </p:set>
                                    <p:anim calcmode="lin" valueType="num">
                                      <p:cBhvr>
                                        <p:cTn id="43" dur="500" fill="hold"/>
                                        <p:tgtEl>
                                          <p:spTgt spid="1584131">
                                            <p:txEl>
                                              <p:pRg st="6" end="6"/>
                                            </p:txEl>
                                          </p:spTgt>
                                        </p:tgtEl>
                                        <p:attrNameLst>
                                          <p:attrName>ppt_w</p:attrName>
                                        </p:attrNameLst>
                                      </p:cBhvr>
                                      <p:tavLst>
                                        <p:tav tm="0">
                                          <p:val>
                                            <p:strVal val="4*#ppt_w"/>
                                          </p:val>
                                        </p:tav>
                                        <p:tav tm="100000">
                                          <p:val>
                                            <p:strVal val="#ppt_w"/>
                                          </p:val>
                                        </p:tav>
                                      </p:tavLst>
                                    </p:anim>
                                    <p:anim calcmode="lin" valueType="num">
                                      <p:cBhvr>
                                        <p:cTn id="44" dur="500" fill="hold"/>
                                        <p:tgtEl>
                                          <p:spTgt spid="1584131">
                                            <p:txEl>
                                              <p:pRg st="6" end="6"/>
                                            </p:txEl>
                                          </p:spTgt>
                                        </p:tgtEl>
                                        <p:attrNameLst>
                                          <p:attrName>ppt_h</p:attrName>
                                        </p:attrNameLst>
                                      </p:cBhvr>
                                      <p:tavLst>
                                        <p:tav tm="0">
                                          <p:val>
                                            <p:strVal val="4*#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1584131">
                                            <p:txEl>
                                              <p:pRg st="7" end="7"/>
                                            </p:txEl>
                                          </p:spTgt>
                                        </p:tgtEl>
                                        <p:attrNameLst>
                                          <p:attrName>style.visibility</p:attrName>
                                        </p:attrNameLst>
                                      </p:cBhvr>
                                      <p:to>
                                        <p:strVal val="visible"/>
                                      </p:to>
                                    </p:set>
                                    <p:anim calcmode="lin" valueType="num">
                                      <p:cBhvr>
                                        <p:cTn id="49" dur="500" fill="hold"/>
                                        <p:tgtEl>
                                          <p:spTgt spid="1584131">
                                            <p:txEl>
                                              <p:pRg st="7" end="7"/>
                                            </p:txEl>
                                          </p:spTgt>
                                        </p:tgtEl>
                                        <p:attrNameLst>
                                          <p:attrName>ppt_w</p:attrName>
                                        </p:attrNameLst>
                                      </p:cBhvr>
                                      <p:tavLst>
                                        <p:tav tm="0">
                                          <p:val>
                                            <p:strVal val="4*#ppt_w"/>
                                          </p:val>
                                        </p:tav>
                                        <p:tav tm="100000">
                                          <p:val>
                                            <p:strVal val="#ppt_w"/>
                                          </p:val>
                                        </p:tav>
                                      </p:tavLst>
                                    </p:anim>
                                    <p:anim calcmode="lin" valueType="num">
                                      <p:cBhvr>
                                        <p:cTn id="50" dur="500" fill="hold"/>
                                        <p:tgtEl>
                                          <p:spTgt spid="1584131">
                                            <p:txEl>
                                              <p:pRg st="7" end="7"/>
                                            </p:txEl>
                                          </p:spTgt>
                                        </p:tgtEl>
                                        <p:attrNameLst>
                                          <p:attrName>ppt_h</p:attrName>
                                        </p:attrNameLst>
                                      </p:cBhvr>
                                      <p:tavLst>
                                        <p:tav tm="0">
                                          <p:val>
                                            <p:strVal val="4*#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2" fill="hold" grpId="0" nodeType="clickEffect">
                                  <p:stCondLst>
                                    <p:cond delay="0"/>
                                  </p:stCondLst>
                                  <p:childTnLst>
                                    <p:set>
                                      <p:cBhvr>
                                        <p:cTn id="54" dur="1" fill="hold">
                                          <p:stCondLst>
                                            <p:cond delay="0"/>
                                          </p:stCondLst>
                                        </p:cTn>
                                        <p:tgtEl>
                                          <p:spTgt spid="1584131">
                                            <p:txEl>
                                              <p:pRg st="8" end="8"/>
                                            </p:txEl>
                                          </p:spTgt>
                                        </p:tgtEl>
                                        <p:attrNameLst>
                                          <p:attrName>style.visibility</p:attrName>
                                        </p:attrNameLst>
                                      </p:cBhvr>
                                      <p:to>
                                        <p:strVal val="visible"/>
                                      </p:to>
                                    </p:set>
                                    <p:anim calcmode="lin" valueType="num">
                                      <p:cBhvr>
                                        <p:cTn id="55" dur="500" fill="hold"/>
                                        <p:tgtEl>
                                          <p:spTgt spid="1584131">
                                            <p:txEl>
                                              <p:pRg st="8" end="8"/>
                                            </p:txEl>
                                          </p:spTgt>
                                        </p:tgtEl>
                                        <p:attrNameLst>
                                          <p:attrName>ppt_w</p:attrName>
                                        </p:attrNameLst>
                                      </p:cBhvr>
                                      <p:tavLst>
                                        <p:tav tm="0">
                                          <p:val>
                                            <p:strVal val="4*#ppt_w"/>
                                          </p:val>
                                        </p:tav>
                                        <p:tav tm="100000">
                                          <p:val>
                                            <p:strVal val="#ppt_w"/>
                                          </p:val>
                                        </p:tav>
                                      </p:tavLst>
                                    </p:anim>
                                    <p:anim calcmode="lin" valueType="num">
                                      <p:cBhvr>
                                        <p:cTn id="56" dur="500" fill="hold"/>
                                        <p:tgtEl>
                                          <p:spTgt spid="1584131">
                                            <p:txEl>
                                              <p:pRg st="8" end="8"/>
                                            </p:txEl>
                                          </p:spTgt>
                                        </p:tgtEl>
                                        <p:attrNameLst>
                                          <p:attrName>ppt_h</p:attrName>
                                        </p:attrNameLst>
                                      </p:cBhvr>
                                      <p:tavLst>
                                        <p:tav tm="0">
                                          <p:val>
                                            <p:strVal val="4*#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2" fill="hold" grpId="0" nodeType="clickEffect">
                                  <p:stCondLst>
                                    <p:cond delay="0"/>
                                  </p:stCondLst>
                                  <p:childTnLst>
                                    <p:set>
                                      <p:cBhvr>
                                        <p:cTn id="60" dur="1" fill="hold">
                                          <p:stCondLst>
                                            <p:cond delay="0"/>
                                          </p:stCondLst>
                                        </p:cTn>
                                        <p:tgtEl>
                                          <p:spTgt spid="1584131">
                                            <p:txEl>
                                              <p:pRg st="12" end="12"/>
                                            </p:txEl>
                                          </p:spTgt>
                                        </p:tgtEl>
                                        <p:attrNameLst>
                                          <p:attrName>style.visibility</p:attrName>
                                        </p:attrNameLst>
                                      </p:cBhvr>
                                      <p:to>
                                        <p:strVal val="visible"/>
                                      </p:to>
                                    </p:set>
                                    <p:anim calcmode="lin" valueType="num">
                                      <p:cBhvr>
                                        <p:cTn id="61" dur="500" fill="hold"/>
                                        <p:tgtEl>
                                          <p:spTgt spid="1584131">
                                            <p:txEl>
                                              <p:pRg st="12" end="12"/>
                                            </p:txEl>
                                          </p:spTgt>
                                        </p:tgtEl>
                                        <p:attrNameLst>
                                          <p:attrName>ppt_w</p:attrName>
                                        </p:attrNameLst>
                                      </p:cBhvr>
                                      <p:tavLst>
                                        <p:tav tm="0">
                                          <p:val>
                                            <p:strVal val="4*#ppt_w"/>
                                          </p:val>
                                        </p:tav>
                                        <p:tav tm="100000">
                                          <p:val>
                                            <p:strVal val="#ppt_w"/>
                                          </p:val>
                                        </p:tav>
                                      </p:tavLst>
                                    </p:anim>
                                    <p:anim calcmode="lin" valueType="num">
                                      <p:cBhvr>
                                        <p:cTn id="62" dur="500" fill="hold"/>
                                        <p:tgtEl>
                                          <p:spTgt spid="1584131">
                                            <p:txEl>
                                              <p:pRg st="12" end="12"/>
                                            </p:txEl>
                                          </p:spTgt>
                                        </p:tgtEl>
                                        <p:attrNameLst>
                                          <p:attrName>ppt_h</p:attrName>
                                        </p:attrNameLst>
                                      </p:cBhvr>
                                      <p:tavLst>
                                        <p:tav tm="0">
                                          <p:val>
                                            <p:strVal val="4*#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413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85154" name="Rectangle 2" descr="Medium wood">
            <a:extLst>
              <a:ext uri="{FF2B5EF4-FFF2-40B4-BE49-F238E27FC236}">
                <a16:creationId xmlns:a16="http://schemas.microsoft.com/office/drawing/2014/main" id="{45415EE2-5A82-4E1F-9DC7-E9609935A1A6}"/>
              </a:ext>
            </a:extLst>
          </p:cNvPr>
          <p:cNvSpPr>
            <a:spLocks noGrp="1" noChangeArrowheads="1"/>
          </p:cNvSpPr>
          <p:nvPr>
            <p:ph type="title"/>
          </p:nvPr>
        </p:nvSpPr>
        <p:spPr>
          <a:xfrm>
            <a:off x="1905000" y="152400"/>
            <a:ext cx="8305800" cy="1524000"/>
          </a:xfrm>
          <a:blipFill dpi="0" rotWithShape="0">
            <a:blip r:embed="rId5" cstate="print"/>
            <a:srcRect/>
            <a:tile tx="0" ty="0" sx="100000" sy="100000" flip="none" algn="tl"/>
          </a:blipFill>
        </p:spPr>
        <p:txBody>
          <a:bodyPr/>
          <a:lstStyle/>
          <a:p>
            <a:pPr eaLnBrk="1" hangingPunct="1">
              <a:defRPr/>
            </a:pPr>
            <a:r>
              <a:rPr lang="en-US" sz="5400" b="1">
                <a:effectLst>
                  <a:outerShdw blurRad="38100" dist="38100" dir="2700000" algn="tl">
                    <a:srgbClr val="000000"/>
                  </a:outerShdw>
                </a:effectLst>
                <a:ea typeface="+mj-ea"/>
              </a:rPr>
              <a:t>Civilized Culture Index:</a:t>
            </a:r>
            <a:r>
              <a:rPr lang="en-US" sz="2800" b="1">
                <a:effectLst>
                  <a:outerShdw blurRad="38100" dist="38100" dir="2700000" algn="tl">
                    <a:srgbClr val="000000"/>
                  </a:outerShdw>
                </a:effectLst>
                <a:ea typeface="+mj-ea"/>
              </a:rPr>
              <a:t>  </a:t>
            </a:r>
            <a:r>
              <a:rPr lang="en-US" sz="4000" b="1">
                <a:solidFill>
                  <a:srgbClr val="FF0000"/>
                </a:solidFill>
                <a:effectLst>
                  <a:outerShdw blurRad="38100" dist="38100" dir="2700000" algn="tl">
                    <a:srgbClr val="000000"/>
                  </a:outerShdw>
                </a:effectLst>
                <a:ea typeface="+mj-ea"/>
              </a:rPr>
              <a:t>Comparative Calculus Changes</a:t>
            </a:r>
            <a:r>
              <a:rPr lang="en-US">
                <a:ea typeface="+mj-ea"/>
              </a:rPr>
              <a:t> </a:t>
            </a:r>
          </a:p>
        </p:txBody>
      </p:sp>
      <p:sp>
        <p:nvSpPr>
          <p:cNvPr id="1585155" name="Rectangle 3" descr="Papyrus">
            <a:extLst>
              <a:ext uri="{FF2B5EF4-FFF2-40B4-BE49-F238E27FC236}">
                <a16:creationId xmlns:a16="http://schemas.microsoft.com/office/drawing/2014/main" id="{0BCE5AD1-422C-4F3D-B014-A3C0FD4B5D2B}"/>
              </a:ext>
            </a:extLst>
          </p:cNvPr>
          <p:cNvSpPr>
            <a:spLocks noGrp="1" noChangeArrowheads="1"/>
          </p:cNvSpPr>
          <p:nvPr>
            <p:ph type="body" idx="1"/>
          </p:nvPr>
        </p:nvSpPr>
        <p:spPr>
          <a:xfrm>
            <a:off x="1713297" y="2261937"/>
            <a:ext cx="8662737" cy="3522846"/>
          </a:xfrm>
          <a:blipFill dpi="0" rotWithShape="0">
            <a:blip r:embed="rId6" cstate="print"/>
            <a:srcRect/>
            <a:tile tx="0" ty="0" sx="100000" sy="100000" flip="none" algn="tl"/>
          </a:blipFill>
        </p:spPr>
        <p:txBody>
          <a:bodyPr/>
          <a:lstStyle/>
          <a:p>
            <a:pPr eaLnBrk="1" hangingPunct="1">
              <a:lnSpc>
                <a:spcPct val="90000"/>
              </a:lnSpc>
              <a:defRPr/>
            </a:pPr>
            <a:r>
              <a:rPr lang="en-US" sz="3600" dirty="0">
                <a:solidFill>
                  <a:srgbClr val="000000"/>
                </a:solidFill>
                <a:effectLst>
                  <a:outerShdw blurRad="38100" dist="38100" dir="2700000" algn="tl">
                    <a:srgbClr val="FFFFFF"/>
                  </a:outerShdw>
                </a:effectLst>
                <a:ea typeface="+mn-ea"/>
              </a:rPr>
              <a:t>Church </a:t>
            </a:r>
            <a:r>
              <a:rPr lang="en-US" sz="3600" dirty="0" err="1">
                <a:solidFill>
                  <a:srgbClr val="000000"/>
                </a:solidFill>
                <a:effectLst>
                  <a:outerShdw blurRad="38100" dist="38100" dir="2700000" algn="tl">
                    <a:srgbClr val="FFFFFF"/>
                  </a:outerShdw>
                </a:effectLst>
                <a:ea typeface="+mn-ea"/>
              </a:rPr>
              <a:t>Arminians</a:t>
            </a:r>
            <a:r>
              <a:rPr lang="en-US" sz="3600" dirty="0">
                <a:solidFill>
                  <a:srgbClr val="000000"/>
                </a:solidFill>
                <a:effectLst>
                  <a:outerShdw blurRad="38100" dist="38100" dir="2700000" algn="tl">
                    <a:srgbClr val="FFFFFF"/>
                  </a:outerShdw>
                </a:effectLst>
                <a:ea typeface="+mn-ea"/>
              </a:rPr>
              <a:t> &amp; Calvinists Disagree:</a:t>
            </a:r>
          </a:p>
          <a:p>
            <a:pPr eaLnBrk="1" hangingPunct="1">
              <a:lnSpc>
                <a:spcPct val="90000"/>
              </a:lnSpc>
              <a:defRPr/>
            </a:pPr>
            <a:r>
              <a:rPr lang="en-US" sz="3600" dirty="0">
                <a:solidFill>
                  <a:srgbClr val="000000"/>
                </a:solidFill>
                <a:effectLst>
                  <a:outerShdw blurRad="38100" dist="38100" dir="2700000" algn="tl">
                    <a:srgbClr val="FFFFFF"/>
                  </a:outerShdw>
                </a:effectLst>
                <a:ea typeface="+mn-ea"/>
              </a:rPr>
              <a:t>Disagree Against A Hopeless Fatalism</a:t>
            </a:r>
          </a:p>
          <a:p>
            <a:pPr eaLnBrk="1" hangingPunct="1">
              <a:lnSpc>
                <a:spcPct val="90000"/>
              </a:lnSpc>
              <a:defRPr/>
            </a:pPr>
            <a:r>
              <a:rPr lang="en-US" sz="3600" dirty="0">
                <a:solidFill>
                  <a:srgbClr val="000000"/>
                </a:solidFill>
                <a:effectLst>
                  <a:outerShdw blurRad="38100" dist="38100" dir="2700000" algn="tl">
                    <a:srgbClr val="FFFFFF"/>
                  </a:outerShdw>
                </a:effectLst>
                <a:ea typeface="+mn-ea"/>
              </a:rPr>
              <a:t>Disagree This World “Best Of Possible”</a:t>
            </a:r>
          </a:p>
          <a:p>
            <a:pPr eaLnBrk="1" hangingPunct="1">
              <a:lnSpc>
                <a:spcPct val="90000"/>
              </a:lnSpc>
              <a:defRPr/>
            </a:pPr>
            <a:r>
              <a:rPr lang="en-US" sz="3600" dirty="0">
                <a:solidFill>
                  <a:srgbClr val="000000"/>
                </a:solidFill>
                <a:effectLst>
                  <a:outerShdw blurRad="38100" dist="38100" dir="2700000" algn="tl">
                    <a:srgbClr val="FFFFFF"/>
                  </a:outerShdw>
                </a:effectLst>
                <a:ea typeface="+mn-ea"/>
              </a:rPr>
              <a:t>Framers Of Political Reformation Age: Royal Society Naturalism Split Resulted</a:t>
            </a:r>
          </a:p>
          <a:p>
            <a:pPr eaLnBrk="1" hangingPunct="1">
              <a:lnSpc>
                <a:spcPct val="90000"/>
              </a:lnSpc>
              <a:defRPr/>
            </a:pPr>
            <a:r>
              <a:rPr lang="en-US" sz="3600" dirty="0">
                <a:solidFill>
                  <a:srgbClr val="000000"/>
                </a:solidFill>
                <a:effectLst>
                  <a:outerShdw blurRad="38100" dist="38100" dir="2700000" algn="tl">
                    <a:srgbClr val="FFFFFF"/>
                  </a:outerShdw>
                </a:effectLst>
                <a:ea typeface="+mn-ea"/>
              </a:rPr>
              <a:t>Division: Man’s Nature &amp; Natural Order</a:t>
            </a:r>
            <a:endParaRPr lang="en-US" sz="3600" dirty="0">
              <a:effectLst>
                <a:outerShdw blurRad="38100" dist="38100" dir="2700000" algn="tl">
                  <a:srgbClr val="000000"/>
                </a:outerShdw>
              </a:effectLst>
              <a:ea typeface="+mn-ea"/>
            </a:endParaRPr>
          </a:p>
          <a:p>
            <a:pPr eaLnBrk="1" hangingPunct="1">
              <a:lnSpc>
                <a:spcPct val="90000"/>
              </a:lnSpc>
              <a:defRPr/>
            </a:pPr>
            <a:endParaRPr lang="en-US" sz="3600" dirty="0">
              <a:effectLst>
                <a:outerShdw blurRad="38100" dist="38100" dir="2700000" algn="tl">
                  <a:srgbClr val="000000"/>
                </a:outerShdw>
              </a:effectLst>
              <a:ea typeface="+mn-ea"/>
            </a:endParaRPr>
          </a:p>
          <a:p>
            <a:pPr eaLnBrk="1" hangingPunct="1">
              <a:lnSpc>
                <a:spcPct val="90000"/>
              </a:lnSpc>
              <a:defRPr/>
            </a:pPr>
            <a:endParaRPr lang="en-US" sz="2800" dirty="0">
              <a:ea typeface="+mn-ea"/>
            </a:endParaRPr>
          </a:p>
          <a:p>
            <a:pPr eaLnBrk="1" hangingPunct="1">
              <a:lnSpc>
                <a:spcPct val="90000"/>
              </a:lnSpc>
              <a:defRPr/>
            </a:pPr>
            <a:endParaRPr lang="en-US" sz="2800" dirty="0">
              <a:ea typeface="+mn-ea"/>
            </a:endParaRPr>
          </a:p>
          <a:p>
            <a:pPr eaLnBrk="1" hangingPunct="1">
              <a:lnSpc>
                <a:spcPct val="90000"/>
              </a:lnSpc>
              <a:defRPr/>
            </a:pPr>
            <a:r>
              <a:rPr lang="en-US" sz="2800" dirty="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585155">
                                            <p:txEl>
                                              <p:pRg st="0" end="0"/>
                                            </p:txEl>
                                          </p:spTgt>
                                        </p:tgtEl>
                                        <p:attrNameLst>
                                          <p:attrName>style.visibility</p:attrName>
                                        </p:attrNameLst>
                                      </p:cBhvr>
                                      <p:to>
                                        <p:strVal val="visible"/>
                                      </p:to>
                                    </p:set>
                                    <p:anim calcmode="lin" valueType="num">
                                      <p:cBhvr>
                                        <p:cTn id="7" dur="500" fill="hold"/>
                                        <p:tgtEl>
                                          <p:spTgt spid="1585155">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58515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585155">
                                            <p:txEl>
                                              <p:pRg st="1" end="1"/>
                                            </p:txEl>
                                          </p:spTgt>
                                        </p:tgtEl>
                                        <p:attrNameLst>
                                          <p:attrName>style.visibility</p:attrName>
                                        </p:attrNameLst>
                                      </p:cBhvr>
                                      <p:to>
                                        <p:strVal val="visible"/>
                                      </p:to>
                                    </p:set>
                                    <p:anim calcmode="lin" valueType="num">
                                      <p:cBhvr>
                                        <p:cTn id="13" dur="500" fill="hold"/>
                                        <p:tgtEl>
                                          <p:spTgt spid="1585155">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585155">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585155">
                                            <p:txEl>
                                              <p:pRg st="2" end="2"/>
                                            </p:txEl>
                                          </p:spTgt>
                                        </p:tgtEl>
                                        <p:attrNameLst>
                                          <p:attrName>style.visibility</p:attrName>
                                        </p:attrNameLst>
                                      </p:cBhvr>
                                      <p:to>
                                        <p:strVal val="visible"/>
                                      </p:to>
                                    </p:set>
                                    <p:anim calcmode="lin" valueType="num">
                                      <p:cBhvr>
                                        <p:cTn id="19" dur="500" fill="hold"/>
                                        <p:tgtEl>
                                          <p:spTgt spid="1585155">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585155">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585155">
                                            <p:txEl>
                                              <p:pRg st="3" end="3"/>
                                            </p:txEl>
                                          </p:spTgt>
                                        </p:tgtEl>
                                        <p:attrNameLst>
                                          <p:attrName>style.visibility</p:attrName>
                                        </p:attrNameLst>
                                      </p:cBhvr>
                                      <p:to>
                                        <p:strVal val="visible"/>
                                      </p:to>
                                    </p:set>
                                    <p:anim calcmode="lin" valueType="num">
                                      <p:cBhvr>
                                        <p:cTn id="25" dur="500" fill="hold"/>
                                        <p:tgtEl>
                                          <p:spTgt spid="1585155">
                                            <p:txEl>
                                              <p:pRg st="3" end="3"/>
                                            </p:txEl>
                                          </p:spTgt>
                                        </p:tgtEl>
                                        <p:attrNameLst>
                                          <p:attrName>ppt_w</p:attrName>
                                        </p:attrNameLst>
                                      </p:cBhvr>
                                      <p:tavLst>
                                        <p:tav tm="0">
                                          <p:val>
                                            <p:strVal val="4*#ppt_w"/>
                                          </p:val>
                                        </p:tav>
                                        <p:tav tm="100000">
                                          <p:val>
                                            <p:strVal val="#ppt_w"/>
                                          </p:val>
                                        </p:tav>
                                      </p:tavLst>
                                    </p:anim>
                                    <p:anim calcmode="lin" valueType="num">
                                      <p:cBhvr>
                                        <p:cTn id="26" dur="500" fill="hold"/>
                                        <p:tgtEl>
                                          <p:spTgt spid="1585155">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1585155">
                                            <p:txEl>
                                              <p:pRg st="4" end="4"/>
                                            </p:txEl>
                                          </p:spTgt>
                                        </p:tgtEl>
                                        <p:attrNameLst>
                                          <p:attrName>style.visibility</p:attrName>
                                        </p:attrNameLst>
                                      </p:cBhvr>
                                      <p:to>
                                        <p:strVal val="visible"/>
                                      </p:to>
                                    </p:set>
                                    <p:anim calcmode="lin" valueType="num">
                                      <p:cBhvr>
                                        <p:cTn id="31" dur="500" fill="hold"/>
                                        <p:tgtEl>
                                          <p:spTgt spid="1585155">
                                            <p:txEl>
                                              <p:pRg st="4" end="4"/>
                                            </p:txEl>
                                          </p:spTgt>
                                        </p:tgtEl>
                                        <p:attrNameLst>
                                          <p:attrName>ppt_w</p:attrName>
                                        </p:attrNameLst>
                                      </p:cBhvr>
                                      <p:tavLst>
                                        <p:tav tm="0">
                                          <p:val>
                                            <p:strVal val="4*#ppt_w"/>
                                          </p:val>
                                        </p:tav>
                                        <p:tav tm="100000">
                                          <p:val>
                                            <p:strVal val="#ppt_w"/>
                                          </p:val>
                                        </p:tav>
                                      </p:tavLst>
                                    </p:anim>
                                    <p:anim calcmode="lin" valueType="num">
                                      <p:cBhvr>
                                        <p:cTn id="32" dur="500" fill="hold"/>
                                        <p:tgtEl>
                                          <p:spTgt spid="1585155">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1585155">
                                            <p:txEl>
                                              <p:pRg st="8" end="8"/>
                                            </p:txEl>
                                          </p:spTgt>
                                        </p:tgtEl>
                                        <p:attrNameLst>
                                          <p:attrName>style.visibility</p:attrName>
                                        </p:attrNameLst>
                                      </p:cBhvr>
                                      <p:to>
                                        <p:strVal val="visible"/>
                                      </p:to>
                                    </p:set>
                                    <p:anim calcmode="lin" valueType="num">
                                      <p:cBhvr>
                                        <p:cTn id="37" dur="500" fill="hold"/>
                                        <p:tgtEl>
                                          <p:spTgt spid="1585155">
                                            <p:txEl>
                                              <p:pRg st="8" end="8"/>
                                            </p:txEl>
                                          </p:spTgt>
                                        </p:tgtEl>
                                        <p:attrNameLst>
                                          <p:attrName>ppt_w</p:attrName>
                                        </p:attrNameLst>
                                      </p:cBhvr>
                                      <p:tavLst>
                                        <p:tav tm="0">
                                          <p:val>
                                            <p:strVal val="4*#ppt_w"/>
                                          </p:val>
                                        </p:tav>
                                        <p:tav tm="100000">
                                          <p:val>
                                            <p:strVal val="#ppt_w"/>
                                          </p:val>
                                        </p:tav>
                                      </p:tavLst>
                                    </p:anim>
                                    <p:anim calcmode="lin" valueType="num">
                                      <p:cBhvr>
                                        <p:cTn id="38" dur="500" fill="hold"/>
                                        <p:tgtEl>
                                          <p:spTgt spid="1585155">
                                            <p:txEl>
                                              <p:pRg st="8" end="8"/>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515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54786" name="Rectangle 2" descr="Medium wood">
            <a:extLst>
              <a:ext uri="{FF2B5EF4-FFF2-40B4-BE49-F238E27FC236}">
                <a16:creationId xmlns:a16="http://schemas.microsoft.com/office/drawing/2014/main" id="{F8DEE4B8-609F-4687-8E65-740437438E8A}"/>
              </a:ext>
            </a:extLst>
          </p:cNvPr>
          <p:cNvSpPr>
            <a:spLocks noGrp="1" noChangeArrowheads="1"/>
          </p:cNvSpPr>
          <p:nvPr>
            <p:ph type="title"/>
          </p:nvPr>
        </p:nvSpPr>
        <p:spPr>
          <a:xfrm>
            <a:off x="1905000" y="152400"/>
            <a:ext cx="8305800" cy="1524000"/>
          </a:xfrm>
          <a:blipFill dpi="0" rotWithShape="0">
            <a:blip r:embed="rId5" cstate="print"/>
            <a:srcRect/>
            <a:tile tx="0" ty="0" sx="100000" sy="100000" flip="none" algn="tl"/>
          </a:blipFill>
        </p:spPr>
        <p:txBody>
          <a:bodyPr/>
          <a:lstStyle/>
          <a:p>
            <a:pPr eaLnBrk="1" hangingPunct="1">
              <a:defRPr/>
            </a:pPr>
            <a:r>
              <a:rPr lang="en-US" sz="5400" b="1">
                <a:effectLst>
                  <a:outerShdw blurRad="38100" dist="38100" dir="2700000" algn="tl">
                    <a:srgbClr val="000000"/>
                  </a:outerShdw>
                </a:effectLst>
                <a:ea typeface="+mj-ea"/>
              </a:rPr>
              <a:t>Civilized Culture Index:</a:t>
            </a:r>
            <a:r>
              <a:rPr lang="en-US" sz="2800" b="1">
                <a:effectLst>
                  <a:outerShdw blurRad="38100" dist="38100" dir="2700000" algn="tl">
                    <a:srgbClr val="000000"/>
                  </a:outerShdw>
                </a:effectLst>
                <a:ea typeface="+mj-ea"/>
              </a:rPr>
              <a:t>  </a:t>
            </a:r>
            <a:r>
              <a:rPr lang="en-US" sz="4000" b="1">
                <a:solidFill>
                  <a:srgbClr val="FF0000"/>
                </a:solidFill>
                <a:effectLst>
                  <a:outerShdw blurRad="38100" dist="38100" dir="2700000" algn="tl">
                    <a:srgbClr val="000000"/>
                  </a:outerShdw>
                </a:effectLst>
                <a:ea typeface="+mj-ea"/>
              </a:rPr>
              <a:t>Comparative Calculus Changes</a:t>
            </a:r>
            <a:r>
              <a:rPr lang="en-US">
                <a:ea typeface="+mj-ea"/>
              </a:rPr>
              <a:t> </a:t>
            </a:r>
          </a:p>
        </p:txBody>
      </p:sp>
      <p:sp>
        <p:nvSpPr>
          <p:cNvPr id="1654787" name="Rectangle 3" descr="Papyrus">
            <a:extLst>
              <a:ext uri="{FF2B5EF4-FFF2-40B4-BE49-F238E27FC236}">
                <a16:creationId xmlns:a16="http://schemas.microsoft.com/office/drawing/2014/main" id="{707A7369-E71D-454F-A7A4-48845D4A90E4}"/>
              </a:ext>
            </a:extLst>
          </p:cNvPr>
          <p:cNvSpPr>
            <a:spLocks noGrp="1" noChangeArrowheads="1"/>
          </p:cNvSpPr>
          <p:nvPr>
            <p:ph type="body" idx="1"/>
          </p:nvPr>
        </p:nvSpPr>
        <p:spPr>
          <a:xfrm>
            <a:off x="1752600" y="1828800"/>
            <a:ext cx="8534400" cy="4800600"/>
          </a:xfrm>
          <a:blipFill dpi="0" rotWithShape="0">
            <a:blip r:embed="rId6" cstate="print"/>
            <a:srcRect/>
            <a:tile tx="0" ty="0" sx="100000" sy="100000" flip="none" algn="tl"/>
          </a:blipFill>
        </p:spPr>
        <p:txBody>
          <a:bodyPr/>
          <a:lstStyle/>
          <a:p>
            <a:pPr eaLnBrk="1" hangingPunct="1">
              <a:lnSpc>
                <a:spcPct val="90000"/>
              </a:lnSpc>
              <a:defRPr/>
            </a:pPr>
            <a:r>
              <a:rPr lang="en-US" sz="3600">
                <a:solidFill>
                  <a:srgbClr val="000000"/>
                </a:solidFill>
                <a:effectLst>
                  <a:outerShdw blurRad="38100" dist="38100" dir="2700000" algn="tl">
                    <a:srgbClr val="FFFFFF"/>
                  </a:outerShdw>
                </a:effectLst>
                <a:ea typeface="+mn-ea"/>
              </a:rPr>
              <a:t>Secular:  Reality Not Inevitably Geared Toward An Effortless Triumph Of Good</a:t>
            </a:r>
          </a:p>
          <a:p>
            <a:pPr eaLnBrk="1" hangingPunct="1">
              <a:lnSpc>
                <a:spcPct val="90000"/>
              </a:lnSpc>
              <a:defRPr/>
            </a:pPr>
            <a:r>
              <a:rPr lang="en-US" sz="3600">
                <a:solidFill>
                  <a:srgbClr val="000000"/>
                </a:solidFill>
                <a:effectLst>
                  <a:outerShdw blurRad="38100" dist="38100" dir="2700000" algn="tl">
                    <a:srgbClr val="FFFFFF"/>
                  </a:outerShdw>
                </a:effectLst>
                <a:ea typeface="+mn-ea"/>
              </a:rPr>
              <a:t>Renaissance Age &amp; Enlightenment Era – European &amp; American - Religious &amp; Political – Reformers &amp; Revolutionaries – Similarly Ranked Values &amp; Disvalues</a:t>
            </a:r>
          </a:p>
          <a:p>
            <a:pPr eaLnBrk="1" hangingPunct="1">
              <a:lnSpc>
                <a:spcPct val="90000"/>
              </a:lnSpc>
              <a:defRPr/>
            </a:pPr>
            <a:r>
              <a:rPr lang="en-US" sz="3600">
                <a:solidFill>
                  <a:srgbClr val="000000"/>
                </a:solidFill>
                <a:effectLst>
                  <a:outerShdw blurRad="38100" dist="38100" dir="2700000" algn="tl">
                    <a:srgbClr val="FFFFFF"/>
                  </a:outerShdw>
                </a:effectLst>
                <a:ea typeface="+mn-ea"/>
              </a:rPr>
              <a:t>While Adversity Can Create Conditions For Dignified &amp; Courageous Heroics – It Cannot Be Reasoned As Justification</a:t>
            </a:r>
          </a:p>
          <a:p>
            <a:pPr eaLnBrk="1" hangingPunct="1">
              <a:lnSpc>
                <a:spcPct val="90000"/>
              </a:lnSpc>
              <a:defRPr/>
            </a:pPr>
            <a:endParaRPr lang="en-US" sz="3600">
              <a:solidFill>
                <a:srgbClr val="000000"/>
              </a:solidFill>
              <a:effectLst>
                <a:outerShdw blurRad="38100" dist="38100" dir="2700000" algn="tl">
                  <a:srgbClr val="FFFFFF"/>
                </a:outerShdw>
              </a:effectLst>
              <a:ea typeface="+mn-ea"/>
            </a:endParaRPr>
          </a:p>
          <a:p>
            <a:pPr eaLnBrk="1" hangingPunct="1">
              <a:lnSpc>
                <a:spcPct val="90000"/>
              </a:lnSpc>
              <a:defRPr/>
            </a:pPr>
            <a:endParaRPr lang="en-US" sz="3600">
              <a:effectLst>
                <a:outerShdw blurRad="38100" dist="38100" dir="2700000" algn="tl">
                  <a:srgbClr val="000000"/>
                </a:outerShdw>
              </a:effectLst>
              <a:ea typeface="+mn-ea"/>
            </a:endParaRPr>
          </a:p>
          <a:p>
            <a:pPr eaLnBrk="1" hangingPunct="1">
              <a:lnSpc>
                <a:spcPct val="90000"/>
              </a:lnSpc>
              <a:defRPr/>
            </a:pPr>
            <a:endParaRPr lang="en-US" sz="2800">
              <a:ea typeface="+mn-ea"/>
            </a:endParaRPr>
          </a:p>
          <a:p>
            <a:pPr eaLnBrk="1" hangingPunct="1">
              <a:lnSpc>
                <a:spcPct val="90000"/>
              </a:lnSpc>
              <a:defRPr/>
            </a:pPr>
            <a:endParaRPr lang="en-US" sz="2800">
              <a:ea typeface="+mn-ea"/>
            </a:endParaRPr>
          </a:p>
          <a:p>
            <a:pPr eaLnBrk="1" hangingPunct="1">
              <a:lnSpc>
                <a:spcPct val="90000"/>
              </a:lnSpc>
              <a:defRPr/>
            </a:pP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654787">
                                            <p:txEl>
                                              <p:pRg st="0" end="0"/>
                                            </p:txEl>
                                          </p:spTgt>
                                        </p:tgtEl>
                                        <p:attrNameLst>
                                          <p:attrName>style.visibility</p:attrName>
                                        </p:attrNameLst>
                                      </p:cBhvr>
                                      <p:to>
                                        <p:strVal val="visible"/>
                                      </p:to>
                                    </p:set>
                                    <p:anim calcmode="lin" valueType="num">
                                      <p:cBhvr>
                                        <p:cTn id="7" dur="500" fill="hold"/>
                                        <p:tgtEl>
                                          <p:spTgt spid="1654787">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65478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654787">
                                            <p:txEl>
                                              <p:pRg st="1" end="1"/>
                                            </p:txEl>
                                          </p:spTgt>
                                        </p:tgtEl>
                                        <p:attrNameLst>
                                          <p:attrName>style.visibility</p:attrName>
                                        </p:attrNameLst>
                                      </p:cBhvr>
                                      <p:to>
                                        <p:strVal val="visible"/>
                                      </p:to>
                                    </p:set>
                                    <p:anim calcmode="lin" valueType="num">
                                      <p:cBhvr>
                                        <p:cTn id="13" dur="500" fill="hold"/>
                                        <p:tgtEl>
                                          <p:spTgt spid="1654787">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654787">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654787">
                                            <p:txEl>
                                              <p:pRg st="2" end="2"/>
                                            </p:txEl>
                                          </p:spTgt>
                                        </p:tgtEl>
                                        <p:attrNameLst>
                                          <p:attrName>style.visibility</p:attrName>
                                        </p:attrNameLst>
                                      </p:cBhvr>
                                      <p:to>
                                        <p:strVal val="visible"/>
                                      </p:to>
                                    </p:set>
                                    <p:anim calcmode="lin" valueType="num">
                                      <p:cBhvr>
                                        <p:cTn id="19" dur="500" fill="hold"/>
                                        <p:tgtEl>
                                          <p:spTgt spid="1654787">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654787">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654787">
                                            <p:txEl>
                                              <p:pRg st="7" end="7"/>
                                            </p:txEl>
                                          </p:spTgt>
                                        </p:tgtEl>
                                        <p:attrNameLst>
                                          <p:attrName>style.visibility</p:attrName>
                                        </p:attrNameLst>
                                      </p:cBhvr>
                                      <p:to>
                                        <p:strVal val="visible"/>
                                      </p:to>
                                    </p:set>
                                    <p:anim calcmode="lin" valueType="num">
                                      <p:cBhvr>
                                        <p:cTn id="25" dur="500" fill="hold"/>
                                        <p:tgtEl>
                                          <p:spTgt spid="1654787">
                                            <p:txEl>
                                              <p:pRg st="7" end="7"/>
                                            </p:txEl>
                                          </p:spTgt>
                                        </p:tgtEl>
                                        <p:attrNameLst>
                                          <p:attrName>ppt_w</p:attrName>
                                        </p:attrNameLst>
                                      </p:cBhvr>
                                      <p:tavLst>
                                        <p:tav tm="0">
                                          <p:val>
                                            <p:strVal val="4*#ppt_w"/>
                                          </p:val>
                                        </p:tav>
                                        <p:tav tm="100000">
                                          <p:val>
                                            <p:strVal val="#ppt_w"/>
                                          </p:val>
                                        </p:tav>
                                      </p:tavLst>
                                    </p:anim>
                                    <p:anim calcmode="lin" valueType="num">
                                      <p:cBhvr>
                                        <p:cTn id="26" dur="500" fill="hold"/>
                                        <p:tgtEl>
                                          <p:spTgt spid="1654787">
                                            <p:txEl>
                                              <p:pRg st="7" end="7"/>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478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71089" y="2967339"/>
            <a:ext cx="10649840" cy="1015663"/>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FFFF00"/>
                </a:solidFill>
                <a:effectLst>
                  <a:innerShdw blurRad="101600" dist="76200" dir="5400000">
                    <a:srgbClr val="00CC99">
                      <a:satMod val="190000"/>
                      <a:tint val="100000"/>
                      <a:alpha val="74000"/>
                    </a:srgbClr>
                  </a:innerShdw>
                </a:effectLst>
                <a:uLnTx/>
                <a:uFillTx/>
                <a:latin typeface="Storybook" pitchFamily="2" charset="0"/>
                <a:ea typeface="+mn-ea"/>
                <a:cs typeface="+mn-cs"/>
              </a:rPr>
              <a:t>THE EUROPEAN CHAIN OF BEING</a:t>
            </a:r>
          </a:p>
        </p:txBody>
      </p:sp>
      <p:pic>
        <p:nvPicPr>
          <p:cNvPr id="6" name="Picture 5" descr="chain%20of%20being.jpg"/>
          <p:cNvPicPr>
            <a:picLocks noChangeAspect="1"/>
          </p:cNvPicPr>
          <p:nvPr/>
        </p:nvPicPr>
        <p:blipFill>
          <a:blip r:embed="rId4" cstate="print"/>
          <a:stretch>
            <a:fillRect/>
          </a:stretch>
        </p:blipFill>
        <p:spPr>
          <a:xfrm>
            <a:off x="-499622" y="-3048000"/>
            <a:ext cx="24509692" cy="14020800"/>
          </a:xfrm>
          <a:prstGeom prst="rect">
            <a:avLst/>
          </a:prstGeom>
        </p:spPr>
      </p:pic>
    </p:spTree>
    <p:extLst>
      <p:ext uri="{BB962C8B-B14F-4D97-AF65-F5344CB8AC3E}">
        <p14:creationId xmlns:p14="http://schemas.microsoft.com/office/powerpoint/2010/main" val="295704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Calvin and (Thomas) Hobbes</a:t>
            </a:r>
          </a:p>
        </p:txBody>
      </p:sp>
      <p:sp>
        <p:nvSpPr>
          <p:cNvPr id="3" name="Content Placeholder 2"/>
          <p:cNvSpPr>
            <a:spLocks noGrp="1"/>
          </p:cNvSpPr>
          <p:nvPr>
            <p:ph idx="1"/>
          </p:nvPr>
        </p:nvSpPr>
        <p:spPr/>
        <p:txBody>
          <a:bodyPr/>
          <a:lstStyle/>
          <a:p>
            <a:r>
              <a:rPr lang="en-US" dirty="0"/>
              <a:t>Thomas Hobbes: Authored </a:t>
            </a:r>
            <a:r>
              <a:rPr lang="en-US" i="1" dirty="0"/>
              <a:t>The Leviathan(1651)</a:t>
            </a:r>
          </a:p>
          <a:p>
            <a:r>
              <a:rPr lang="en-US" dirty="0"/>
              <a:t>Held the belief that people in a nutshell were stupid…</a:t>
            </a:r>
          </a:p>
          <a:p>
            <a:pPr lvl="1"/>
            <a:r>
              <a:rPr lang="en-US" dirty="0"/>
              <a:t>Well intentioned, but stupid.</a:t>
            </a:r>
          </a:p>
          <a:p>
            <a:r>
              <a:rPr lang="en-US" dirty="0"/>
              <a:t>Citizens need a strong leader to tell them what to do.</a:t>
            </a:r>
          </a:p>
          <a:p>
            <a:pPr lvl="1"/>
            <a:r>
              <a:rPr lang="en-US" dirty="0"/>
              <a:t>Given the chance, they will mess up society.</a:t>
            </a:r>
          </a:p>
          <a:p>
            <a:r>
              <a:rPr lang="en-US" dirty="0"/>
              <a:t>In nature…“no society; and which is worst of all, continual fear, and danger of violent death; and the life of man, solitary, poor, nasty, brutish, and short.”</a:t>
            </a:r>
          </a:p>
        </p:txBody>
      </p:sp>
    </p:spTree>
    <p:extLst>
      <p:ext uri="{BB962C8B-B14F-4D97-AF65-F5344CB8AC3E}">
        <p14:creationId xmlns:p14="http://schemas.microsoft.com/office/powerpoint/2010/main" val="20072433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D57F8F9-1FEB-430B-9FE4-001198A89D51}"/>
              </a:ext>
            </a:extLst>
          </p:cNvPr>
          <p:cNvSpPr>
            <a:spLocks noGrp="1" noChangeArrowheads="1"/>
          </p:cNvSpPr>
          <p:nvPr>
            <p:ph type="title"/>
          </p:nvPr>
        </p:nvSpPr>
        <p:spPr>
          <a:xfrm>
            <a:off x="1981200" y="0"/>
            <a:ext cx="8229600" cy="1143000"/>
          </a:xfrm>
        </p:spPr>
        <p:txBody>
          <a:bodyPr/>
          <a:lstStyle/>
          <a:p>
            <a:r>
              <a:rPr lang="en-US" altLang="en-US" b="1" u="sng"/>
              <a:t>A philosophical question…</a:t>
            </a:r>
          </a:p>
        </p:txBody>
      </p:sp>
      <p:sp>
        <p:nvSpPr>
          <p:cNvPr id="30723" name="Rectangle 3">
            <a:extLst>
              <a:ext uri="{FF2B5EF4-FFF2-40B4-BE49-F238E27FC236}">
                <a16:creationId xmlns:a16="http://schemas.microsoft.com/office/drawing/2014/main" id="{825EA799-2FB1-482F-9AE5-7E34122CFC15}"/>
              </a:ext>
            </a:extLst>
          </p:cNvPr>
          <p:cNvSpPr>
            <a:spLocks noGrp="1" noChangeArrowheads="1"/>
          </p:cNvSpPr>
          <p:nvPr>
            <p:ph type="body" idx="1"/>
          </p:nvPr>
        </p:nvSpPr>
        <p:spPr>
          <a:xfrm>
            <a:off x="1524000" y="1066801"/>
            <a:ext cx="9144000" cy="4530725"/>
          </a:xfrm>
        </p:spPr>
        <p:txBody>
          <a:bodyPr/>
          <a:lstStyle/>
          <a:p>
            <a:r>
              <a:rPr lang="en-US" altLang="en-US" sz="3600" b="1"/>
              <a:t>What is man like in his “natural state?”  </a:t>
            </a:r>
          </a:p>
          <a:p>
            <a:pPr lvl="1"/>
            <a:r>
              <a:rPr lang="en-US" altLang="en-US" sz="2400" b="1"/>
              <a:t>This question fascinated thinkers around the late 17th century, the high point of the Scientific Revolution.</a:t>
            </a:r>
          </a:p>
          <a:p>
            <a:pPr lvl="1"/>
            <a:endParaRPr lang="en-US" altLang="en-US" sz="3200" b="1"/>
          </a:p>
          <a:p>
            <a:r>
              <a:rPr lang="en-US" altLang="en-US" b="1" i="1"/>
              <a:t>Without any society or laws or learned behaviors… how would people act?</a:t>
            </a:r>
          </a:p>
          <a:p>
            <a:pPr lvl="1"/>
            <a:r>
              <a:rPr lang="en-US" altLang="en-US" b="1" i="1"/>
              <a:t>Do you believe it would be chaotic and warlike?  Or would it be a society of people cooperating and aiming at common goals?</a:t>
            </a:r>
          </a:p>
        </p:txBody>
      </p:sp>
    </p:spTree>
    <p:extLst>
      <p:ext uri="{BB962C8B-B14F-4D97-AF65-F5344CB8AC3E}">
        <p14:creationId xmlns:p14="http://schemas.microsoft.com/office/powerpoint/2010/main" val="2082051598"/>
      </p:ext>
    </p:extLst>
  </p:cSld>
  <p:clrMapOvr>
    <a:masterClrMapping/>
  </p:clrMapOvr>
  <p:transition spd="med">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C95E7DF-0F17-4E66-B068-0D6F2D35372D}"/>
              </a:ext>
            </a:extLst>
          </p:cNvPr>
          <p:cNvSpPr>
            <a:spLocks noGrp="1" noChangeArrowheads="1"/>
          </p:cNvSpPr>
          <p:nvPr>
            <p:ph type="title"/>
          </p:nvPr>
        </p:nvSpPr>
        <p:spPr>
          <a:xfrm>
            <a:off x="1981200" y="76200"/>
            <a:ext cx="8229600" cy="1143000"/>
          </a:xfrm>
        </p:spPr>
        <p:txBody>
          <a:bodyPr/>
          <a:lstStyle/>
          <a:p>
            <a:r>
              <a:rPr lang="en-US" altLang="en-US" b="1" u="sng"/>
              <a:t>Premise of </a:t>
            </a:r>
            <a:r>
              <a:rPr lang="en-US" altLang="en-US" b="1" i="1" u="sng"/>
              <a:t>Leviathan</a:t>
            </a:r>
            <a:endParaRPr lang="en-US" altLang="en-US" b="1" u="sng"/>
          </a:p>
        </p:txBody>
      </p:sp>
      <p:sp>
        <p:nvSpPr>
          <p:cNvPr id="38915" name="Text Box 3">
            <a:extLst>
              <a:ext uri="{FF2B5EF4-FFF2-40B4-BE49-F238E27FC236}">
                <a16:creationId xmlns:a16="http://schemas.microsoft.com/office/drawing/2014/main" id="{1A3263B7-0540-4925-B0F0-5AE824889402}"/>
              </a:ext>
            </a:extLst>
          </p:cNvPr>
          <p:cNvSpPr txBox="1">
            <a:spLocks noChangeArrowheads="1"/>
          </p:cNvSpPr>
          <p:nvPr/>
        </p:nvSpPr>
        <p:spPr bwMode="auto">
          <a:xfrm>
            <a:off x="1828800" y="990600"/>
            <a:ext cx="85344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A. Men are generally equal (strength,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intelligence, etc.)</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6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 No one can naturally beat everyone 	       	  	   else… if fight happens, will be long</a:t>
            </a:r>
            <a:endPar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38916" name="Text Box 4">
            <a:extLst>
              <a:ext uri="{FF2B5EF4-FFF2-40B4-BE49-F238E27FC236}">
                <a16:creationId xmlns:a16="http://schemas.microsoft.com/office/drawing/2014/main" id="{C3962248-F9F3-496B-99D8-A4E4B22F15A9}"/>
              </a:ext>
            </a:extLst>
          </p:cNvPr>
          <p:cNvSpPr txBox="1">
            <a:spLocks noChangeArrowheads="1"/>
          </p:cNvSpPr>
          <p:nvPr/>
        </p:nvSpPr>
        <p:spPr bwMode="auto">
          <a:xfrm>
            <a:off x="1676400" y="3200400"/>
            <a:ext cx="8686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B. Man is selfish… competing for scarce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things leads to </a:t>
            </a:r>
            <a:r>
              <a:rPr kumimoji="0" lang="en-US" altLang="en-US" sz="2800" b="1" i="0" u="sng" strike="noStrike" kern="1200" cap="none" spc="0" normalizeH="0" baseline="0" noProof="0">
                <a:ln>
                  <a:noFill/>
                </a:ln>
                <a:solidFill>
                  <a:srgbClr val="FFFFFF"/>
                </a:solidFill>
                <a:effectLst/>
                <a:uLnTx/>
                <a:uFillTx/>
                <a:latin typeface="Tahoma" panose="020B0604030504040204" pitchFamily="34" charset="0"/>
                <a:ea typeface="+mn-ea"/>
                <a:cs typeface="+mn-cs"/>
              </a:rPr>
              <a:t>constant war</a:t>
            </a: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in nature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6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 Food, land, water all limited… 	people 		  constantly fight for them in natural state</a:t>
            </a:r>
            <a:endPar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38917" name="Text Box 5">
            <a:extLst>
              <a:ext uri="{FF2B5EF4-FFF2-40B4-BE49-F238E27FC236}">
                <a16:creationId xmlns:a16="http://schemas.microsoft.com/office/drawing/2014/main" id="{5BEC6E83-762E-4228-B5BB-AD126A63AF7F}"/>
              </a:ext>
            </a:extLst>
          </p:cNvPr>
          <p:cNvSpPr txBox="1">
            <a:spLocks noChangeArrowheads="1"/>
          </p:cNvSpPr>
          <p:nvPr/>
        </p:nvSpPr>
        <p:spPr bwMode="auto">
          <a:xfrm>
            <a:off x="1595438" y="5541963"/>
            <a:ext cx="9072562"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C. All powerful </a:t>
            </a:r>
            <a:r>
              <a:rPr kumimoji="0" lang="en-US" altLang="en-US" sz="2800" b="1" i="1" u="none" strike="noStrike" kern="1200" cap="none" spc="0" normalizeH="0" baseline="0" noProof="0">
                <a:ln>
                  <a:noFill/>
                </a:ln>
                <a:solidFill>
                  <a:srgbClr val="FFFFFF"/>
                </a:solidFill>
                <a:effectLst/>
                <a:uLnTx/>
                <a:uFillTx/>
                <a:latin typeface="Tahoma" panose="020B0604030504040204" pitchFamily="34" charset="0"/>
                <a:ea typeface="+mn-ea"/>
                <a:cs typeface="+mn-cs"/>
              </a:rPr>
              <a:t>Leviathan </a:t>
            </a: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(ruler) needed to keep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peace for industry, security &amp; social progress</a:t>
            </a:r>
          </a:p>
        </p:txBody>
      </p:sp>
    </p:spTree>
    <p:extLst>
      <p:ext uri="{BB962C8B-B14F-4D97-AF65-F5344CB8AC3E}">
        <p14:creationId xmlns:p14="http://schemas.microsoft.com/office/powerpoint/2010/main" val="958428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utoUpdateAnimBg="0"/>
      <p:bldP spid="38916" grpId="0" autoUpdateAnimBg="0"/>
      <p:bldP spid="3891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id="{3A0EA2D3-2ADA-49F3-86BA-C4F7435275FD}"/>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2">
            <a:extLst>
              <a:ext uri="{FF2B5EF4-FFF2-40B4-BE49-F238E27FC236}">
                <a16:creationId xmlns:a16="http://schemas.microsoft.com/office/drawing/2014/main" id="{1A805561-8CD3-4857-BD58-0BA2D41359BC}"/>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897794" name="Rectangle 2">
            <a:extLst>
              <a:ext uri="{FF2B5EF4-FFF2-40B4-BE49-F238E27FC236}">
                <a16:creationId xmlns:a16="http://schemas.microsoft.com/office/drawing/2014/main" id="{2F98D572-0F2E-42D5-AAC3-804BF868B0EC}"/>
              </a:ext>
            </a:extLst>
          </p:cNvPr>
          <p:cNvSpPr>
            <a:spLocks noChangeArrowheads="1"/>
          </p:cNvSpPr>
          <p:nvPr/>
        </p:nvSpPr>
        <p:spPr bwMode="auto">
          <a:xfrm>
            <a:off x="4343401" y="5257801"/>
            <a:ext cx="6016625" cy="1006475"/>
          </a:xfrm>
          <a:prstGeom prst="rect">
            <a:avLst/>
          </a:prstGeom>
          <a:noFill/>
          <a:ln w="9525">
            <a:noFill/>
            <a:miter lim="800000"/>
            <a:headEnd/>
            <a:tailEnd/>
          </a:ln>
          <a:effectLst>
            <a:outerShdw dist="35921" dir="2700000" algn="ctr" rotWithShape="0">
              <a:srgbClr val="666633"/>
            </a:outerShdw>
          </a:effectLst>
        </p:spPr>
        <p:txBody>
          <a:bodyPr wrap="none" anchor="ctr">
            <a:spAutoFit/>
          </a:bodyPr>
          <a:lstStyle/>
          <a:p>
            <a:pPr algn="ctr" defTabSz="914400" fontAlgn="base">
              <a:spcBef>
                <a:spcPct val="0"/>
              </a:spcBef>
              <a:spcAft>
                <a:spcPct val="0"/>
              </a:spcAft>
              <a:defRPr/>
            </a:pPr>
            <a:r>
              <a:rPr lang="en-US" sz="6000" b="1">
                <a:solidFill>
                  <a:srgbClr val="FFFFFF"/>
                </a:solidFill>
                <a:latin typeface="Verdana" pitchFamily="34" charset="0"/>
                <a:ea typeface="ＭＳ Ｐゴシック" pitchFamily="34" charset="-128"/>
              </a:rPr>
              <a:t>Fatal Fixation</a:t>
            </a:r>
          </a:p>
        </p:txBody>
      </p:sp>
    </p:spTree>
  </p:cSld>
  <p:clrMapOvr>
    <a:masterClrMapping/>
  </p:clrMapOvr>
  <p:transition spd="slow" advTm="16000">
    <p:comb/>
    <p:sndAc>
      <p:stSnd>
        <p:snd r:embed="rId3" name="projctor.wav"/>
      </p:stSnd>
    </p:sndAc>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27012" name="WordArt 4">
            <a:extLst>
              <a:ext uri="{FF2B5EF4-FFF2-40B4-BE49-F238E27FC236}">
                <a16:creationId xmlns:a16="http://schemas.microsoft.com/office/drawing/2014/main" id="{F65798E1-D9CA-4E11-B164-A9CB30FEE9A2}"/>
              </a:ext>
            </a:extLst>
          </p:cNvPr>
          <p:cNvSpPr>
            <a:spLocks noChangeArrowheads="1" noChangeShapeType="1" noTextEdit="1"/>
          </p:cNvSpPr>
          <p:nvPr/>
        </p:nvSpPr>
        <p:spPr bwMode="auto">
          <a:xfrm>
            <a:off x="2057400" y="1600200"/>
            <a:ext cx="8610600" cy="11430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contourClr>
                <a:srgbClr val="707070"/>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707070"/>
                    </a:gs>
                    <a:gs pos="50000">
                      <a:srgbClr val="FFFFFF"/>
                    </a:gs>
                    <a:gs pos="100000">
                      <a:srgbClr val="707070"/>
                    </a:gs>
                  </a:gsLst>
                  <a:lin ang="27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TILTING POINT</a:t>
            </a:r>
          </a:p>
        </p:txBody>
      </p:sp>
      <p:sp>
        <p:nvSpPr>
          <p:cNvPr id="427013" name="Rectangle 5">
            <a:extLst>
              <a:ext uri="{FF2B5EF4-FFF2-40B4-BE49-F238E27FC236}">
                <a16:creationId xmlns:a16="http://schemas.microsoft.com/office/drawing/2014/main" id="{669E6658-1AD1-4042-88BC-13F9ADB72B93}"/>
              </a:ext>
            </a:extLst>
          </p:cNvPr>
          <p:cNvSpPr>
            <a:spLocks noGrp="1" noChangeArrowheads="1"/>
          </p:cNvSpPr>
          <p:nvPr>
            <p:ph type="title"/>
          </p:nvPr>
        </p:nvSpPr>
        <p:spPr>
          <a:xfrm>
            <a:off x="1524000" y="3657600"/>
            <a:ext cx="8991600" cy="3200400"/>
          </a:xfrm>
        </p:spPr>
        <p:txBody>
          <a:bodyPr/>
          <a:lstStyle/>
          <a:p>
            <a:pPr eaLnBrk="1" hangingPunct="1">
              <a:defRPr/>
            </a:pPr>
            <a:r>
              <a:rPr lang="en-US" sz="4000" b="1">
                <a:solidFill>
                  <a:srgbClr val="CCCC00"/>
                </a:solidFill>
                <a:effectLst>
                  <a:outerShdw blurRad="38100" dist="38100" dir="2700000" algn="tl">
                    <a:srgbClr val="000000"/>
                  </a:outerShdw>
                </a:effectLst>
                <a:ea typeface="+mj-ea"/>
              </a:rPr>
              <a:t>Czarina Catherine The Great Was Interested In Learning How Her Subjects Were Faring Under Her. She Was Instead The Innocent Prey For An Elaborate Ruse.</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427012"/>
                                        </p:tgtEl>
                                        <p:attrNameLst>
                                          <p:attrName>style.visibility</p:attrName>
                                        </p:attrNameLst>
                                      </p:cBhvr>
                                      <p:to>
                                        <p:strVal val="visible"/>
                                      </p:to>
                                    </p:set>
                                    <p:anim calcmode="lin" valueType="num">
                                      <p:cBhvr>
                                        <p:cTn id="7" dur="5000" fill="hold"/>
                                        <p:tgtEl>
                                          <p:spTgt spid="427012"/>
                                        </p:tgtEl>
                                        <p:attrNameLst>
                                          <p:attrName>ppt_w</p:attrName>
                                        </p:attrNameLst>
                                      </p:cBhvr>
                                      <p:tavLst>
                                        <p:tav tm="0" fmla="#ppt_w*sin(2.5*pi*$)">
                                          <p:val>
                                            <p:fltVal val="0"/>
                                          </p:val>
                                        </p:tav>
                                        <p:tav tm="100000">
                                          <p:val>
                                            <p:fltVal val="1"/>
                                          </p:val>
                                        </p:tav>
                                      </p:tavLst>
                                    </p:anim>
                                    <p:anim calcmode="lin" valueType="num">
                                      <p:cBhvr>
                                        <p:cTn id="8" dur="5000" fill="hold"/>
                                        <p:tgtEl>
                                          <p:spTgt spid="42701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427013">
                                            <p:txEl>
                                              <p:pRg st="0" end="0"/>
                                            </p:txEl>
                                          </p:spTgt>
                                        </p:tgtEl>
                                        <p:attrNameLst>
                                          <p:attrName>style.visibility</p:attrName>
                                        </p:attrNameLst>
                                      </p:cBhvr>
                                      <p:to>
                                        <p:strVal val="visible"/>
                                      </p:to>
                                    </p:set>
                                    <p:anim calcmode="lin" valueType="num">
                                      <p:cBhvr additive="base">
                                        <p:cTn id="13" dur="75" fill="hold"/>
                                        <p:tgtEl>
                                          <p:spTgt spid="427013">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2701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05251" name="Rectangle 3">
            <a:extLst>
              <a:ext uri="{FF2B5EF4-FFF2-40B4-BE49-F238E27FC236}">
                <a16:creationId xmlns:a16="http://schemas.microsoft.com/office/drawing/2014/main" id="{BC220944-B190-4166-BAB3-F12F5266E4B3}"/>
              </a:ext>
            </a:extLst>
          </p:cNvPr>
          <p:cNvSpPr>
            <a:spLocks noGrp="1" noChangeArrowheads="1"/>
          </p:cNvSpPr>
          <p:nvPr>
            <p:ph type="body" sz="half" idx="1"/>
          </p:nvPr>
        </p:nvSpPr>
        <p:spPr>
          <a:xfrm>
            <a:off x="1752600" y="228600"/>
            <a:ext cx="8686800" cy="609600"/>
          </a:xfrm>
          <a:solidFill>
            <a:srgbClr val="CC0000"/>
          </a:solidFill>
        </p:spPr>
        <p:txBody>
          <a:bodyPr/>
          <a:lstStyle/>
          <a:p>
            <a:pPr eaLnBrk="1" hangingPunct="1">
              <a:lnSpc>
                <a:spcPct val="90000"/>
              </a:lnSpc>
              <a:buFontTx/>
              <a:buNone/>
              <a:defRPr/>
            </a:pPr>
            <a:r>
              <a:rPr lang="en-US" sz="3600">
                <a:solidFill>
                  <a:schemeClr val="bg1"/>
                </a:solidFill>
                <a:effectLst>
                  <a:outerShdw blurRad="38100" dist="38100" dir="2700000" algn="tl">
                    <a:srgbClr val="000000"/>
                  </a:outerShdw>
                </a:effectLst>
                <a:ea typeface="+mn-ea"/>
              </a:rPr>
              <a:t>Luke 4:  6 – “I give it to whomever I wish.”</a:t>
            </a:r>
          </a:p>
        </p:txBody>
      </p:sp>
      <p:sp>
        <p:nvSpPr>
          <p:cNvPr id="400387" name="Rectangle 4">
            <a:extLst>
              <a:ext uri="{FF2B5EF4-FFF2-40B4-BE49-F238E27FC236}">
                <a16:creationId xmlns:a16="http://schemas.microsoft.com/office/drawing/2014/main" id="{FD15CABA-5BF8-4B78-BD14-378CE3A4879E}"/>
              </a:ext>
            </a:extLst>
          </p:cNvPr>
          <p:cNvSpPr>
            <a:spLocks noGrp="1" noChangeArrowheads="1"/>
          </p:cNvSpPr>
          <p:nvPr>
            <p:ph sz="half" idx="2"/>
          </p:nvPr>
        </p:nvSpPr>
        <p:spPr>
          <a:xfrm>
            <a:off x="1828800" y="1981200"/>
            <a:ext cx="8534400" cy="4648200"/>
          </a:xfrm>
        </p:spPr>
        <p:txBody>
          <a:bodyPr/>
          <a:lstStyle/>
          <a:p>
            <a:pPr eaLnBrk="1" hangingPunct="1"/>
            <a:endParaRPr lang="en-US" altLang="en-US" sz="2800"/>
          </a:p>
        </p:txBody>
      </p:sp>
      <p:pic>
        <p:nvPicPr>
          <p:cNvPr id="400388" name="Picture 5" descr="C:\Documents and Settings\Owner\My Documents\Educational Illustrations\great temp.bmp">
            <a:extLst>
              <a:ext uri="{FF2B5EF4-FFF2-40B4-BE49-F238E27FC236}">
                <a16:creationId xmlns:a16="http://schemas.microsoft.com/office/drawing/2014/main" id="{CC9E8CD2-E7DD-4EC2-8E9A-0E68E87E2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906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9" name="WordArt 6">
            <a:extLst>
              <a:ext uri="{FF2B5EF4-FFF2-40B4-BE49-F238E27FC236}">
                <a16:creationId xmlns:a16="http://schemas.microsoft.com/office/drawing/2014/main" id="{9E0D4822-2E96-42F0-B12F-67FA7044B8FE}"/>
              </a:ext>
            </a:extLst>
          </p:cNvPr>
          <p:cNvSpPr>
            <a:spLocks noChangeArrowheads="1" noChangeShapeType="1" noTextEdit="1"/>
          </p:cNvSpPr>
          <p:nvPr/>
        </p:nvSpPr>
        <p:spPr bwMode="auto">
          <a:xfrm>
            <a:off x="5029200" y="4419600"/>
            <a:ext cx="4419600" cy="1752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S PGothic" panose="020B0600070205080204" pitchFamily="34" charset="-128"/>
                <a:cs typeface="+mn-cs"/>
              </a:rPr>
              <a:t>HOW?</a:t>
            </a: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306946" name="WordArt 2050">
            <a:extLst>
              <a:ext uri="{FF2B5EF4-FFF2-40B4-BE49-F238E27FC236}">
                <a16:creationId xmlns:a16="http://schemas.microsoft.com/office/drawing/2014/main" id="{9347F987-7A10-474E-94F1-DF880B57AE68}"/>
              </a:ext>
            </a:extLst>
          </p:cNvPr>
          <p:cNvSpPr>
            <a:spLocks noChangeArrowheads="1" noChangeShapeType="1" noTextEdit="1"/>
          </p:cNvSpPr>
          <p:nvPr/>
        </p:nvSpPr>
        <p:spPr bwMode="auto">
          <a:xfrm>
            <a:off x="2971800" y="1371600"/>
            <a:ext cx="7696200" cy="9906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contourClr>
                <a:srgbClr val="707070"/>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707070"/>
                    </a:gs>
                    <a:gs pos="50000">
                      <a:srgbClr val="FFFFFF"/>
                    </a:gs>
                    <a:gs pos="100000">
                      <a:srgbClr val="707070"/>
                    </a:gs>
                  </a:gsLst>
                  <a:lin ang="2700000" scaled="1"/>
                </a:gradFill>
                <a:effectLst>
                  <a:outerShdw dist="38100" dir="2700000" algn="tl" rotWithShape="0">
                    <a:srgbClr val="000000">
                      <a:alpha val="43137"/>
                    </a:srgbClr>
                  </a:outerShdw>
                </a:effectLst>
                <a:latin typeface="Impact" panose="020B0806030902050204" pitchFamily="34" charset="0"/>
                <a:ea typeface="MS PGothic" panose="020B0600070205080204" pitchFamily="34" charset="-128"/>
              </a:rPr>
              <a:t>TILTING POINT</a:t>
            </a:r>
          </a:p>
        </p:txBody>
      </p:sp>
      <p:sp>
        <p:nvSpPr>
          <p:cNvPr id="4306947" name="Rectangle 2051">
            <a:extLst>
              <a:ext uri="{FF2B5EF4-FFF2-40B4-BE49-F238E27FC236}">
                <a16:creationId xmlns:a16="http://schemas.microsoft.com/office/drawing/2014/main" id="{57E21E94-D342-439F-82CD-F8D87010A02D}"/>
              </a:ext>
            </a:extLst>
          </p:cNvPr>
          <p:cNvSpPr>
            <a:spLocks noGrp="1" noChangeArrowheads="1"/>
          </p:cNvSpPr>
          <p:nvPr>
            <p:ph type="title"/>
          </p:nvPr>
        </p:nvSpPr>
        <p:spPr>
          <a:xfrm>
            <a:off x="1524000" y="3124200"/>
            <a:ext cx="8991600" cy="3733800"/>
          </a:xfrm>
        </p:spPr>
        <p:txBody>
          <a:bodyPr/>
          <a:lstStyle/>
          <a:p>
            <a:pPr eaLnBrk="1" hangingPunct="1">
              <a:defRPr/>
            </a:pPr>
            <a:r>
              <a:rPr lang="en-US" sz="3600" b="1" u="sng">
                <a:solidFill>
                  <a:srgbClr val="CCCC00"/>
                </a:solidFill>
                <a:effectLst>
                  <a:outerShdw blurRad="38100" dist="38100" dir="2700000" algn="tl">
                    <a:srgbClr val="000000"/>
                  </a:outerShdw>
                </a:effectLst>
                <a:ea typeface="+mj-ea"/>
              </a:rPr>
              <a:t>Her Lover - General Alexandovich –</a:t>
            </a:r>
            <a:br>
              <a:rPr lang="en-US" sz="3600" b="1" u="sng">
                <a:solidFill>
                  <a:srgbClr val="CCCC00"/>
                </a:solidFill>
                <a:effectLst>
                  <a:outerShdw blurRad="38100" dist="38100" dir="2700000" algn="tl">
                    <a:srgbClr val="000000"/>
                  </a:outerShdw>
                </a:effectLst>
                <a:ea typeface="+mj-ea"/>
              </a:rPr>
            </a:br>
            <a:r>
              <a:rPr lang="en-US" sz="3600" b="1" u="sng">
                <a:solidFill>
                  <a:srgbClr val="CCCC00"/>
                </a:solidFill>
                <a:effectLst>
                  <a:outerShdw blurRad="38100" dist="38100" dir="2700000" algn="tl">
                    <a:srgbClr val="000000"/>
                  </a:outerShdw>
                </a:effectLst>
                <a:ea typeface="+mj-ea"/>
              </a:rPr>
              <a:t>Rather Than Burden Her With Real Visages Of Toiling Serfs - Ordered Construction Of Several Villages – Such That Her Eyes Were Greeted    With Pictures Modern Prosperous        &amp;  Of A Happy Waving Peasantry.</a:t>
            </a:r>
          </a:p>
        </p:txBody>
      </p:sp>
      <p:sp>
        <p:nvSpPr>
          <p:cNvPr id="4306948" name="Comment 2052">
            <a:extLst>
              <a:ext uri="{FF2B5EF4-FFF2-40B4-BE49-F238E27FC236}">
                <a16:creationId xmlns:a16="http://schemas.microsoft.com/office/drawing/2014/main" id="{6EB0B590-973F-4B12-8E40-33211A70C25A}"/>
              </a:ext>
            </a:extLst>
          </p:cNvPr>
          <p:cNvSpPr>
            <a:spLocks noChangeArrowheads="1"/>
          </p:cNvSpPr>
          <p:nvPr/>
        </p:nvSpPr>
        <p:spPr bwMode="auto">
          <a:xfrm>
            <a:off x="1539876" y="-838200"/>
            <a:ext cx="6613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FROM SYSTEMS EASY TO BE GOOD TO STRUCTURE DIFFICULT</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4306946"/>
                                        </p:tgtEl>
                                        <p:attrNameLst>
                                          <p:attrName>style.visibility</p:attrName>
                                        </p:attrNameLst>
                                      </p:cBhvr>
                                      <p:to>
                                        <p:strVal val="visible"/>
                                      </p:to>
                                    </p:set>
                                    <p:anim calcmode="lin" valueType="num">
                                      <p:cBhvr>
                                        <p:cTn id="7" dur="5000" fill="hold"/>
                                        <p:tgtEl>
                                          <p:spTgt spid="4306946"/>
                                        </p:tgtEl>
                                        <p:attrNameLst>
                                          <p:attrName>ppt_w</p:attrName>
                                        </p:attrNameLst>
                                      </p:cBhvr>
                                      <p:tavLst>
                                        <p:tav tm="0" fmla="#ppt_w*sin(2.5*pi*$)">
                                          <p:val>
                                            <p:fltVal val="0"/>
                                          </p:val>
                                        </p:tav>
                                        <p:tav tm="100000">
                                          <p:val>
                                            <p:fltVal val="1"/>
                                          </p:val>
                                        </p:tav>
                                      </p:tavLst>
                                    </p:anim>
                                    <p:anim calcmode="lin" valueType="num">
                                      <p:cBhvr>
                                        <p:cTn id="8" dur="5000" fill="hold"/>
                                        <p:tgtEl>
                                          <p:spTgt spid="430694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4306947">
                                            <p:txEl>
                                              <p:pRg st="0" end="0"/>
                                            </p:txEl>
                                          </p:spTgt>
                                        </p:tgtEl>
                                        <p:attrNameLst>
                                          <p:attrName>style.visibility</p:attrName>
                                        </p:attrNameLst>
                                      </p:cBhvr>
                                      <p:to>
                                        <p:strVal val="visible"/>
                                      </p:to>
                                    </p:set>
                                    <p:anim calcmode="lin" valueType="num">
                                      <p:cBhvr additive="base">
                                        <p:cTn id="13" dur="75" fill="hold"/>
                                        <p:tgtEl>
                                          <p:spTgt spid="4306947">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30694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694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55810" name="Rectangle 2" descr="Medium wood">
            <a:extLst>
              <a:ext uri="{FF2B5EF4-FFF2-40B4-BE49-F238E27FC236}">
                <a16:creationId xmlns:a16="http://schemas.microsoft.com/office/drawing/2014/main" id="{F313616B-9883-4F4C-9A16-58BC02EF962D}"/>
              </a:ext>
            </a:extLst>
          </p:cNvPr>
          <p:cNvSpPr>
            <a:spLocks noGrp="1" noChangeArrowheads="1"/>
          </p:cNvSpPr>
          <p:nvPr>
            <p:ph type="title"/>
          </p:nvPr>
        </p:nvSpPr>
        <p:spPr>
          <a:xfrm>
            <a:off x="1676400" y="228600"/>
            <a:ext cx="8839200" cy="1295400"/>
          </a:xfrm>
          <a:blipFill dpi="0" rotWithShape="0">
            <a:blip r:embed="rId5" cstate="print"/>
            <a:srcRect/>
            <a:tile tx="0" ty="0" sx="100000" sy="100000" flip="none" algn="tl"/>
          </a:blipFill>
        </p:spPr>
        <p:txBody>
          <a:bodyPr/>
          <a:lstStyle/>
          <a:p>
            <a:pPr eaLnBrk="1" hangingPunct="1">
              <a:defRPr/>
            </a:pPr>
            <a:r>
              <a:rPr lang="en-US" b="1">
                <a:solidFill>
                  <a:srgbClr val="FF0000"/>
                </a:solidFill>
                <a:effectLst>
                  <a:outerShdw blurRad="38100" dist="38100" dir="2700000" algn="tl">
                    <a:srgbClr val="000000"/>
                  </a:outerShdw>
                </a:effectLst>
                <a:ea typeface="+mj-ea"/>
              </a:rPr>
              <a:t>Dostoevsky On Disproportion </a:t>
            </a:r>
            <a:r>
              <a:rPr lang="en-US" sz="2800" b="1">
                <a:solidFill>
                  <a:srgbClr val="FF0066"/>
                </a:solidFill>
                <a:effectLst>
                  <a:outerShdw blurRad="38100" dist="38100" dir="2700000" algn="tl">
                    <a:srgbClr val="000000"/>
                  </a:outerShdw>
                </a:effectLst>
                <a:ea typeface="+mj-ea"/>
              </a:rPr>
              <a:t>“Your Sympathy Does Not Justify My Suffering”</a:t>
            </a:r>
            <a:endParaRPr lang="en-US">
              <a:solidFill>
                <a:srgbClr val="FF0066"/>
              </a:solidFill>
              <a:effectLst>
                <a:outerShdw blurRad="38100" dist="38100" dir="2700000" algn="tl">
                  <a:srgbClr val="000000"/>
                </a:outerShdw>
              </a:effectLst>
              <a:ea typeface="+mj-ea"/>
            </a:endParaRPr>
          </a:p>
        </p:txBody>
      </p:sp>
      <p:sp>
        <p:nvSpPr>
          <p:cNvPr id="1655811" name="Rectangle 3" descr="Papyrus">
            <a:extLst>
              <a:ext uri="{FF2B5EF4-FFF2-40B4-BE49-F238E27FC236}">
                <a16:creationId xmlns:a16="http://schemas.microsoft.com/office/drawing/2014/main" id="{24F7F969-F7CF-4D60-8C39-4EF26ED48F0D}"/>
              </a:ext>
            </a:extLst>
          </p:cNvPr>
          <p:cNvSpPr>
            <a:spLocks noGrp="1" noChangeArrowheads="1"/>
          </p:cNvSpPr>
          <p:nvPr>
            <p:ph type="body" idx="1"/>
          </p:nvPr>
        </p:nvSpPr>
        <p:spPr>
          <a:xfrm>
            <a:off x="1676400" y="1828800"/>
            <a:ext cx="8839200" cy="4876800"/>
          </a:xfrm>
          <a:blipFill dpi="0" rotWithShape="0">
            <a:blip r:embed="rId6" cstate="print"/>
            <a:srcRect/>
            <a:tile tx="0" ty="0" sx="100000" sy="100000" flip="none" algn="tl"/>
          </a:blipFill>
        </p:spPr>
        <p:txBody>
          <a:bodyPr/>
          <a:lstStyle/>
          <a:p>
            <a:pPr eaLnBrk="1" hangingPunct="1">
              <a:lnSpc>
                <a:spcPct val="90000"/>
              </a:lnSpc>
              <a:buFont typeface="Wingdings" panose="05000000000000000000" pitchFamily="2" charset="2"/>
              <a:buNone/>
              <a:defRPr/>
            </a:pPr>
            <a:r>
              <a:rPr lang="en-US" sz="4000" b="1" u="sng">
                <a:solidFill>
                  <a:srgbClr val="FFFF00"/>
                </a:solidFill>
                <a:effectLst>
                  <a:outerShdw blurRad="38100" dist="38100" dir="2700000" algn="tl">
                    <a:srgbClr val="000000"/>
                  </a:outerShdw>
                </a:effectLst>
                <a:ea typeface="+mn-ea"/>
              </a:rPr>
              <a:t>Karamazov Expresses Extremely:</a:t>
            </a:r>
            <a:endParaRPr lang="en-US" sz="800" b="1">
              <a:solidFill>
                <a:srgbClr val="000000"/>
              </a:solidFill>
              <a:effectLst>
                <a:outerShdw blurRad="38100" dist="38100" dir="2700000" algn="tl">
                  <a:srgbClr val="FFFFFF"/>
                </a:outerShdw>
              </a:effectLst>
              <a:ea typeface="+mn-ea"/>
            </a:endParaRPr>
          </a:p>
          <a:p>
            <a:pPr eaLnBrk="1" hangingPunct="1">
              <a:lnSpc>
                <a:spcPct val="90000"/>
              </a:lnSpc>
              <a:defRPr/>
            </a:pPr>
            <a:r>
              <a:rPr lang="en-US" sz="3600">
                <a:solidFill>
                  <a:srgbClr val="000000"/>
                </a:solidFill>
                <a:effectLst>
                  <a:outerShdw blurRad="38100" dist="38100" dir="2700000" algn="tl">
                    <a:srgbClr val="FFFFFF"/>
                  </a:outerShdw>
                </a:effectLst>
                <a:ea typeface="+mn-ea"/>
              </a:rPr>
              <a:t>First - Ivan Responds In Yielded Reason:</a:t>
            </a:r>
          </a:p>
          <a:p>
            <a:pPr eaLnBrk="1" hangingPunct="1">
              <a:lnSpc>
                <a:spcPct val="90000"/>
              </a:lnSpc>
              <a:defRPr/>
            </a:pPr>
            <a:r>
              <a:rPr lang="en-US" sz="2400" b="1">
                <a:solidFill>
                  <a:schemeClr val="tx2"/>
                </a:solidFill>
                <a:effectLst>
                  <a:outerShdw blurRad="38100" dist="38100" dir="2700000" algn="tl">
                    <a:srgbClr val="000000"/>
                  </a:outerShdw>
                </a:effectLst>
                <a:ea typeface="+mn-ea"/>
              </a:rPr>
              <a:t>“I believe like a child that suffering will be made      up for,  that all the humiliating absurdity of human contradictions will vanish like a pitiful mirage…     that in the world’s finale,  at the moment of eternal harmony,  something so precious will come to pass that it will suffice for all hearts,  for the comforting   of all resentments,  for the atonement of all the crimes of humanity,  of all the blood they’ve shed;  that it will make it not only possible to forgive but    to justify all that has happened with men…”</a:t>
            </a:r>
          </a:p>
          <a:p>
            <a:pPr eaLnBrk="1" hangingPunct="1">
              <a:lnSpc>
                <a:spcPct val="90000"/>
              </a:lnSpc>
              <a:buFont typeface="Wingdings" panose="05000000000000000000" pitchFamily="2" charset="2"/>
              <a:buNone/>
              <a:defRPr/>
            </a:pPr>
            <a:r>
              <a:rPr lang="en-US" sz="3600">
                <a:solidFill>
                  <a:srgbClr val="000000"/>
                </a:solidFill>
                <a:effectLst>
                  <a:outerShdw blurRad="38100" dist="38100" dir="2700000" algn="tl">
                    <a:srgbClr val="FFFFFF"/>
                  </a:outerShdw>
                </a:effectLst>
                <a:ea typeface="+mn-ea"/>
              </a:rPr>
              <a:t>    </a:t>
            </a:r>
          </a:p>
          <a:p>
            <a:pPr eaLnBrk="1" hangingPunct="1">
              <a:lnSpc>
                <a:spcPct val="90000"/>
              </a:lnSpc>
              <a:defRPr/>
            </a:pPr>
            <a:endParaRPr lang="en-US" sz="3600">
              <a:solidFill>
                <a:srgbClr val="000000"/>
              </a:solidFill>
              <a:effectLst>
                <a:outerShdw blurRad="38100" dist="38100" dir="2700000" algn="tl">
                  <a:srgbClr val="FFFFFF"/>
                </a:outerShdw>
              </a:effectLst>
              <a:ea typeface="+mn-ea"/>
            </a:endParaRPr>
          </a:p>
          <a:p>
            <a:pPr eaLnBrk="1" hangingPunct="1">
              <a:lnSpc>
                <a:spcPct val="90000"/>
              </a:lnSpc>
              <a:defRPr/>
            </a:pPr>
            <a:endParaRPr lang="en-US" sz="3600">
              <a:effectLst>
                <a:outerShdw blurRad="38100" dist="38100" dir="2700000" algn="tl">
                  <a:srgbClr val="000000"/>
                </a:outerShdw>
              </a:effectLst>
              <a:ea typeface="+mn-ea"/>
            </a:endParaRPr>
          </a:p>
          <a:p>
            <a:pPr eaLnBrk="1" hangingPunct="1">
              <a:lnSpc>
                <a:spcPct val="90000"/>
              </a:lnSpc>
              <a:defRPr/>
            </a:pPr>
            <a:endParaRPr lang="en-US" sz="2800">
              <a:ea typeface="+mn-ea"/>
            </a:endParaRPr>
          </a:p>
          <a:p>
            <a:pPr eaLnBrk="1" hangingPunct="1">
              <a:lnSpc>
                <a:spcPct val="90000"/>
              </a:lnSpc>
              <a:defRPr/>
            </a:pPr>
            <a:endParaRPr lang="en-US" sz="2800">
              <a:ea typeface="+mn-ea"/>
            </a:endParaRPr>
          </a:p>
          <a:p>
            <a:pPr eaLnBrk="1" hangingPunct="1">
              <a:lnSpc>
                <a:spcPct val="90000"/>
              </a:lnSpc>
              <a:defRPr/>
            </a:pP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55811">
                                            <p:txEl>
                                              <p:pRg st="0" end="0"/>
                                            </p:txEl>
                                          </p:spTgt>
                                        </p:tgtEl>
                                        <p:attrNameLst>
                                          <p:attrName>style.visibility</p:attrName>
                                        </p:attrNameLst>
                                      </p:cBhvr>
                                      <p:to>
                                        <p:strVal val="visible"/>
                                      </p:to>
                                    </p:set>
                                    <p:anim calcmode="lin" valueType="num">
                                      <p:cBhvr>
                                        <p:cTn id="7" dur="1000" fill="hold"/>
                                        <p:tgtEl>
                                          <p:spTgt spid="16558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558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558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558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55811">
                                            <p:txEl>
                                              <p:pRg st="1" end="1"/>
                                            </p:txEl>
                                          </p:spTgt>
                                        </p:tgtEl>
                                        <p:attrNameLst>
                                          <p:attrName>style.visibility</p:attrName>
                                        </p:attrNameLst>
                                      </p:cBhvr>
                                      <p:to>
                                        <p:strVal val="visible"/>
                                      </p:to>
                                    </p:set>
                                    <p:anim calcmode="lin" valueType="num">
                                      <p:cBhvr>
                                        <p:cTn id="15" dur="1000" fill="hold"/>
                                        <p:tgtEl>
                                          <p:spTgt spid="16558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558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558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558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655811">
                                            <p:txEl>
                                              <p:pRg st="2" end="2"/>
                                            </p:txEl>
                                          </p:spTgt>
                                        </p:tgtEl>
                                        <p:attrNameLst>
                                          <p:attrName>style.visibility</p:attrName>
                                        </p:attrNameLst>
                                      </p:cBhvr>
                                      <p:to>
                                        <p:strVal val="visible"/>
                                      </p:to>
                                    </p:set>
                                    <p:anim calcmode="lin" valueType="num">
                                      <p:cBhvr>
                                        <p:cTn id="23" dur="1000" fill="hold"/>
                                        <p:tgtEl>
                                          <p:spTgt spid="165581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65581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65581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5581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55811">
                                            <p:txEl>
                                              <p:pRg st="3" end="3"/>
                                            </p:txEl>
                                          </p:spTgt>
                                        </p:tgtEl>
                                        <p:attrNameLst>
                                          <p:attrName>style.visibility</p:attrName>
                                        </p:attrNameLst>
                                      </p:cBhvr>
                                      <p:to>
                                        <p:strVal val="visible"/>
                                      </p:to>
                                    </p:set>
                                    <p:anim calcmode="lin" valueType="num">
                                      <p:cBhvr>
                                        <p:cTn id="31" dur="1000" fill="hold"/>
                                        <p:tgtEl>
                                          <p:spTgt spid="165581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65581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65581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5581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655811">
                                            <p:txEl>
                                              <p:pRg st="8" end="8"/>
                                            </p:txEl>
                                          </p:spTgt>
                                        </p:tgtEl>
                                        <p:attrNameLst>
                                          <p:attrName>style.visibility</p:attrName>
                                        </p:attrNameLst>
                                      </p:cBhvr>
                                      <p:to>
                                        <p:strVal val="visible"/>
                                      </p:to>
                                    </p:set>
                                    <p:anim calcmode="lin" valueType="num">
                                      <p:cBhvr>
                                        <p:cTn id="39" dur="1000" fill="hold"/>
                                        <p:tgtEl>
                                          <p:spTgt spid="1655811">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1655811">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165581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5581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581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56834" name="Rectangle 2" descr="Medium wood">
            <a:extLst>
              <a:ext uri="{FF2B5EF4-FFF2-40B4-BE49-F238E27FC236}">
                <a16:creationId xmlns:a16="http://schemas.microsoft.com/office/drawing/2014/main" id="{2774A355-C3F8-4FF7-B0B9-C98E7199B5B4}"/>
              </a:ext>
            </a:extLst>
          </p:cNvPr>
          <p:cNvSpPr>
            <a:spLocks noGrp="1" noChangeArrowheads="1"/>
          </p:cNvSpPr>
          <p:nvPr>
            <p:ph type="title"/>
          </p:nvPr>
        </p:nvSpPr>
        <p:spPr>
          <a:xfrm>
            <a:off x="1752600" y="152400"/>
            <a:ext cx="8686800" cy="2209800"/>
          </a:xfrm>
          <a:blipFill dpi="0" rotWithShape="0">
            <a:blip r:embed="rId5" cstate="print"/>
            <a:srcRect/>
            <a:tile tx="0" ty="0" sx="100000" sy="100000" flip="none" algn="tl"/>
          </a:blipFill>
        </p:spPr>
        <p:txBody>
          <a:bodyPr/>
          <a:lstStyle/>
          <a:p>
            <a:pPr eaLnBrk="1" hangingPunct="1">
              <a:defRPr/>
            </a:pPr>
            <a:r>
              <a:rPr lang="en-US" sz="4800" b="1">
                <a:solidFill>
                  <a:srgbClr val="FF0000"/>
                </a:solidFill>
                <a:effectLst>
                  <a:outerShdw blurRad="38100" dist="38100" dir="2700000" algn="tl">
                    <a:srgbClr val="000000"/>
                  </a:outerShdw>
                </a:effectLst>
                <a:ea typeface="+mj-ea"/>
              </a:rPr>
              <a:t>Wicked Reason Given Voice</a:t>
            </a:r>
            <a:r>
              <a:rPr lang="en-US" sz="4800" b="1">
                <a:solidFill>
                  <a:srgbClr val="FF0066"/>
                </a:solidFill>
                <a:effectLst>
                  <a:outerShdw blurRad="38100" dist="38100" dir="2700000" algn="tl">
                    <a:srgbClr val="000000"/>
                  </a:outerShdw>
                </a:effectLst>
                <a:ea typeface="+mj-ea"/>
              </a:rPr>
              <a:t> “If There Is No God Then</a:t>
            </a:r>
            <a:r>
              <a:rPr lang="en-US" sz="4000" b="1">
                <a:solidFill>
                  <a:srgbClr val="FF0066"/>
                </a:solidFill>
                <a:effectLst>
                  <a:outerShdw blurRad="38100" dist="38100" dir="2700000" algn="tl">
                    <a:srgbClr val="000000"/>
                  </a:outerShdw>
                </a:effectLst>
                <a:ea typeface="+mj-ea"/>
              </a:rPr>
              <a:t> </a:t>
            </a:r>
            <a:r>
              <a:rPr lang="en-US" b="1">
                <a:solidFill>
                  <a:srgbClr val="FF0066"/>
                </a:solidFill>
                <a:effectLst>
                  <a:outerShdw blurRad="38100" dist="38100" dir="2700000" algn="tl">
                    <a:srgbClr val="000000"/>
                  </a:outerShdw>
                </a:effectLst>
                <a:ea typeface="+mj-ea"/>
              </a:rPr>
              <a:t>All Things Are Permissible!”</a:t>
            </a:r>
            <a:r>
              <a:rPr lang="en-US">
                <a:ea typeface="+mj-ea"/>
              </a:rPr>
              <a:t> </a:t>
            </a:r>
          </a:p>
        </p:txBody>
      </p:sp>
      <p:sp>
        <p:nvSpPr>
          <p:cNvPr id="1656835" name="Rectangle 3" descr="Papyrus">
            <a:extLst>
              <a:ext uri="{FF2B5EF4-FFF2-40B4-BE49-F238E27FC236}">
                <a16:creationId xmlns:a16="http://schemas.microsoft.com/office/drawing/2014/main" id="{26CCE139-866D-40FE-8802-216E6976C9DB}"/>
              </a:ext>
            </a:extLst>
          </p:cNvPr>
          <p:cNvSpPr>
            <a:spLocks noGrp="1" noChangeArrowheads="1"/>
          </p:cNvSpPr>
          <p:nvPr>
            <p:ph type="body" idx="1"/>
          </p:nvPr>
        </p:nvSpPr>
        <p:spPr>
          <a:xfrm>
            <a:off x="1828800" y="2514600"/>
            <a:ext cx="8534400" cy="4114800"/>
          </a:xfrm>
          <a:blipFill dpi="0" rotWithShape="0">
            <a:blip r:embed="rId6" cstate="print"/>
            <a:srcRect/>
            <a:tile tx="0" ty="0" sx="100000" sy="100000" flip="none" algn="tl"/>
          </a:blipFill>
        </p:spPr>
        <p:txBody>
          <a:bodyPr/>
          <a:lstStyle/>
          <a:p>
            <a:pPr eaLnBrk="1" hangingPunct="1">
              <a:lnSpc>
                <a:spcPct val="90000"/>
              </a:lnSpc>
              <a:buFont typeface="Wingdings" panose="05000000000000000000" pitchFamily="2" charset="2"/>
              <a:buNone/>
              <a:defRPr/>
            </a:pPr>
            <a:r>
              <a:rPr lang="en-US" sz="4000" b="1" u="sng">
                <a:solidFill>
                  <a:srgbClr val="FFFF00"/>
                </a:solidFill>
                <a:effectLst>
                  <a:outerShdw blurRad="38100" dist="38100" dir="2700000" algn="tl">
                    <a:srgbClr val="000000"/>
                  </a:outerShdw>
                </a:effectLst>
                <a:ea typeface="+mn-ea"/>
              </a:rPr>
              <a:t>Karamazov Expresses Extremely</a:t>
            </a:r>
            <a:endParaRPr lang="en-US" sz="4000" b="1">
              <a:solidFill>
                <a:srgbClr val="000000"/>
              </a:solidFill>
              <a:effectLst>
                <a:outerShdw blurRad="38100" dist="38100" dir="2700000" algn="tl">
                  <a:srgbClr val="FFFFFF"/>
                </a:outerShdw>
              </a:effectLst>
              <a:ea typeface="+mn-ea"/>
            </a:endParaRPr>
          </a:p>
          <a:p>
            <a:pPr eaLnBrk="1" hangingPunct="1">
              <a:lnSpc>
                <a:spcPct val="90000"/>
              </a:lnSpc>
              <a:defRPr/>
            </a:pPr>
            <a:r>
              <a:rPr lang="en-US" sz="3600">
                <a:solidFill>
                  <a:srgbClr val="000000"/>
                </a:solidFill>
                <a:effectLst>
                  <a:outerShdw blurRad="38100" dist="38100" dir="2700000" algn="tl">
                    <a:srgbClr val="FFFFFF"/>
                  </a:outerShdw>
                </a:effectLst>
                <a:ea typeface="+mn-ea"/>
              </a:rPr>
              <a:t>Finally,  Ivan’s Reaction In Indignation:</a:t>
            </a:r>
          </a:p>
          <a:p>
            <a:pPr eaLnBrk="1" hangingPunct="1">
              <a:lnSpc>
                <a:spcPct val="90000"/>
              </a:lnSpc>
              <a:defRPr/>
            </a:pPr>
            <a:r>
              <a:rPr lang="en-US">
                <a:solidFill>
                  <a:schemeClr val="tx2"/>
                </a:solidFill>
                <a:effectLst>
                  <a:outerShdw blurRad="38100" dist="38100" dir="2700000" algn="tl">
                    <a:srgbClr val="000000"/>
                  </a:outerShdw>
                </a:effectLst>
                <a:ea typeface="+mn-ea"/>
              </a:rPr>
              <a:t>“I renounce the higher harmony altogether.  It’s not worth the tears of that one tortured child who beat itself on the breast with its little fist and prayed in its stinking outhouse,  with its unexpiated tears to ‘dear, kind God!’   It’s not worth it…”</a:t>
            </a:r>
          </a:p>
          <a:p>
            <a:pPr eaLnBrk="1" hangingPunct="1">
              <a:lnSpc>
                <a:spcPct val="90000"/>
              </a:lnSpc>
              <a:buFont typeface="Wingdings" panose="05000000000000000000" pitchFamily="2" charset="2"/>
              <a:buNone/>
              <a:defRPr/>
            </a:pPr>
            <a:r>
              <a:rPr lang="en-US" sz="2800">
                <a:solidFill>
                  <a:srgbClr val="000000"/>
                </a:solidFill>
                <a:effectLst>
                  <a:outerShdw blurRad="38100" dist="38100" dir="2700000" algn="tl">
                    <a:srgbClr val="FFFFFF"/>
                  </a:outerShdw>
                </a:effectLst>
                <a:ea typeface="+mn-ea"/>
              </a:rPr>
              <a:t>    </a:t>
            </a:r>
          </a:p>
          <a:p>
            <a:pPr eaLnBrk="1" hangingPunct="1">
              <a:lnSpc>
                <a:spcPct val="90000"/>
              </a:lnSpc>
              <a:defRPr/>
            </a:pPr>
            <a:endParaRPr lang="en-US" sz="2800">
              <a:solidFill>
                <a:srgbClr val="000000"/>
              </a:solidFill>
              <a:effectLst>
                <a:outerShdw blurRad="38100" dist="38100" dir="2700000" algn="tl">
                  <a:srgbClr val="FFFFFF"/>
                </a:outerShdw>
              </a:effectLst>
              <a:ea typeface="+mn-ea"/>
            </a:endParaRPr>
          </a:p>
          <a:p>
            <a:pPr eaLnBrk="1" hangingPunct="1">
              <a:lnSpc>
                <a:spcPct val="90000"/>
              </a:lnSpc>
              <a:defRPr/>
            </a:pPr>
            <a:endParaRPr lang="en-US" sz="2800">
              <a:effectLst>
                <a:outerShdw blurRad="38100" dist="38100" dir="2700000" algn="tl">
                  <a:srgbClr val="000000"/>
                </a:outerShdw>
              </a:effectLst>
              <a:ea typeface="+mn-ea"/>
            </a:endParaRPr>
          </a:p>
          <a:p>
            <a:pPr eaLnBrk="1" hangingPunct="1">
              <a:lnSpc>
                <a:spcPct val="90000"/>
              </a:lnSpc>
              <a:defRPr/>
            </a:pPr>
            <a:endParaRPr lang="en-US" sz="2000">
              <a:ea typeface="+mn-ea"/>
            </a:endParaRPr>
          </a:p>
          <a:p>
            <a:pPr eaLnBrk="1" hangingPunct="1">
              <a:lnSpc>
                <a:spcPct val="90000"/>
              </a:lnSpc>
              <a:defRPr/>
            </a:pPr>
            <a:endParaRPr lang="en-US" sz="2000">
              <a:ea typeface="+mn-ea"/>
            </a:endParaRPr>
          </a:p>
          <a:p>
            <a:pPr eaLnBrk="1" hangingPunct="1">
              <a:lnSpc>
                <a:spcPct val="90000"/>
              </a:lnSpc>
              <a:defRPr/>
            </a:pPr>
            <a:r>
              <a:rPr lang="en-US" sz="2000">
                <a:ea typeface="+mn-ea"/>
              </a:rPr>
              <a:t>   </a:t>
            </a:r>
          </a:p>
        </p:txBody>
      </p:sp>
      <p:sp>
        <p:nvSpPr>
          <p:cNvPr id="1656836" name="Comment 4">
            <a:extLst>
              <a:ext uri="{FF2B5EF4-FFF2-40B4-BE49-F238E27FC236}">
                <a16:creationId xmlns:a16="http://schemas.microsoft.com/office/drawing/2014/main" id="{46D139F1-CFC9-4D09-938D-FDE6068C9EE1}"/>
              </a:ext>
            </a:extLst>
          </p:cNvPr>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Gogol</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s </a:t>
            </a:r>
            <a:r>
              <a:rPr lang="en-US" sz="1600" i="1">
                <a:solidFill>
                  <a:srgbClr val="000000"/>
                </a:solidFill>
                <a:effectLst>
                  <a:outerShdw blurRad="38100" dist="38100" dir="2700000" algn="tl">
                    <a:srgbClr val="FFFFFF"/>
                  </a:outerShdw>
                </a:effectLst>
                <a:latin typeface="Arial" pitchFamily="34" charset="0"/>
                <a:ea typeface="ＭＳ Ｐゴシック" pitchFamily="34" charset="-128"/>
              </a:rPr>
              <a:t>Dead Souls</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uses modern meanings for soul mixed with those of Imperial Russia.  In Old Russia landowners owned their landbound serfs or souls and on paper - for ten year tax cycles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included some dead souls.  The main character uses the Dead Souls to get a government loan.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56835">
                                            <p:txEl>
                                              <p:pRg st="0" end="0"/>
                                            </p:txEl>
                                          </p:spTgt>
                                        </p:tgtEl>
                                        <p:attrNameLst>
                                          <p:attrName>style.visibility</p:attrName>
                                        </p:attrNameLst>
                                      </p:cBhvr>
                                      <p:to>
                                        <p:strVal val="visible"/>
                                      </p:to>
                                    </p:set>
                                    <p:anim calcmode="lin" valueType="num">
                                      <p:cBhvr>
                                        <p:cTn id="7" dur="1000" fill="hold"/>
                                        <p:tgtEl>
                                          <p:spTgt spid="16568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568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6568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568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56835">
                                            <p:txEl>
                                              <p:pRg st="1" end="1"/>
                                            </p:txEl>
                                          </p:spTgt>
                                        </p:tgtEl>
                                        <p:attrNameLst>
                                          <p:attrName>style.visibility</p:attrName>
                                        </p:attrNameLst>
                                      </p:cBhvr>
                                      <p:to>
                                        <p:strVal val="visible"/>
                                      </p:to>
                                    </p:set>
                                    <p:anim calcmode="lin" valueType="num">
                                      <p:cBhvr>
                                        <p:cTn id="15" dur="1000" fill="hold"/>
                                        <p:tgtEl>
                                          <p:spTgt spid="16568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6568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65683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5683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656835">
                                            <p:txEl>
                                              <p:pRg st="2" end="2"/>
                                            </p:txEl>
                                          </p:spTgt>
                                        </p:tgtEl>
                                        <p:attrNameLst>
                                          <p:attrName>style.visibility</p:attrName>
                                        </p:attrNameLst>
                                      </p:cBhvr>
                                      <p:to>
                                        <p:strVal val="visible"/>
                                      </p:to>
                                    </p:set>
                                    <p:anim calcmode="lin" valueType="num">
                                      <p:cBhvr>
                                        <p:cTn id="23" dur="1000" fill="hold"/>
                                        <p:tgtEl>
                                          <p:spTgt spid="16568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6568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65683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5683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56835">
                                            <p:txEl>
                                              <p:pRg st="3" end="3"/>
                                            </p:txEl>
                                          </p:spTgt>
                                        </p:tgtEl>
                                        <p:attrNameLst>
                                          <p:attrName>style.visibility</p:attrName>
                                        </p:attrNameLst>
                                      </p:cBhvr>
                                      <p:to>
                                        <p:strVal val="visible"/>
                                      </p:to>
                                    </p:set>
                                    <p:anim calcmode="lin" valueType="num">
                                      <p:cBhvr>
                                        <p:cTn id="31" dur="1000" fill="hold"/>
                                        <p:tgtEl>
                                          <p:spTgt spid="165683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65683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65683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5683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656835">
                                            <p:txEl>
                                              <p:pRg st="8" end="8"/>
                                            </p:txEl>
                                          </p:spTgt>
                                        </p:tgtEl>
                                        <p:attrNameLst>
                                          <p:attrName>style.visibility</p:attrName>
                                        </p:attrNameLst>
                                      </p:cBhvr>
                                      <p:to>
                                        <p:strVal val="visible"/>
                                      </p:to>
                                    </p:set>
                                    <p:anim calcmode="lin" valueType="num">
                                      <p:cBhvr>
                                        <p:cTn id="39" dur="1000" fill="hold"/>
                                        <p:tgtEl>
                                          <p:spTgt spid="1656835">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1656835">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165683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5683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683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403074" name="Rectangle 2">
            <a:extLst>
              <a:ext uri="{FF2B5EF4-FFF2-40B4-BE49-F238E27FC236}">
                <a16:creationId xmlns:a16="http://schemas.microsoft.com/office/drawing/2014/main" id="{51948CEB-20EC-4C44-8F9C-52748D963DAE}"/>
              </a:ext>
            </a:extLst>
          </p:cNvPr>
          <p:cNvSpPr>
            <a:spLocks noGrp="1" noChangeArrowheads="1"/>
          </p:cNvSpPr>
          <p:nvPr>
            <p:ph type="title"/>
          </p:nvPr>
        </p:nvSpPr>
        <p:spPr>
          <a:xfrm>
            <a:off x="1905000" y="152400"/>
            <a:ext cx="8305800" cy="1219200"/>
          </a:xfrm>
          <a:solidFill>
            <a:schemeClr val="tx2"/>
          </a:solidFill>
        </p:spPr>
        <p:txBody>
          <a:bodyPr/>
          <a:lstStyle/>
          <a:p>
            <a:pPr eaLnBrk="1" hangingPunct="1">
              <a:defRPr/>
            </a:pPr>
            <a:r>
              <a:rPr lang="en-US" b="1">
                <a:solidFill>
                  <a:schemeClr val="bg1"/>
                </a:solidFill>
                <a:effectLst>
                  <a:outerShdw blurRad="38100" dist="38100" dir="2700000" algn="tl">
                    <a:srgbClr val="808080"/>
                  </a:outerShdw>
                </a:effectLst>
                <a:ea typeface="+mj-ea"/>
              </a:rPr>
              <a:t>Injustice: Christian Response Jesus Modeled A Third Way</a:t>
            </a:r>
          </a:p>
        </p:txBody>
      </p:sp>
      <p:sp>
        <p:nvSpPr>
          <p:cNvPr id="6403075" name="Rectangle 3">
            <a:extLst>
              <a:ext uri="{FF2B5EF4-FFF2-40B4-BE49-F238E27FC236}">
                <a16:creationId xmlns:a16="http://schemas.microsoft.com/office/drawing/2014/main" id="{FE89F27C-A4D3-479A-8806-9DB398D5909F}"/>
              </a:ext>
            </a:extLst>
          </p:cNvPr>
          <p:cNvSpPr>
            <a:spLocks noGrp="1" noChangeArrowheads="1"/>
          </p:cNvSpPr>
          <p:nvPr>
            <p:ph type="body" idx="1"/>
          </p:nvPr>
        </p:nvSpPr>
        <p:spPr>
          <a:xfrm>
            <a:off x="1905000" y="1371600"/>
            <a:ext cx="8305800" cy="5029200"/>
          </a:xfrm>
        </p:spPr>
        <p:txBody>
          <a:bodyPr/>
          <a:lstStyle/>
          <a:p>
            <a:pPr eaLnBrk="1" hangingPunct="1">
              <a:lnSpc>
                <a:spcPct val="90000"/>
              </a:lnSpc>
              <a:buFontTx/>
              <a:buNone/>
              <a:defRPr/>
            </a:pPr>
            <a:r>
              <a:rPr lang="en-US" sz="4000" b="1" u="sng">
                <a:ea typeface="+mn-ea"/>
              </a:rPr>
              <a:t>Exposition Of Matthew 5:  39 – 42</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Violent Resistance &amp; Passive Acceptance Are Wrong</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He Advocated Instead An Assertive Non-Violence</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Turning The Other Cheek Central Illustration</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Acting This Out Gets To The Point</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You can be struck on the right cheek only by an overhand blow or with a backhand blow from the right hand.</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But in that world people did not use the left hand to strike people.  The left hand was ‘reserved’ for ‘unseemly use.’</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Thus,  being struck on the right cheek meant one had been backhanded with the right hand.</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Given the social structure of the day a superior hit an inferior,  whereas one fought social equals with fists.</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This means the parable presupposes a setting in which a superior   is beating a peasant.</a:t>
            </a:r>
            <a:r>
              <a:rPr lang="en-US" sz="1800">
                <a:ea typeface="+mn-ea"/>
              </a:rPr>
              <a:t>  </a:t>
            </a:r>
          </a:p>
          <a:p>
            <a:pPr eaLnBrk="1" hangingPunct="1">
              <a:lnSpc>
                <a:spcPct val="90000"/>
              </a:lnSpc>
              <a:buFont typeface="Wingdings" pitchFamily="2" charset="2"/>
              <a:buNone/>
              <a:defRPr/>
            </a:pPr>
            <a:r>
              <a:rPr lang="en-US" sz="2000" b="1" u="sng">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403074">
                                            <p:txEl>
                                              <p:pRg st="0" end="0"/>
                                            </p:txEl>
                                          </p:spTgt>
                                        </p:tgtEl>
                                        <p:attrNameLst>
                                          <p:attrName>style.visibility</p:attrName>
                                        </p:attrNameLst>
                                      </p:cBhvr>
                                      <p:to>
                                        <p:strVal val="visible"/>
                                      </p:to>
                                    </p:set>
                                    <p:anim calcmode="lin" valueType="num">
                                      <p:cBhvr additive="base">
                                        <p:cTn id="7" dur="75" fill="hold"/>
                                        <p:tgtEl>
                                          <p:spTgt spid="640307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40307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6403075">
                                            <p:txEl>
                                              <p:pRg st="0" end="0"/>
                                            </p:txEl>
                                          </p:spTgt>
                                        </p:tgtEl>
                                        <p:attrNameLst>
                                          <p:attrName>style.visibility</p:attrName>
                                        </p:attrNameLst>
                                      </p:cBhvr>
                                      <p:to>
                                        <p:strVal val="visible"/>
                                      </p:to>
                                    </p:set>
                                    <p:anim calcmode="lin" valueType="num">
                                      <p:cBhvr>
                                        <p:cTn id="13" dur="1000" fill="hold"/>
                                        <p:tgtEl>
                                          <p:spTgt spid="640307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40307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4030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4030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6403075">
                                            <p:txEl>
                                              <p:pRg st="1" end="1"/>
                                            </p:txEl>
                                          </p:spTgt>
                                        </p:tgtEl>
                                        <p:attrNameLst>
                                          <p:attrName>style.visibility</p:attrName>
                                        </p:attrNameLst>
                                      </p:cBhvr>
                                      <p:to>
                                        <p:strVal val="visible"/>
                                      </p:to>
                                    </p:set>
                                    <p:anim calcmode="lin" valueType="num">
                                      <p:cBhvr>
                                        <p:cTn id="21" dur="1000" fill="hold"/>
                                        <p:tgtEl>
                                          <p:spTgt spid="640307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640307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64030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4030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6403075">
                                            <p:txEl>
                                              <p:pRg st="2" end="2"/>
                                            </p:txEl>
                                          </p:spTgt>
                                        </p:tgtEl>
                                        <p:attrNameLst>
                                          <p:attrName>style.visibility</p:attrName>
                                        </p:attrNameLst>
                                      </p:cBhvr>
                                      <p:to>
                                        <p:strVal val="visible"/>
                                      </p:to>
                                    </p:set>
                                    <p:anim calcmode="lin" valueType="num">
                                      <p:cBhvr>
                                        <p:cTn id="29" dur="1000" fill="hold"/>
                                        <p:tgtEl>
                                          <p:spTgt spid="6403075">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40307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4030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030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03075">
                                            <p:txEl>
                                              <p:pRg st="3" end="3"/>
                                            </p:txEl>
                                          </p:spTgt>
                                        </p:tgtEl>
                                        <p:attrNameLst>
                                          <p:attrName>style.visibility</p:attrName>
                                        </p:attrNameLst>
                                      </p:cBhvr>
                                      <p:to>
                                        <p:strVal val="visible"/>
                                      </p:to>
                                    </p:set>
                                    <p:anim calcmode="lin" valueType="num">
                                      <p:cBhvr>
                                        <p:cTn id="37" dur="1000" fill="hold"/>
                                        <p:tgtEl>
                                          <p:spTgt spid="6403075">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6403075">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64030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030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03075">
                                            <p:txEl>
                                              <p:pRg st="4" end="4"/>
                                            </p:txEl>
                                          </p:spTgt>
                                        </p:tgtEl>
                                        <p:attrNameLst>
                                          <p:attrName>style.visibility</p:attrName>
                                        </p:attrNameLst>
                                      </p:cBhvr>
                                      <p:to>
                                        <p:strVal val="visible"/>
                                      </p:to>
                                    </p:set>
                                    <p:anim calcmode="lin" valueType="num">
                                      <p:cBhvr>
                                        <p:cTn id="45" dur="1000" fill="hold"/>
                                        <p:tgtEl>
                                          <p:spTgt spid="6403075">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6403075">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640307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0307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03075">
                                            <p:txEl>
                                              <p:pRg st="5" end="5"/>
                                            </p:txEl>
                                          </p:spTgt>
                                        </p:tgtEl>
                                        <p:attrNameLst>
                                          <p:attrName>style.visibility</p:attrName>
                                        </p:attrNameLst>
                                      </p:cBhvr>
                                      <p:to>
                                        <p:strVal val="visible"/>
                                      </p:to>
                                    </p:set>
                                    <p:anim calcmode="lin" valueType="num">
                                      <p:cBhvr>
                                        <p:cTn id="53" dur="1000" fill="hold"/>
                                        <p:tgtEl>
                                          <p:spTgt spid="6403075">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6403075">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64030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030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03075">
                                            <p:txEl>
                                              <p:pRg st="6" end="6"/>
                                            </p:txEl>
                                          </p:spTgt>
                                        </p:tgtEl>
                                        <p:attrNameLst>
                                          <p:attrName>style.visibility</p:attrName>
                                        </p:attrNameLst>
                                      </p:cBhvr>
                                      <p:to>
                                        <p:strVal val="visible"/>
                                      </p:to>
                                    </p:set>
                                    <p:anim calcmode="lin" valueType="num">
                                      <p:cBhvr>
                                        <p:cTn id="61" dur="1000" fill="hold"/>
                                        <p:tgtEl>
                                          <p:spTgt spid="6403075">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6403075">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640307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0307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6403075">
                                            <p:txEl>
                                              <p:pRg st="7" end="7"/>
                                            </p:txEl>
                                          </p:spTgt>
                                        </p:tgtEl>
                                        <p:attrNameLst>
                                          <p:attrName>style.visibility</p:attrName>
                                        </p:attrNameLst>
                                      </p:cBhvr>
                                      <p:to>
                                        <p:strVal val="visible"/>
                                      </p:to>
                                    </p:set>
                                    <p:anim calcmode="lin" valueType="num">
                                      <p:cBhvr>
                                        <p:cTn id="69" dur="1000" fill="hold"/>
                                        <p:tgtEl>
                                          <p:spTgt spid="6403075">
                                            <p:txEl>
                                              <p:pRg st="7" end="7"/>
                                            </p:txEl>
                                          </p:spTgt>
                                        </p:tgtEl>
                                        <p:attrNameLst>
                                          <p:attrName>ppt_w</p:attrName>
                                        </p:attrNameLst>
                                      </p:cBhvr>
                                      <p:tavLst>
                                        <p:tav tm="0">
                                          <p:val>
                                            <p:fltVal val="0"/>
                                          </p:val>
                                        </p:tav>
                                        <p:tav tm="100000">
                                          <p:val>
                                            <p:strVal val="#ppt_w"/>
                                          </p:val>
                                        </p:tav>
                                      </p:tavLst>
                                    </p:anim>
                                    <p:anim calcmode="lin" valueType="num">
                                      <p:cBhvr>
                                        <p:cTn id="70" dur="1000" fill="hold"/>
                                        <p:tgtEl>
                                          <p:spTgt spid="6403075">
                                            <p:txEl>
                                              <p:pRg st="7" end="7"/>
                                            </p:txEl>
                                          </p:spTgt>
                                        </p:tgtEl>
                                        <p:attrNameLst>
                                          <p:attrName>ppt_h</p:attrName>
                                        </p:attrNameLst>
                                      </p:cBhvr>
                                      <p:tavLst>
                                        <p:tav tm="0">
                                          <p:val>
                                            <p:fltVal val="0"/>
                                          </p:val>
                                        </p:tav>
                                        <p:tav tm="100000">
                                          <p:val>
                                            <p:strVal val="#ppt_h"/>
                                          </p:val>
                                        </p:tav>
                                      </p:tavLst>
                                    </p:anim>
                                    <p:anim calcmode="lin" valueType="num">
                                      <p:cBhvr>
                                        <p:cTn id="71" dur="1000" fill="hold"/>
                                        <p:tgtEl>
                                          <p:spTgt spid="640307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640307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6403075">
                                            <p:txEl>
                                              <p:pRg st="8" end="8"/>
                                            </p:txEl>
                                          </p:spTgt>
                                        </p:tgtEl>
                                        <p:attrNameLst>
                                          <p:attrName>style.visibility</p:attrName>
                                        </p:attrNameLst>
                                      </p:cBhvr>
                                      <p:to>
                                        <p:strVal val="visible"/>
                                      </p:to>
                                    </p:set>
                                    <p:anim calcmode="lin" valueType="num">
                                      <p:cBhvr>
                                        <p:cTn id="77" dur="1000" fill="hold"/>
                                        <p:tgtEl>
                                          <p:spTgt spid="6403075">
                                            <p:txEl>
                                              <p:pRg st="8" end="8"/>
                                            </p:txEl>
                                          </p:spTgt>
                                        </p:tgtEl>
                                        <p:attrNameLst>
                                          <p:attrName>ppt_w</p:attrName>
                                        </p:attrNameLst>
                                      </p:cBhvr>
                                      <p:tavLst>
                                        <p:tav tm="0">
                                          <p:val>
                                            <p:fltVal val="0"/>
                                          </p:val>
                                        </p:tav>
                                        <p:tav tm="100000">
                                          <p:val>
                                            <p:strVal val="#ppt_w"/>
                                          </p:val>
                                        </p:tav>
                                      </p:tavLst>
                                    </p:anim>
                                    <p:anim calcmode="lin" valueType="num">
                                      <p:cBhvr>
                                        <p:cTn id="78" dur="1000" fill="hold"/>
                                        <p:tgtEl>
                                          <p:spTgt spid="6403075">
                                            <p:txEl>
                                              <p:pRg st="8" end="8"/>
                                            </p:txEl>
                                          </p:spTgt>
                                        </p:tgtEl>
                                        <p:attrNameLst>
                                          <p:attrName>ppt_h</p:attrName>
                                        </p:attrNameLst>
                                      </p:cBhvr>
                                      <p:tavLst>
                                        <p:tav tm="0">
                                          <p:val>
                                            <p:fltVal val="0"/>
                                          </p:val>
                                        </p:tav>
                                        <p:tav tm="100000">
                                          <p:val>
                                            <p:strVal val="#ppt_h"/>
                                          </p:val>
                                        </p:tav>
                                      </p:tavLst>
                                    </p:anim>
                                    <p:anim calcmode="lin" valueType="num">
                                      <p:cBhvr>
                                        <p:cTn id="79" dur="1000" fill="hold"/>
                                        <p:tgtEl>
                                          <p:spTgt spid="640307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40307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5" presetClass="entr" presetSubtype="0" fill="hold" grpId="0" nodeType="clickEffect">
                                  <p:stCondLst>
                                    <p:cond delay="0"/>
                                  </p:stCondLst>
                                  <p:childTnLst>
                                    <p:set>
                                      <p:cBhvr>
                                        <p:cTn id="84" dur="1" fill="hold">
                                          <p:stCondLst>
                                            <p:cond delay="0"/>
                                          </p:stCondLst>
                                        </p:cTn>
                                        <p:tgtEl>
                                          <p:spTgt spid="6403075">
                                            <p:txEl>
                                              <p:pRg st="9" end="9"/>
                                            </p:txEl>
                                          </p:spTgt>
                                        </p:tgtEl>
                                        <p:attrNameLst>
                                          <p:attrName>style.visibility</p:attrName>
                                        </p:attrNameLst>
                                      </p:cBhvr>
                                      <p:to>
                                        <p:strVal val="visible"/>
                                      </p:to>
                                    </p:set>
                                    <p:anim calcmode="lin" valueType="num">
                                      <p:cBhvr>
                                        <p:cTn id="85" dur="1000" fill="hold"/>
                                        <p:tgtEl>
                                          <p:spTgt spid="6403075">
                                            <p:txEl>
                                              <p:pRg st="9" end="9"/>
                                            </p:txEl>
                                          </p:spTgt>
                                        </p:tgtEl>
                                        <p:attrNameLst>
                                          <p:attrName>ppt_w</p:attrName>
                                        </p:attrNameLst>
                                      </p:cBhvr>
                                      <p:tavLst>
                                        <p:tav tm="0">
                                          <p:val>
                                            <p:fltVal val="0"/>
                                          </p:val>
                                        </p:tav>
                                        <p:tav tm="100000">
                                          <p:val>
                                            <p:strVal val="#ppt_w"/>
                                          </p:val>
                                        </p:tav>
                                      </p:tavLst>
                                    </p:anim>
                                    <p:anim calcmode="lin" valueType="num">
                                      <p:cBhvr>
                                        <p:cTn id="86" dur="1000" fill="hold"/>
                                        <p:tgtEl>
                                          <p:spTgt spid="6403075">
                                            <p:txEl>
                                              <p:pRg st="9" end="9"/>
                                            </p:txEl>
                                          </p:spTgt>
                                        </p:tgtEl>
                                        <p:attrNameLst>
                                          <p:attrName>ppt_h</p:attrName>
                                        </p:attrNameLst>
                                      </p:cBhvr>
                                      <p:tavLst>
                                        <p:tav tm="0">
                                          <p:val>
                                            <p:fltVal val="0"/>
                                          </p:val>
                                        </p:tav>
                                        <p:tav tm="100000">
                                          <p:val>
                                            <p:strVal val="#ppt_h"/>
                                          </p:val>
                                        </p:tav>
                                      </p:tavLst>
                                    </p:anim>
                                    <p:anim calcmode="lin" valueType="num">
                                      <p:cBhvr>
                                        <p:cTn id="87" dur="1000" fill="hold"/>
                                        <p:tgtEl>
                                          <p:spTgt spid="6403075">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6403075">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6403075">
                                            <p:txEl>
                                              <p:pRg st="10" end="10"/>
                                            </p:txEl>
                                          </p:spTgt>
                                        </p:tgtEl>
                                        <p:attrNameLst>
                                          <p:attrName>style.visibility</p:attrName>
                                        </p:attrNameLst>
                                      </p:cBhvr>
                                      <p:to>
                                        <p:strVal val="visible"/>
                                      </p:to>
                                    </p:set>
                                    <p:anim calcmode="lin" valueType="num">
                                      <p:cBhvr>
                                        <p:cTn id="93" dur="1000" fill="hold"/>
                                        <p:tgtEl>
                                          <p:spTgt spid="6403075">
                                            <p:txEl>
                                              <p:pRg st="10" end="10"/>
                                            </p:txEl>
                                          </p:spTgt>
                                        </p:tgtEl>
                                        <p:attrNameLst>
                                          <p:attrName>ppt_w</p:attrName>
                                        </p:attrNameLst>
                                      </p:cBhvr>
                                      <p:tavLst>
                                        <p:tav tm="0">
                                          <p:val>
                                            <p:fltVal val="0"/>
                                          </p:val>
                                        </p:tav>
                                        <p:tav tm="100000">
                                          <p:val>
                                            <p:strVal val="#ppt_w"/>
                                          </p:val>
                                        </p:tav>
                                      </p:tavLst>
                                    </p:anim>
                                    <p:anim calcmode="lin" valueType="num">
                                      <p:cBhvr>
                                        <p:cTn id="94" dur="1000" fill="hold"/>
                                        <p:tgtEl>
                                          <p:spTgt spid="6403075">
                                            <p:txEl>
                                              <p:pRg st="10" end="10"/>
                                            </p:txEl>
                                          </p:spTgt>
                                        </p:tgtEl>
                                        <p:attrNameLst>
                                          <p:attrName>ppt_h</p:attrName>
                                        </p:attrNameLst>
                                      </p:cBhvr>
                                      <p:tavLst>
                                        <p:tav tm="0">
                                          <p:val>
                                            <p:fltVal val="0"/>
                                          </p:val>
                                        </p:tav>
                                        <p:tav tm="100000">
                                          <p:val>
                                            <p:strVal val="#ppt_h"/>
                                          </p:val>
                                        </p:tav>
                                      </p:tavLst>
                                    </p:anim>
                                    <p:anim calcmode="lin" valueType="num">
                                      <p:cBhvr>
                                        <p:cTn id="95" dur="1000" fill="hold"/>
                                        <p:tgtEl>
                                          <p:spTgt spid="6403075">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6403075">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3074" grpId="0" build="p" autoUpdateAnimBg="0"/>
      <p:bldP spid="6403075"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405122" name="Rectangle 2">
            <a:extLst>
              <a:ext uri="{FF2B5EF4-FFF2-40B4-BE49-F238E27FC236}">
                <a16:creationId xmlns:a16="http://schemas.microsoft.com/office/drawing/2014/main" id="{A808D8BB-3087-445F-ABEE-7AF1E02D2A28}"/>
              </a:ext>
            </a:extLst>
          </p:cNvPr>
          <p:cNvSpPr>
            <a:spLocks noGrp="1" noChangeArrowheads="1"/>
          </p:cNvSpPr>
          <p:nvPr>
            <p:ph type="title"/>
          </p:nvPr>
        </p:nvSpPr>
        <p:spPr>
          <a:xfrm>
            <a:off x="1905000" y="152400"/>
            <a:ext cx="8305800" cy="1219200"/>
          </a:xfrm>
          <a:solidFill>
            <a:schemeClr val="tx2"/>
          </a:solidFill>
        </p:spPr>
        <p:txBody>
          <a:bodyPr/>
          <a:lstStyle/>
          <a:p>
            <a:pPr eaLnBrk="1" hangingPunct="1">
              <a:defRPr/>
            </a:pPr>
            <a:r>
              <a:rPr lang="en-US" b="1">
                <a:solidFill>
                  <a:schemeClr val="bg1"/>
                </a:solidFill>
                <a:effectLst>
                  <a:outerShdw blurRad="38100" dist="38100" dir="2700000" algn="tl">
                    <a:srgbClr val="808080"/>
                  </a:outerShdw>
                </a:effectLst>
                <a:ea typeface="+mj-ea"/>
              </a:rPr>
              <a:t>Injustice: Christian Response Jesus Modeled A Third Way</a:t>
            </a:r>
          </a:p>
        </p:txBody>
      </p:sp>
      <p:sp>
        <p:nvSpPr>
          <p:cNvPr id="6405123" name="Rectangle 3">
            <a:extLst>
              <a:ext uri="{FF2B5EF4-FFF2-40B4-BE49-F238E27FC236}">
                <a16:creationId xmlns:a16="http://schemas.microsoft.com/office/drawing/2014/main" id="{B91C769C-6BDF-45DB-9626-92EF763E1728}"/>
              </a:ext>
            </a:extLst>
          </p:cNvPr>
          <p:cNvSpPr>
            <a:spLocks noGrp="1" noChangeArrowheads="1"/>
          </p:cNvSpPr>
          <p:nvPr>
            <p:ph type="body" idx="1"/>
          </p:nvPr>
        </p:nvSpPr>
        <p:spPr>
          <a:xfrm>
            <a:off x="1905000" y="1524000"/>
            <a:ext cx="8305800" cy="5029200"/>
          </a:xfrm>
        </p:spPr>
        <p:txBody>
          <a:bodyPr/>
          <a:lstStyle/>
          <a:p>
            <a:pPr eaLnBrk="1" hangingPunct="1">
              <a:lnSpc>
                <a:spcPct val="90000"/>
              </a:lnSpc>
              <a:buFontTx/>
              <a:buNone/>
              <a:defRPr/>
            </a:pPr>
            <a:r>
              <a:rPr lang="en-US" sz="4000" b="1" u="sng">
                <a:ea typeface="+mn-ea"/>
              </a:rPr>
              <a:t>Exposition Of Matthew 5:  39 – 42</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Violent Resistance &amp; Passive Acceptance Are Wrong</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He Advocated Instead An Assertive Non-Violence</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Turning The Other Cheek Central Illustration</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Acting This Out Gets To The Point </a:t>
            </a:r>
            <a:r>
              <a:rPr lang="en-US" sz="2400" b="1" i="1" u="sng">
                <a:solidFill>
                  <a:srgbClr val="990033"/>
                </a:solidFill>
                <a:effectLst>
                  <a:outerShdw blurRad="38100" dist="38100" dir="2700000" algn="tl">
                    <a:srgbClr val="C0C0C0"/>
                  </a:outerShdw>
                </a:effectLst>
                <a:ea typeface="+mn-ea"/>
              </a:rPr>
              <a:t>– </a:t>
            </a:r>
            <a:r>
              <a:rPr lang="en-US" sz="2400" b="1" u="sng">
                <a:solidFill>
                  <a:srgbClr val="990033"/>
                </a:solidFill>
                <a:effectLst>
                  <a:outerShdw blurRad="38100" dist="38100" dir="2700000" algn="tl">
                    <a:srgbClr val="C0C0C0"/>
                  </a:outerShdw>
                </a:effectLst>
                <a:ea typeface="+mn-ea"/>
              </a:rPr>
              <a:t>Continued –</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What Should The Peasant Do In Such Situation?</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Verse 39 – “Turn To Him The Other Cheek”</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What Would Be The Probable Outcome Of Following This Advice?</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The only way the superior could continue the beating would be with an overhand blow with the fist – which would be treating the peasant as an equal.  </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Perhaps the beating would not have been stopped by this act but it would have been very disconcerting.  He would only have continued the beating treating the peasant as a social peer!</a:t>
            </a:r>
          </a:p>
          <a:p>
            <a:pPr eaLnBrk="1" hangingPunct="1">
              <a:lnSpc>
                <a:spcPct val="90000"/>
              </a:lnSpc>
              <a:buFont typeface="Wingdings" pitchFamily="2" charset="2"/>
              <a:buNone/>
              <a:defRPr/>
            </a:pPr>
            <a:r>
              <a:rPr lang="en-US" sz="2000" b="1" u="sng">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405122">
                                            <p:txEl>
                                              <p:pRg st="0" end="0"/>
                                            </p:txEl>
                                          </p:spTgt>
                                        </p:tgtEl>
                                        <p:attrNameLst>
                                          <p:attrName>style.visibility</p:attrName>
                                        </p:attrNameLst>
                                      </p:cBhvr>
                                      <p:to>
                                        <p:strVal val="visible"/>
                                      </p:to>
                                    </p:set>
                                    <p:anim calcmode="lin" valueType="num">
                                      <p:cBhvr additive="base">
                                        <p:cTn id="7" dur="75" fill="hold"/>
                                        <p:tgtEl>
                                          <p:spTgt spid="6405122">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40512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405123">
                                            <p:txEl>
                                              <p:pRg st="0" end="0"/>
                                            </p:txEl>
                                          </p:spTgt>
                                        </p:tgtEl>
                                        <p:attrNameLst>
                                          <p:attrName>style.visibility</p:attrName>
                                        </p:attrNameLst>
                                      </p:cBhvr>
                                      <p:to>
                                        <p:strVal val="visible"/>
                                      </p:to>
                                    </p:set>
                                    <p:anim calcmode="lin" valueType="num">
                                      <p:cBhvr>
                                        <p:cTn id="13" dur="500" fill="hold"/>
                                        <p:tgtEl>
                                          <p:spTgt spid="640512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405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405123">
                                            <p:txEl>
                                              <p:pRg st="1" end="1"/>
                                            </p:txEl>
                                          </p:spTgt>
                                        </p:tgtEl>
                                        <p:attrNameLst>
                                          <p:attrName>style.visibility</p:attrName>
                                        </p:attrNameLst>
                                      </p:cBhvr>
                                      <p:to>
                                        <p:strVal val="visible"/>
                                      </p:to>
                                    </p:set>
                                    <p:anim calcmode="lin" valueType="num">
                                      <p:cBhvr>
                                        <p:cTn id="19" dur="500" fill="hold"/>
                                        <p:tgtEl>
                                          <p:spTgt spid="640512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4051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405123">
                                            <p:txEl>
                                              <p:pRg st="2" end="2"/>
                                            </p:txEl>
                                          </p:spTgt>
                                        </p:tgtEl>
                                        <p:attrNameLst>
                                          <p:attrName>style.visibility</p:attrName>
                                        </p:attrNameLst>
                                      </p:cBhvr>
                                      <p:to>
                                        <p:strVal val="visible"/>
                                      </p:to>
                                    </p:set>
                                    <p:anim calcmode="lin" valueType="num">
                                      <p:cBhvr>
                                        <p:cTn id="25" dur="500" fill="hold"/>
                                        <p:tgtEl>
                                          <p:spTgt spid="640512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40512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405123">
                                            <p:txEl>
                                              <p:pRg st="3" end="3"/>
                                            </p:txEl>
                                          </p:spTgt>
                                        </p:tgtEl>
                                        <p:attrNameLst>
                                          <p:attrName>style.visibility</p:attrName>
                                        </p:attrNameLst>
                                      </p:cBhvr>
                                      <p:to>
                                        <p:strVal val="visible"/>
                                      </p:to>
                                    </p:set>
                                    <p:anim calcmode="lin" valueType="num">
                                      <p:cBhvr>
                                        <p:cTn id="31" dur="500" fill="hold"/>
                                        <p:tgtEl>
                                          <p:spTgt spid="640512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40512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405123">
                                            <p:txEl>
                                              <p:pRg st="4" end="4"/>
                                            </p:txEl>
                                          </p:spTgt>
                                        </p:tgtEl>
                                        <p:attrNameLst>
                                          <p:attrName>style.visibility</p:attrName>
                                        </p:attrNameLst>
                                      </p:cBhvr>
                                      <p:to>
                                        <p:strVal val="visible"/>
                                      </p:to>
                                    </p:set>
                                    <p:anim calcmode="lin" valueType="num">
                                      <p:cBhvr>
                                        <p:cTn id="37" dur="500" fill="hold"/>
                                        <p:tgtEl>
                                          <p:spTgt spid="640512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64051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405123">
                                            <p:txEl>
                                              <p:pRg st="5" end="5"/>
                                            </p:txEl>
                                          </p:spTgt>
                                        </p:tgtEl>
                                        <p:attrNameLst>
                                          <p:attrName>style.visibility</p:attrName>
                                        </p:attrNameLst>
                                      </p:cBhvr>
                                      <p:to>
                                        <p:strVal val="visible"/>
                                      </p:to>
                                    </p:set>
                                    <p:anim calcmode="lin" valueType="num">
                                      <p:cBhvr>
                                        <p:cTn id="43" dur="500" fill="hold"/>
                                        <p:tgtEl>
                                          <p:spTgt spid="640512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640512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405123">
                                            <p:txEl>
                                              <p:pRg st="6" end="6"/>
                                            </p:txEl>
                                          </p:spTgt>
                                        </p:tgtEl>
                                        <p:attrNameLst>
                                          <p:attrName>style.visibility</p:attrName>
                                        </p:attrNameLst>
                                      </p:cBhvr>
                                      <p:to>
                                        <p:strVal val="visible"/>
                                      </p:to>
                                    </p:set>
                                    <p:anim calcmode="lin" valueType="num">
                                      <p:cBhvr>
                                        <p:cTn id="49" dur="500" fill="hold"/>
                                        <p:tgtEl>
                                          <p:spTgt spid="640512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640512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405123">
                                            <p:txEl>
                                              <p:pRg st="7" end="7"/>
                                            </p:txEl>
                                          </p:spTgt>
                                        </p:tgtEl>
                                        <p:attrNameLst>
                                          <p:attrName>style.visibility</p:attrName>
                                        </p:attrNameLst>
                                      </p:cBhvr>
                                      <p:to>
                                        <p:strVal val="visible"/>
                                      </p:to>
                                    </p:set>
                                    <p:anim calcmode="lin" valueType="num">
                                      <p:cBhvr>
                                        <p:cTn id="55" dur="500" fill="hold"/>
                                        <p:tgtEl>
                                          <p:spTgt spid="640512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640512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6405123">
                                            <p:txEl>
                                              <p:pRg st="8" end="8"/>
                                            </p:txEl>
                                          </p:spTgt>
                                        </p:tgtEl>
                                        <p:attrNameLst>
                                          <p:attrName>style.visibility</p:attrName>
                                        </p:attrNameLst>
                                      </p:cBhvr>
                                      <p:to>
                                        <p:strVal val="visible"/>
                                      </p:to>
                                    </p:set>
                                    <p:anim calcmode="lin" valueType="num">
                                      <p:cBhvr>
                                        <p:cTn id="61" dur="500" fill="hold"/>
                                        <p:tgtEl>
                                          <p:spTgt spid="6405123">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6405123">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6405123">
                                            <p:txEl>
                                              <p:pRg st="9" end="9"/>
                                            </p:txEl>
                                          </p:spTgt>
                                        </p:tgtEl>
                                        <p:attrNameLst>
                                          <p:attrName>style.visibility</p:attrName>
                                        </p:attrNameLst>
                                      </p:cBhvr>
                                      <p:to>
                                        <p:strVal val="visible"/>
                                      </p:to>
                                    </p:set>
                                    <p:anim calcmode="lin" valueType="num">
                                      <p:cBhvr>
                                        <p:cTn id="67" dur="500" fill="hold"/>
                                        <p:tgtEl>
                                          <p:spTgt spid="6405123">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6405123">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6405123">
                                            <p:txEl>
                                              <p:pRg st="10" end="10"/>
                                            </p:txEl>
                                          </p:spTgt>
                                        </p:tgtEl>
                                        <p:attrNameLst>
                                          <p:attrName>style.visibility</p:attrName>
                                        </p:attrNameLst>
                                      </p:cBhvr>
                                      <p:to>
                                        <p:strVal val="visible"/>
                                      </p:to>
                                    </p:set>
                                    <p:anim calcmode="lin" valueType="num">
                                      <p:cBhvr>
                                        <p:cTn id="73" dur="500" fill="hold"/>
                                        <p:tgtEl>
                                          <p:spTgt spid="6405123">
                                            <p:txEl>
                                              <p:pRg st="10" end="10"/>
                                            </p:txEl>
                                          </p:spTgt>
                                        </p:tgtEl>
                                        <p:attrNameLst>
                                          <p:attrName>ppt_w</p:attrName>
                                        </p:attrNameLst>
                                      </p:cBhvr>
                                      <p:tavLst>
                                        <p:tav tm="0">
                                          <p:val>
                                            <p:fltVal val="0"/>
                                          </p:val>
                                        </p:tav>
                                        <p:tav tm="100000">
                                          <p:val>
                                            <p:strVal val="#ppt_w"/>
                                          </p:val>
                                        </p:tav>
                                      </p:tavLst>
                                    </p:anim>
                                    <p:anim calcmode="lin" valueType="num">
                                      <p:cBhvr>
                                        <p:cTn id="74" dur="500" fill="hold"/>
                                        <p:tgtEl>
                                          <p:spTgt spid="6405123">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5122" grpId="0" build="p" autoUpdateAnimBg="0"/>
      <p:bldP spid="640512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407170" name="Rectangle 2">
            <a:extLst>
              <a:ext uri="{FF2B5EF4-FFF2-40B4-BE49-F238E27FC236}">
                <a16:creationId xmlns:a16="http://schemas.microsoft.com/office/drawing/2014/main" id="{CD7CE5F6-E80B-4EB6-940D-C46BED18E98A}"/>
              </a:ext>
            </a:extLst>
          </p:cNvPr>
          <p:cNvSpPr>
            <a:spLocks noGrp="1" noChangeArrowheads="1"/>
          </p:cNvSpPr>
          <p:nvPr>
            <p:ph type="title"/>
          </p:nvPr>
        </p:nvSpPr>
        <p:spPr>
          <a:xfrm>
            <a:off x="1905000" y="152400"/>
            <a:ext cx="8305800" cy="1219200"/>
          </a:xfrm>
          <a:solidFill>
            <a:schemeClr val="tx2"/>
          </a:solidFill>
        </p:spPr>
        <p:txBody>
          <a:bodyPr/>
          <a:lstStyle/>
          <a:p>
            <a:pPr eaLnBrk="1" hangingPunct="1">
              <a:defRPr/>
            </a:pPr>
            <a:r>
              <a:rPr lang="en-US" b="1">
                <a:solidFill>
                  <a:schemeClr val="bg1"/>
                </a:solidFill>
                <a:effectLst>
                  <a:outerShdw blurRad="38100" dist="38100" dir="2700000" algn="tl">
                    <a:srgbClr val="808080"/>
                  </a:outerShdw>
                </a:effectLst>
                <a:ea typeface="+mj-ea"/>
              </a:rPr>
              <a:t>Injustice: Christian Response Jesus Modeled A Third Way</a:t>
            </a:r>
          </a:p>
        </p:txBody>
      </p:sp>
      <p:sp>
        <p:nvSpPr>
          <p:cNvPr id="6407171" name="Rectangle 3">
            <a:extLst>
              <a:ext uri="{FF2B5EF4-FFF2-40B4-BE49-F238E27FC236}">
                <a16:creationId xmlns:a16="http://schemas.microsoft.com/office/drawing/2014/main" id="{7A5D9F3D-D176-4791-A2A2-F9F6F34900CD}"/>
              </a:ext>
            </a:extLst>
          </p:cNvPr>
          <p:cNvSpPr>
            <a:spLocks noGrp="1" noChangeArrowheads="1"/>
          </p:cNvSpPr>
          <p:nvPr>
            <p:ph type="body" idx="1"/>
          </p:nvPr>
        </p:nvSpPr>
        <p:spPr>
          <a:xfrm>
            <a:off x="1905000" y="1371600"/>
            <a:ext cx="8305800" cy="5181600"/>
          </a:xfrm>
        </p:spPr>
        <p:txBody>
          <a:bodyPr/>
          <a:lstStyle/>
          <a:p>
            <a:pPr eaLnBrk="1" hangingPunct="1">
              <a:lnSpc>
                <a:spcPct val="90000"/>
              </a:lnSpc>
              <a:buFontTx/>
              <a:buNone/>
              <a:defRPr/>
            </a:pPr>
            <a:r>
              <a:rPr lang="en-US" sz="4000" b="1" u="sng">
                <a:ea typeface="+mn-ea"/>
              </a:rPr>
              <a:t>Exposition Of Matthew 5:  39 – 42</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Violent Resistance &amp; Passive Acceptance Are Wrong</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He Advocated Instead An Assertive Non-Violence</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Acting This Out Gets To The Point </a:t>
            </a:r>
            <a:r>
              <a:rPr lang="en-US" sz="2400" b="1" i="1" u="sng">
                <a:solidFill>
                  <a:srgbClr val="990033"/>
                </a:solidFill>
                <a:effectLst>
                  <a:outerShdw blurRad="38100" dist="38100" dir="2700000" algn="tl">
                    <a:srgbClr val="C0C0C0"/>
                  </a:outerShdw>
                </a:effectLst>
                <a:ea typeface="+mn-ea"/>
              </a:rPr>
              <a:t>– </a:t>
            </a:r>
            <a:r>
              <a:rPr lang="en-US" sz="2400" b="1" u="sng">
                <a:solidFill>
                  <a:srgbClr val="990033"/>
                </a:solidFill>
                <a:effectLst>
                  <a:outerShdw blurRad="38100" dist="38100" dir="2700000" algn="tl">
                    <a:srgbClr val="C0C0C0"/>
                  </a:outerShdw>
                </a:effectLst>
                <a:ea typeface="+mn-ea"/>
              </a:rPr>
              <a:t>Continued –</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What Should The Peasant Do In Such Situation?</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Verse 40  – “Let Him Have Your Cloak Also”</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Under civil law a coat could be confiscated for non-payment of debt – there was not any bankruptcy protection back then.</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For the poor,  the coat then served as a blanket at night.</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that world,  the only other garment typically worn by a peasant was an inner garment,  a cloak.</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advising to give the cloak as well – Jesus is saying to strip naked!</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that world,  nakedness was a shame to the person observing it.</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These were potent methods to </a:t>
            </a:r>
            <a:r>
              <a:rPr lang="en-US" sz="2000" i="1">
                <a:solidFill>
                  <a:srgbClr val="990033"/>
                </a:solidFill>
                <a:effectLst>
                  <a:outerShdw blurRad="38100" dist="38100" dir="2700000" algn="tl">
                    <a:srgbClr val="C0C0C0"/>
                  </a:outerShdw>
                </a:effectLst>
                <a:ea typeface="+mn-ea"/>
              </a:rPr>
              <a:t>confound and expose</a:t>
            </a:r>
            <a:r>
              <a:rPr lang="en-US" sz="2000">
                <a:solidFill>
                  <a:srgbClr val="990033"/>
                </a:solidFill>
                <a:effectLst>
                  <a:outerShdw blurRad="38100" dist="38100" dir="2700000" algn="tl">
                    <a:srgbClr val="C0C0C0"/>
                  </a:outerShdw>
                </a:effectLst>
                <a:ea typeface="+mn-ea"/>
              </a:rPr>
              <a:t> social injustice.</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reality,  this new way,  was a radical approach to empowerment.</a:t>
            </a:r>
            <a:r>
              <a:rPr lang="en-US" sz="2000">
                <a:solidFill>
                  <a:srgbClr val="990033"/>
                </a:solidFill>
                <a:ea typeface="+mn-ea"/>
              </a:rPr>
              <a:t>  </a:t>
            </a:r>
          </a:p>
          <a:p>
            <a:pPr eaLnBrk="1" hangingPunct="1">
              <a:lnSpc>
                <a:spcPct val="90000"/>
              </a:lnSpc>
              <a:buFont typeface="Wingdings" pitchFamily="2" charset="2"/>
              <a:buNone/>
              <a:defRPr/>
            </a:pPr>
            <a:r>
              <a:rPr lang="en-US" sz="2000" b="1" u="sng">
                <a:ea typeface="+mn-ea"/>
              </a:rPr>
              <a:t> </a:t>
            </a:r>
          </a:p>
        </p:txBody>
      </p:sp>
      <p:sp>
        <p:nvSpPr>
          <p:cNvPr id="6407172" name="Comment 4">
            <a:extLst>
              <a:ext uri="{FF2B5EF4-FFF2-40B4-BE49-F238E27FC236}">
                <a16:creationId xmlns:a16="http://schemas.microsoft.com/office/drawing/2014/main" id="{1D4A73F7-563B-4A8A-8DB5-820417D817FF}"/>
              </a:ext>
            </a:extLst>
          </p:cNvPr>
          <p:cNvSpPr>
            <a:spLocks noChangeArrowheads="1"/>
          </p:cNvSpPr>
          <p:nvPr/>
        </p:nvSpPr>
        <p:spPr bwMode="auto">
          <a:xfrm>
            <a:off x="1539876" y="-9144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charset="0"/>
                <a:ea typeface="ＭＳ Ｐゴシック" pitchFamily="-112" charset="-128"/>
              </a:rPr>
              <a:t>David Lee Burris:</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pitchFamily="-112" charset="-128"/>
              </a:rPr>
              <a:t>MLK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In the end we will remember not the words of our enemies,  but the silence of our friends.</a:t>
            </a:r>
            <a:r>
              <a:rPr lang="en-US" sz="1600">
                <a:solidFill>
                  <a:srgbClr val="000000"/>
                </a:solidFill>
                <a:effectLst>
                  <a:outerShdw blurRad="38100" dist="38100" dir="2700000" algn="tl">
                    <a:srgbClr val="FFFFFF"/>
                  </a:outerShdw>
                </a:effectLst>
                <a:latin typeface="Flat Brush"/>
                <a:ea typeface="ＭＳ Ｐゴシック" pitchFamily="-112" charset="-128"/>
              </a:rPr>
              <a:t>”</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407170">
                                            <p:txEl>
                                              <p:pRg st="0" end="0"/>
                                            </p:txEl>
                                          </p:spTgt>
                                        </p:tgtEl>
                                        <p:attrNameLst>
                                          <p:attrName>style.visibility</p:attrName>
                                        </p:attrNameLst>
                                      </p:cBhvr>
                                      <p:to>
                                        <p:strVal val="visible"/>
                                      </p:to>
                                    </p:set>
                                    <p:anim calcmode="lin" valueType="num">
                                      <p:cBhvr additive="base">
                                        <p:cTn id="7" dur="75" fill="hold"/>
                                        <p:tgtEl>
                                          <p:spTgt spid="640717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40717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407171">
                                            <p:txEl>
                                              <p:pRg st="0" end="0"/>
                                            </p:txEl>
                                          </p:spTgt>
                                        </p:tgtEl>
                                        <p:attrNameLst>
                                          <p:attrName>style.visibility</p:attrName>
                                        </p:attrNameLst>
                                      </p:cBhvr>
                                      <p:to>
                                        <p:strVal val="visible"/>
                                      </p:to>
                                    </p:set>
                                    <p:animEffect transition="in" filter="dissolve">
                                      <p:cBhvr>
                                        <p:cTn id="13" dur="500"/>
                                        <p:tgtEl>
                                          <p:spTgt spid="640717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407171">
                                            <p:txEl>
                                              <p:pRg st="1" end="1"/>
                                            </p:txEl>
                                          </p:spTgt>
                                        </p:tgtEl>
                                        <p:attrNameLst>
                                          <p:attrName>style.visibility</p:attrName>
                                        </p:attrNameLst>
                                      </p:cBhvr>
                                      <p:to>
                                        <p:strVal val="visible"/>
                                      </p:to>
                                    </p:set>
                                    <p:animEffect transition="in" filter="dissolve">
                                      <p:cBhvr>
                                        <p:cTn id="18" dur="500"/>
                                        <p:tgtEl>
                                          <p:spTgt spid="640717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407171">
                                            <p:txEl>
                                              <p:pRg st="2" end="2"/>
                                            </p:txEl>
                                          </p:spTgt>
                                        </p:tgtEl>
                                        <p:attrNameLst>
                                          <p:attrName>style.visibility</p:attrName>
                                        </p:attrNameLst>
                                      </p:cBhvr>
                                      <p:to>
                                        <p:strVal val="visible"/>
                                      </p:to>
                                    </p:set>
                                    <p:animEffect transition="in" filter="dissolve">
                                      <p:cBhvr>
                                        <p:cTn id="23" dur="500"/>
                                        <p:tgtEl>
                                          <p:spTgt spid="640717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407171">
                                            <p:txEl>
                                              <p:pRg st="3" end="3"/>
                                            </p:txEl>
                                          </p:spTgt>
                                        </p:tgtEl>
                                        <p:attrNameLst>
                                          <p:attrName>style.visibility</p:attrName>
                                        </p:attrNameLst>
                                      </p:cBhvr>
                                      <p:to>
                                        <p:strVal val="visible"/>
                                      </p:to>
                                    </p:set>
                                    <p:animEffect transition="in" filter="dissolve">
                                      <p:cBhvr>
                                        <p:cTn id="28" dur="500"/>
                                        <p:tgtEl>
                                          <p:spTgt spid="640717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07171">
                                            <p:txEl>
                                              <p:pRg st="4" end="4"/>
                                            </p:txEl>
                                          </p:spTgt>
                                        </p:tgtEl>
                                        <p:attrNameLst>
                                          <p:attrName>style.visibility</p:attrName>
                                        </p:attrNameLst>
                                      </p:cBhvr>
                                      <p:to>
                                        <p:strVal val="visible"/>
                                      </p:to>
                                    </p:set>
                                    <p:animEffect transition="in" filter="dissolve">
                                      <p:cBhvr>
                                        <p:cTn id="33" dur="500"/>
                                        <p:tgtEl>
                                          <p:spTgt spid="6407171">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407171">
                                            <p:txEl>
                                              <p:pRg st="5" end="5"/>
                                            </p:txEl>
                                          </p:spTgt>
                                        </p:tgtEl>
                                        <p:attrNameLst>
                                          <p:attrName>style.visibility</p:attrName>
                                        </p:attrNameLst>
                                      </p:cBhvr>
                                      <p:to>
                                        <p:strVal val="visible"/>
                                      </p:to>
                                    </p:set>
                                    <p:animEffect transition="in" filter="dissolve">
                                      <p:cBhvr>
                                        <p:cTn id="38" dur="500"/>
                                        <p:tgtEl>
                                          <p:spTgt spid="6407171">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407171">
                                            <p:txEl>
                                              <p:pRg st="6" end="6"/>
                                            </p:txEl>
                                          </p:spTgt>
                                        </p:tgtEl>
                                        <p:attrNameLst>
                                          <p:attrName>style.visibility</p:attrName>
                                        </p:attrNameLst>
                                      </p:cBhvr>
                                      <p:to>
                                        <p:strVal val="visible"/>
                                      </p:to>
                                    </p:set>
                                    <p:animEffect transition="in" filter="dissolve">
                                      <p:cBhvr>
                                        <p:cTn id="43" dur="500"/>
                                        <p:tgtEl>
                                          <p:spTgt spid="6407171">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407171">
                                            <p:txEl>
                                              <p:pRg st="7" end="7"/>
                                            </p:txEl>
                                          </p:spTgt>
                                        </p:tgtEl>
                                        <p:attrNameLst>
                                          <p:attrName>style.visibility</p:attrName>
                                        </p:attrNameLst>
                                      </p:cBhvr>
                                      <p:to>
                                        <p:strVal val="visible"/>
                                      </p:to>
                                    </p:set>
                                    <p:animEffect transition="in" filter="dissolve">
                                      <p:cBhvr>
                                        <p:cTn id="48" dur="500"/>
                                        <p:tgtEl>
                                          <p:spTgt spid="6407171">
                                            <p:txEl>
                                              <p:pRg st="7" end="7"/>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6407171">
                                            <p:txEl>
                                              <p:pRg st="8" end="8"/>
                                            </p:txEl>
                                          </p:spTgt>
                                        </p:tgtEl>
                                        <p:attrNameLst>
                                          <p:attrName>style.visibility</p:attrName>
                                        </p:attrNameLst>
                                      </p:cBhvr>
                                      <p:to>
                                        <p:strVal val="visible"/>
                                      </p:to>
                                    </p:set>
                                    <p:animEffect transition="in" filter="dissolve">
                                      <p:cBhvr>
                                        <p:cTn id="53" dur="500"/>
                                        <p:tgtEl>
                                          <p:spTgt spid="6407171">
                                            <p:txEl>
                                              <p:pRg st="8" end="8"/>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6407171">
                                            <p:txEl>
                                              <p:pRg st="9" end="9"/>
                                            </p:txEl>
                                          </p:spTgt>
                                        </p:tgtEl>
                                        <p:attrNameLst>
                                          <p:attrName>style.visibility</p:attrName>
                                        </p:attrNameLst>
                                      </p:cBhvr>
                                      <p:to>
                                        <p:strVal val="visible"/>
                                      </p:to>
                                    </p:set>
                                    <p:animEffect transition="in" filter="dissolve">
                                      <p:cBhvr>
                                        <p:cTn id="58" dur="500"/>
                                        <p:tgtEl>
                                          <p:spTgt spid="6407171">
                                            <p:txEl>
                                              <p:pRg st="9" end="9"/>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6407171">
                                            <p:txEl>
                                              <p:pRg st="10" end="10"/>
                                            </p:txEl>
                                          </p:spTgt>
                                        </p:tgtEl>
                                        <p:attrNameLst>
                                          <p:attrName>style.visibility</p:attrName>
                                        </p:attrNameLst>
                                      </p:cBhvr>
                                      <p:to>
                                        <p:strVal val="visible"/>
                                      </p:to>
                                    </p:set>
                                    <p:animEffect transition="in" filter="dissolve">
                                      <p:cBhvr>
                                        <p:cTn id="63" dur="500"/>
                                        <p:tgtEl>
                                          <p:spTgt spid="6407171">
                                            <p:txEl>
                                              <p:pRg st="10" end="1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407171">
                                            <p:txEl>
                                              <p:pRg st="11" end="11"/>
                                            </p:txEl>
                                          </p:spTgt>
                                        </p:tgtEl>
                                        <p:attrNameLst>
                                          <p:attrName>style.visibility</p:attrName>
                                        </p:attrNameLst>
                                      </p:cBhvr>
                                      <p:to>
                                        <p:strVal val="visible"/>
                                      </p:to>
                                    </p:set>
                                    <p:animEffect transition="in" filter="dissolve">
                                      <p:cBhvr>
                                        <p:cTn id="68" dur="500"/>
                                        <p:tgtEl>
                                          <p:spTgt spid="6407171">
                                            <p:txEl>
                                              <p:pRg st="11" end="1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6407171">
                                            <p:txEl>
                                              <p:pRg st="12" end="12"/>
                                            </p:txEl>
                                          </p:spTgt>
                                        </p:tgtEl>
                                        <p:attrNameLst>
                                          <p:attrName>style.visibility</p:attrName>
                                        </p:attrNameLst>
                                      </p:cBhvr>
                                      <p:to>
                                        <p:strVal val="visible"/>
                                      </p:to>
                                    </p:set>
                                    <p:animEffect transition="in" filter="dissolve">
                                      <p:cBhvr>
                                        <p:cTn id="73" dur="500"/>
                                        <p:tgtEl>
                                          <p:spTgt spid="6407171">
                                            <p:txEl>
                                              <p:pRg st="12" end="1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6407171">
                                            <p:txEl>
                                              <p:pRg st="13" end="13"/>
                                            </p:txEl>
                                          </p:spTgt>
                                        </p:tgtEl>
                                        <p:attrNameLst>
                                          <p:attrName>style.visibility</p:attrName>
                                        </p:attrNameLst>
                                      </p:cBhvr>
                                      <p:to>
                                        <p:strVal val="visible"/>
                                      </p:to>
                                    </p:set>
                                    <p:animEffect transition="in" filter="dissolve">
                                      <p:cBhvr>
                                        <p:cTn id="78" dur="500"/>
                                        <p:tgtEl>
                                          <p:spTgt spid="640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7170" grpId="0" build="p" autoUpdateAnimBg="0"/>
      <p:bldP spid="640717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636803" name="Rectangle 3">
            <a:extLst>
              <a:ext uri="{FF2B5EF4-FFF2-40B4-BE49-F238E27FC236}">
                <a16:creationId xmlns:a16="http://schemas.microsoft.com/office/drawing/2014/main" id="{B093FE11-FE2D-41F7-8FE8-34569D3B55D6}"/>
              </a:ext>
            </a:extLst>
          </p:cNvPr>
          <p:cNvSpPr>
            <a:spLocks noGrp="1" noChangeArrowheads="1"/>
          </p:cNvSpPr>
          <p:nvPr>
            <p:ph type="subTitle" idx="1"/>
          </p:nvPr>
        </p:nvSpPr>
        <p:spPr>
          <a:xfrm>
            <a:off x="2133600" y="5562600"/>
            <a:ext cx="8001000" cy="457200"/>
          </a:xfrm>
        </p:spPr>
        <p:txBody>
          <a:bodyPr/>
          <a:lstStyle/>
          <a:p>
            <a:pPr eaLnBrk="1" hangingPunct="1">
              <a:defRPr/>
            </a:pPr>
            <a:r>
              <a:rPr lang="en-US" i="1">
                <a:solidFill>
                  <a:srgbClr val="FF0066"/>
                </a:solidFill>
                <a:effectLst>
                  <a:outerShdw blurRad="38100" dist="38100" dir="2700000" algn="tl">
                    <a:srgbClr val="000000"/>
                  </a:outerShdw>
                </a:effectLst>
                <a:ea typeface="+mn-ea"/>
              </a:rPr>
              <a:t>Lessons Of Legalism:</a:t>
            </a:r>
            <a:r>
              <a:rPr lang="en-US" i="1">
                <a:solidFill>
                  <a:schemeClr val="folHlink"/>
                </a:solidFill>
                <a:effectLst>
                  <a:outerShdw blurRad="38100" dist="38100" dir="2700000" algn="tl">
                    <a:srgbClr val="000000"/>
                  </a:outerShdw>
                </a:effectLst>
                <a:ea typeface="+mn-ea"/>
              </a:rPr>
              <a:t>  The Pound Of Flesh</a:t>
            </a:r>
          </a:p>
        </p:txBody>
      </p:sp>
      <p:sp>
        <p:nvSpPr>
          <p:cNvPr id="2636804" name="Comment 4">
            <a:extLst>
              <a:ext uri="{FF2B5EF4-FFF2-40B4-BE49-F238E27FC236}">
                <a16:creationId xmlns:a16="http://schemas.microsoft.com/office/drawing/2014/main" id="{6006FAFE-6ACA-4552-945A-C6901044D60C}"/>
              </a:ext>
            </a:extLst>
          </p:cNvPr>
          <p:cNvSpPr>
            <a:spLocks noChangeArrowheads="1"/>
          </p:cNvSpPr>
          <p:nvPr/>
        </p:nvSpPr>
        <p:spPr bwMode="auto">
          <a:xfrm>
            <a:off x="1539876" y="-838200"/>
            <a:ext cx="5775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Excessive legalism indicates a systems trending out-of-order!</a:t>
            </a:r>
          </a:p>
        </p:txBody>
      </p:sp>
    </p:spTree>
  </p:cSld>
  <p:clrMapOvr>
    <a:masterClrMapping/>
  </p:clrMapOvr>
  <p:transition spd="slow" advTm="16000">
    <p:comb/>
    <p:sndAc>
      <p:stSnd>
        <p:snd r:embed="rId3" name="projctor.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Date Placeholder 1">
            <a:extLst>
              <a:ext uri="{FF2B5EF4-FFF2-40B4-BE49-F238E27FC236}">
                <a16:creationId xmlns:a16="http://schemas.microsoft.com/office/drawing/2014/main" id="{0C367DA8-CD5C-48D1-B2CA-4D06038739B9}"/>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latin typeface="Tahoma"/>
            </a:endParaRPr>
          </a:p>
        </p:txBody>
      </p:sp>
      <p:sp>
        <p:nvSpPr>
          <p:cNvPr id="4" name="Footer Placeholder 2">
            <a:extLst>
              <a:ext uri="{FF2B5EF4-FFF2-40B4-BE49-F238E27FC236}">
                <a16:creationId xmlns:a16="http://schemas.microsoft.com/office/drawing/2014/main" id="{A93191E1-C4FA-48B9-AA0F-28C291A01FB6}"/>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latin typeface="Tahoma"/>
            </a:endParaRPr>
          </a:p>
        </p:txBody>
      </p:sp>
      <p:sp>
        <p:nvSpPr>
          <p:cNvPr id="4899842" name="Rectangle 2050">
            <a:extLst>
              <a:ext uri="{FF2B5EF4-FFF2-40B4-BE49-F238E27FC236}">
                <a16:creationId xmlns:a16="http://schemas.microsoft.com/office/drawing/2014/main" id="{0D0F0019-8A36-4655-A75C-82F72CFE0E58}"/>
              </a:ext>
            </a:extLst>
          </p:cNvPr>
          <p:cNvSpPr>
            <a:spLocks noChangeArrowheads="1"/>
          </p:cNvSpPr>
          <p:nvPr/>
        </p:nvSpPr>
        <p:spPr bwMode="auto">
          <a:xfrm>
            <a:off x="2819400" y="152401"/>
            <a:ext cx="7620000" cy="2435225"/>
          </a:xfrm>
          <a:prstGeom prst="rect">
            <a:avLst/>
          </a:prstGeom>
          <a:noFill/>
          <a:ln w="9525">
            <a:noFill/>
            <a:miter lim="800000"/>
            <a:headEnd/>
            <a:tailEnd/>
          </a:ln>
          <a:effectLst>
            <a:outerShdw dist="35921" dir="2700000" algn="ctr" rotWithShape="0">
              <a:srgbClr val="666633"/>
            </a:outerShdw>
          </a:effectLst>
        </p:spPr>
        <p:txBody>
          <a:bodyPr>
            <a:spAutoFit/>
          </a:bodyPr>
          <a:lstStyle/>
          <a:p>
            <a:pPr defTabSz="914400" fontAlgn="base">
              <a:lnSpc>
                <a:spcPct val="80000"/>
              </a:lnSpc>
              <a:spcBef>
                <a:spcPct val="0"/>
              </a:spcBef>
              <a:spcAft>
                <a:spcPct val="0"/>
              </a:spcAft>
              <a:defRPr/>
            </a:pPr>
            <a:r>
              <a:rPr lang="en-US" sz="4800" b="1">
                <a:solidFill>
                  <a:srgbClr val="51ABD0"/>
                </a:solidFill>
                <a:latin typeface="Verdana" pitchFamily="34" charset="0"/>
                <a:ea typeface="ＭＳ Ｐゴシック" pitchFamily="34" charset="-128"/>
              </a:rPr>
              <a:t>Perseveration</a:t>
            </a:r>
            <a:r>
              <a:rPr lang="en-US" sz="4800" b="1">
                <a:solidFill>
                  <a:srgbClr val="FFFFFF"/>
                </a:solidFill>
                <a:latin typeface="Verdana" pitchFamily="34" charset="0"/>
                <a:ea typeface="ＭＳ Ｐゴシック" pitchFamily="34" charset="-128"/>
              </a:rPr>
              <a:t> is the tendency to continue in destructive behaviors.</a:t>
            </a:r>
          </a:p>
        </p:txBody>
      </p:sp>
      <p:pic>
        <p:nvPicPr>
          <p:cNvPr id="5" name="Picture 4" descr="lg_horizmerven.jpg">
            <a:extLst>
              <a:ext uri="{FF2B5EF4-FFF2-40B4-BE49-F238E27FC236}">
                <a16:creationId xmlns:a16="http://schemas.microsoft.com/office/drawing/2014/main" id="{B0B3FB41-BCE7-4CFF-81F7-00F6BD7AE3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Title 1">
            <a:extLst>
              <a:ext uri="{FF2B5EF4-FFF2-40B4-BE49-F238E27FC236}">
                <a16:creationId xmlns:a16="http://schemas.microsoft.com/office/drawing/2014/main" id="{CDA93626-013D-4339-9F0F-82D4231B7978}"/>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rPr>
              <a:t>The Sinful Versus Spiritual Mindset</a:t>
            </a:r>
          </a:p>
        </p:txBody>
      </p:sp>
      <p:sp>
        <p:nvSpPr>
          <p:cNvPr id="6" name="Content Placeholder 2">
            <a:extLst>
              <a:ext uri="{FF2B5EF4-FFF2-40B4-BE49-F238E27FC236}">
                <a16:creationId xmlns:a16="http://schemas.microsoft.com/office/drawing/2014/main" id="{5DD8F67D-453B-4FD6-BD74-587B96424B12}"/>
              </a:ext>
            </a:extLst>
          </p:cNvPr>
          <p:cNvSpPr>
            <a:spLocks noGrp="1"/>
          </p:cNvSpPr>
          <p:nvPr>
            <p:ph idx="1"/>
          </p:nvPr>
        </p:nvSpPr>
        <p:spPr>
          <a:xfrm>
            <a:off x="2933700" y="2438400"/>
            <a:ext cx="8770938" cy="3651250"/>
          </a:xfrm>
        </p:spPr>
        <p:txBody>
          <a:bodyPr>
            <a:normAutofit/>
          </a:bodyPr>
          <a:lstStyle/>
          <a:p>
            <a:r>
              <a:rPr lang="en-US" sz="3200" dirty="0">
                <a:solidFill>
                  <a:schemeClr val="bg1"/>
                </a:solidFill>
                <a:effectLst>
                  <a:outerShdw blurRad="38100" dist="38100" dir="2700000" algn="tl">
                    <a:srgbClr val="000000">
                      <a:alpha val="43137"/>
                    </a:srgbClr>
                  </a:outerShdw>
                </a:effectLst>
              </a:rPr>
              <a:t>Biblical Numerology: Two Opposed Mindsets</a:t>
            </a:r>
          </a:p>
          <a:p>
            <a:r>
              <a:rPr lang="en-US" sz="3200" dirty="0">
                <a:solidFill>
                  <a:schemeClr val="bg1"/>
                </a:solidFill>
                <a:effectLst>
                  <a:outerShdw blurRad="38100" dist="38100" dir="2700000" algn="tl">
                    <a:srgbClr val="000000">
                      <a:alpha val="43137"/>
                    </a:srgbClr>
                  </a:outerShdw>
                </a:effectLst>
              </a:rPr>
              <a:t>The Natural Man Versus The Enlightened Man</a:t>
            </a:r>
          </a:p>
          <a:p>
            <a:r>
              <a:rPr lang="en-US" sz="3200" dirty="0">
                <a:solidFill>
                  <a:schemeClr val="bg1"/>
                </a:solidFill>
                <a:effectLst>
                  <a:outerShdw blurRad="38100" dist="38100" dir="2700000" algn="tl">
                    <a:srgbClr val="000000">
                      <a:alpha val="43137"/>
                    </a:srgbClr>
                  </a:outerShdw>
                </a:effectLst>
              </a:rPr>
              <a:t>The People of the Lie Versus The People of God</a:t>
            </a:r>
          </a:p>
          <a:p>
            <a:endParaRPr lang="en-US" dirty="0"/>
          </a:p>
        </p:txBody>
      </p:sp>
      <p:sp>
        <p:nvSpPr>
          <p:cNvPr id="7" name="Action Button: Go Back or Previous 6">
            <a:hlinkClick r:id="rId3" action="ppaction://hlinksldjump" highlightClick="1"/>
            <a:extLst>
              <a:ext uri="{FF2B5EF4-FFF2-40B4-BE49-F238E27FC236}">
                <a16:creationId xmlns:a16="http://schemas.microsoft.com/office/drawing/2014/main" id="{89BC5D69-CCFA-4008-BC0A-9A0F900E4879}"/>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3930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7058" name="Rectangle 2">
            <a:extLst>
              <a:ext uri="{FF2B5EF4-FFF2-40B4-BE49-F238E27FC236}">
                <a16:creationId xmlns:a16="http://schemas.microsoft.com/office/drawing/2014/main" id="{454297DC-0371-4568-951C-3C8CF8D10971}"/>
              </a:ext>
            </a:extLst>
          </p:cNvPr>
          <p:cNvSpPr>
            <a:spLocks noGrp="1" noChangeArrowheads="1"/>
          </p:cNvSpPr>
          <p:nvPr>
            <p:ph type="title"/>
          </p:nvPr>
        </p:nvSpPr>
        <p:spPr>
          <a:xfrm>
            <a:off x="1752600" y="152400"/>
            <a:ext cx="8686800" cy="838200"/>
          </a:xfrm>
          <a:solidFill>
            <a:schemeClr val="bg1"/>
          </a:solidFill>
        </p:spPr>
        <p:txBody>
          <a:bodyPr/>
          <a:lstStyle/>
          <a:p>
            <a:pPr eaLnBrk="1" hangingPunct="1">
              <a:defRPr/>
            </a:pPr>
            <a:r>
              <a:rPr lang="en-US" sz="6000" dirty="0">
                <a:effectLst>
                  <a:outerShdw blurRad="38100" dist="38100" dir="2700000" algn="tl">
                    <a:srgbClr val="C0C0C0"/>
                  </a:outerShdw>
                </a:effectLst>
                <a:ea typeface="+mj-ea"/>
              </a:rPr>
              <a:t>Satan’s Sin:  Pit Of Pride</a:t>
            </a:r>
          </a:p>
        </p:txBody>
      </p:sp>
      <p:sp>
        <p:nvSpPr>
          <p:cNvPr id="557059" name="Rectangle 3">
            <a:extLst>
              <a:ext uri="{FF2B5EF4-FFF2-40B4-BE49-F238E27FC236}">
                <a16:creationId xmlns:a16="http://schemas.microsoft.com/office/drawing/2014/main" id="{E8CFE214-B8D4-407E-BB7C-96F06B80FEC9}"/>
              </a:ext>
            </a:extLst>
          </p:cNvPr>
          <p:cNvSpPr>
            <a:spLocks noGrp="1" noChangeArrowheads="1"/>
          </p:cNvSpPr>
          <p:nvPr>
            <p:ph type="body" idx="1"/>
          </p:nvPr>
        </p:nvSpPr>
        <p:spPr>
          <a:xfrm>
            <a:off x="1676400" y="5257800"/>
            <a:ext cx="8839200" cy="1447800"/>
          </a:xfrm>
        </p:spPr>
        <p:txBody>
          <a:bodyPr/>
          <a:lstStyle/>
          <a:p>
            <a:pPr eaLnBrk="1" hangingPunct="1">
              <a:lnSpc>
                <a:spcPct val="90000"/>
              </a:lnSpc>
              <a:defRPr/>
            </a:pPr>
            <a:r>
              <a:rPr lang="en-US" sz="4000" b="1" dirty="0">
                <a:solidFill>
                  <a:schemeClr val="bg1"/>
                </a:solidFill>
                <a:effectLst>
                  <a:outerShdw blurRad="38100" dist="38100" dir="2700000" algn="tl">
                    <a:srgbClr val="C0C0C0"/>
                  </a:outerShdw>
                </a:effectLst>
                <a:ea typeface="+mn-ea"/>
              </a:rPr>
              <a:t>1</a:t>
            </a:r>
            <a:r>
              <a:rPr lang="en-US" sz="4000" b="1" baseline="30000" dirty="0">
                <a:solidFill>
                  <a:schemeClr val="bg1"/>
                </a:solidFill>
                <a:effectLst>
                  <a:outerShdw blurRad="38100" dist="38100" dir="2700000" algn="tl">
                    <a:srgbClr val="C0C0C0"/>
                  </a:outerShdw>
                </a:effectLst>
                <a:ea typeface="+mn-ea"/>
              </a:rPr>
              <a:t>st</a:t>
            </a:r>
            <a:r>
              <a:rPr lang="en-US" sz="4000" b="1" dirty="0">
                <a:solidFill>
                  <a:schemeClr val="bg1"/>
                </a:solidFill>
                <a:effectLst>
                  <a:outerShdw blurRad="38100" dist="38100" dir="2700000" algn="tl">
                    <a:srgbClr val="C0C0C0"/>
                  </a:outerShdw>
                </a:effectLst>
                <a:ea typeface="+mn-ea"/>
              </a:rPr>
              <a:t> Timothy 3:  6 –</a:t>
            </a:r>
          </a:p>
          <a:p>
            <a:pPr eaLnBrk="1" hangingPunct="1">
              <a:lnSpc>
                <a:spcPct val="90000"/>
              </a:lnSpc>
              <a:defRPr/>
            </a:pPr>
            <a:r>
              <a:rPr lang="en-US" b="1" dirty="0">
                <a:solidFill>
                  <a:srgbClr val="FFFF00"/>
                </a:solidFill>
                <a:effectLst>
                  <a:outerShdw blurRad="38100" dist="38100" dir="2700000" algn="tl">
                    <a:srgbClr val="C0C0C0"/>
                  </a:outerShdw>
                </a:effectLst>
                <a:ea typeface="+mn-ea"/>
              </a:rPr>
              <a:t>“…lest being puffed up with pride he fall into the same condemnation as the devil.”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7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7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9" grpId="0" build="p" bldLvl="3"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2929A06D-879C-4E77-AE06-30B07F5FD322}"/>
              </a:ext>
            </a:extLst>
          </p:cNvPr>
          <p:cNvSpPr>
            <a:spLocks noGrp="1" noChangeArrowheads="1"/>
          </p:cNvSpPr>
          <p:nvPr>
            <p:ph type="ctrTitle"/>
          </p:nvPr>
        </p:nvSpPr>
        <p:spPr>
          <a:xfrm>
            <a:off x="3962400" y="914400"/>
            <a:ext cx="6553200" cy="990600"/>
          </a:xfrm>
          <a:solidFill>
            <a:srgbClr val="CC3300"/>
          </a:solidFill>
        </p:spPr>
        <p:txBody>
          <a:bodyPr/>
          <a:lstStyle/>
          <a:p>
            <a:pPr eaLnBrk="1" hangingPunct="1">
              <a:defRPr/>
            </a:pPr>
            <a:r>
              <a:rPr lang="en-US">
                <a:solidFill>
                  <a:srgbClr val="FF9900"/>
                </a:solidFill>
                <a:effectLst>
                  <a:outerShdw blurRad="38100" dist="38100" dir="2700000" algn="tl">
                    <a:srgbClr val="000000"/>
                  </a:outerShdw>
                </a:effectLst>
                <a:ea typeface="+mj-ea"/>
              </a:rPr>
              <a:t>The Prince Of This World</a:t>
            </a:r>
          </a:p>
        </p:txBody>
      </p:sp>
      <p:sp>
        <p:nvSpPr>
          <p:cNvPr id="560131" name="Rectangle 3">
            <a:extLst>
              <a:ext uri="{FF2B5EF4-FFF2-40B4-BE49-F238E27FC236}">
                <a16:creationId xmlns:a16="http://schemas.microsoft.com/office/drawing/2014/main" id="{C68679AA-1D91-45C8-9FB9-335D06C0932E}"/>
              </a:ext>
            </a:extLst>
          </p:cNvPr>
          <p:cNvSpPr>
            <a:spLocks noGrp="1" noChangeArrowheads="1"/>
          </p:cNvSpPr>
          <p:nvPr>
            <p:ph type="subTitle" idx="1"/>
          </p:nvPr>
        </p:nvSpPr>
        <p:spPr>
          <a:xfrm>
            <a:off x="2895600" y="2971800"/>
            <a:ext cx="7620000" cy="762000"/>
          </a:xfrm>
          <a:solidFill>
            <a:srgbClr val="CC3300"/>
          </a:solidFill>
        </p:spPr>
        <p:txBody>
          <a:bodyPr/>
          <a:lstStyle/>
          <a:p>
            <a:pPr eaLnBrk="1" hangingPunct="1">
              <a:defRPr/>
            </a:pPr>
            <a:r>
              <a:rPr lang="en-US" sz="4400">
                <a:solidFill>
                  <a:srgbClr val="FF9900"/>
                </a:solidFill>
                <a:effectLst>
                  <a:outerShdw blurRad="38100" dist="38100" dir="2700000" algn="tl">
                    <a:srgbClr val="000000"/>
                  </a:outerShdw>
                </a:effectLst>
                <a:ea typeface="+mn-ea"/>
              </a:rPr>
              <a:t>John 12:  31;  14:  30;  16:  11</a:t>
            </a: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7074" name="Rectangle 2">
            <a:extLst>
              <a:ext uri="{FF2B5EF4-FFF2-40B4-BE49-F238E27FC236}">
                <a16:creationId xmlns:a16="http://schemas.microsoft.com/office/drawing/2014/main" id="{72D70F7D-691D-41C2-B7A8-B6FF2A3F36A2}"/>
              </a:ext>
            </a:extLst>
          </p:cNvPr>
          <p:cNvSpPr>
            <a:spLocks noGrp="1" noChangeArrowheads="1"/>
          </p:cNvSpPr>
          <p:nvPr>
            <p:ph type="ctrTitle"/>
          </p:nvPr>
        </p:nvSpPr>
        <p:spPr>
          <a:xfrm>
            <a:off x="1676400" y="2438400"/>
            <a:ext cx="8763000" cy="685800"/>
          </a:xfrm>
          <a:solidFill>
            <a:srgbClr val="000000"/>
          </a:solidFill>
        </p:spPr>
        <p:txBody>
          <a:bodyPr/>
          <a:lstStyle/>
          <a:p>
            <a:pPr eaLnBrk="1" hangingPunct="1"/>
            <a:r>
              <a:rPr lang="en-US" altLang="en-US" sz="3200">
                <a:solidFill>
                  <a:schemeClr val="bg1"/>
                </a:solidFill>
              </a:rPr>
              <a:t>This Cancer Has Spread As An Efficient Killer!</a:t>
            </a:r>
          </a:p>
        </p:txBody>
      </p:sp>
      <p:sp>
        <p:nvSpPr>
          <p:cNvPr id="11267076" name="WordArt 4">
            <a:extLst>
              <a:ext uri="{FF2B5EF4-FFF2-40B4-BE49-F238E27FC236}">
                <a16:creationId xmlns:a16="http://schemas.microsoft.com/office/drawing/2014/main" id="{28263A5A-FF04-4DB9-9EA8-720EF2B68EF0}"/>
              </a:ext>
            </a:extLst>
          </p:cNvPr>
          <p:cNvSpPr>
            <a:spLocks noChangeArrowheads="1" noChangeShapeType="1" noTextEdit="1"/>
          </p:cNvSpPr>
          <p:nvPr/>
        </p:nvSpPr>
        <p:spPr bwMode="auto">
          <a:xfrm>
            <a:off x="2286000" y="3733800"/>
            <a:ext cx="8001000" cy="2743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4D0808"/>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PATHOGENIC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267074">
                                            <p:txEl>
                                              <p:pRg st="0" end="0"/>
                                            </p:txEl>
                                          </p:spTgt>
                                        </p:tgtEl>
                                        <p:attrNameLst>
                                          <p:attrName>style.visibility</p:attrName>
                                        </p:attrNameLst>
                                      </p:cBhvr>
                                      <p:to>
                                        <p:strVal val="visible"/>
                                      </p:to>
                                    </p:set>
                                    <p:anim calcmode="lin" valueType="num">
                                      <p:cBhvr additive="base">
                                        <p:cTn id="7" dur="300" fill="hold"/>
                                        <p:tgtEl>
                                          <p:spTgt spid="112670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2670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11267076"/>
                                        </p:tgtEl>
                                        <p:attrNameLst>
                                          <p:attrName>style.visibility</p:attrName>
                                        </p:attrNameLst>
                                      </p:cBhvr>
                                      <p:to>
                                        <p:strVal val="visible"/>
                                      </p:to>
                                    </p:set>
                                    <p:anim calcmode="lin" valueType="num">
                                      <p:cBhvr>
                                        <p:cTn id="13" dur="500" fill="hold"/>
                                        <p:tgtEl>
                                          <p:spTgt spid="11267076"/>
                                        </p:tgtEl>
                                        <p:attrNameLst>
                                          <p:attrName>ppt_w</p:attrName>
                                        </p:attrNameLst>
                                      </p:cBhvr>
                                      <p:tavLst>
                                        <p:tav tm="0">
                                          <p:val>
                                            <p:fltVal val="0"/>
                                          </p:val>
                                        </p:tav>
                                        <p:tav tm="100000">
                                          <p:val>
                                            <p:strVal val="#ppt_w"/>
                                          </p:val>
                                        </p:tav>
                                      </p:tavLst>
                                    </p:anim>
                                    <p:anim calcmode="lin" valueType="num">
                                      <p:cBhvr>
                                        <p:cTn id="14" dur="500" fill="hold"/>
                                        <p:tgtEl>
                                          <p:spTgt spid="11267076"/>
                                        </p:tgtEl>
                                        <p:attrNameLst>
                                          <p:attrName>ppt_h</p:attrName>
                                        </p:attrNameLst>
                                      </p:cBhvr>
                                      <p:tavLst>
                                        <p:tav tm="0">
                                          <p:val>
                                            <p:fltVal val="0"/>
                                          </p:val>
                                        </p:tav>
                                        <p:tav tm="100000">
                                          <p:val>
                                            <p:strVal val="#ppt_h"/>
                                          </p:val>
                                        </p:tav>
                                      </p:tavLst>
                                    </p:anim>
                                    <p:anim calcmode="lin" valueType="num">
                                      <p:cBhvr>
                                        <p:cTn id="15" dur="500" fill="hold"/>
                                        <p:tgtEl>
                                          <p:spTgt spid="11267076"/>
                                        </p:tgtEl>
                                        <p:attrNameLst>
                                          <p:attrName>ppt_x</p:attrName>
                                        </p:attrNameLst>
                                      </p:cBhvr>
                                      <p:tavLst>
                                        <p:tav tm="0">
                                          <p:val>
                                            <p:fltVal val="0.5"/>
                                          </p:val>
                                        </p:tav>
                                        <p:tav tm="100000">
                                          <p:val>
                                            <p:strVal val="#ppt_x"/>
                                          </p:val>
                                        </p:tav>
                                      </p:tavLst>
                                    </p:anim>
                                    <p:anim calcmode="lin" valueType="num">
                                      <p:cBhvr>
                                        <p:cTn id="16" dur="500" fill="hold"/>
                                        <p:tgtEl>
                                          <p:spTgt spid="1126707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074"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5026" name="Rectangle 1026">
            <a:extLst>
              <a:ext uri="{FF2B5EF4-FFF2-40B4-BE49-F238E27FC236}">
                <a16:creationId xmlns:a16="http://schemas.microsoft.com/office/drawing/2014/main" id="{74818F5B-2AF9-4489-B7E2-2D39A3ED4B43}"/>
              </a:ext>
            </a:extLst>
          </p:cNvPr>
          <p:cNvSpPr>
            <a:spLocks noGrp="1" noChangeArrowheads="1"/>
          </p:cNvSpPr>
          <p:nvPr>
            <p:ph type="ctrTitle"/>
          </p:nvPr>
        </p:nvSpPr>
        <p:spPr>
          <a:xfrm>
            <a:off x="1524000" y="2438400"/>
            <a:ext cx="9144000" cy="685800"/>
          </a:xfrm>
          <a:solidFill>
            <a:srgbClr val="000000"/>
          </a:solidFill>
        </p:spPr>
        <p:txBody>
          <a:bodyPr/>
          <a:lstStyle/>
          <a:p>
            <a:pPr eaLnBrk="1" hangingPunct="1"/>
            <a:r>
              <a:rPr lang="en-US" altLang="en-US" sz="3200">
                <a:solidFill>
                  <a:schemeClr val="bg1"/>
                </a:solidFill>
              </a:rPr>
              <a:t>This Scourge Has Spread As A Virus That Hunts!</a:t>
            </a:r>
          </a:p>
        </p:txBody>
      </p:sp>
      <p:sp>
        <p:nvSpPr>
          <p:cNvPr id="11265027" name="WordArt 1027">
            <a:extLst>
              <a:ext uri="{FF2B5EF4-FFF2-40B4-BE49-F238E27FC236}">
                <a16:creationId xmlns:a16="http://schemas.microsoft.com/office/drawing/2014/main" id="{CACC9F0B-14CA-4551-BD63-211961139E48}"/>
              </a:ext>
            </a:extLst>
          </p:cNvPr>
          <p:cNvSpPr>
            <a:spLocks noChangeArrowheads="1" noChangeShapeType="1" noTextEdit="1"/>
          </p:cNvSpPr>
          <p:nvPr/>
        </p:nvSpPr>
        <p:spPr bwMode="auto">
          <a:xfrm>
            <a:off x="2209800" y="3733800"/>
            <a:ext cx="8229600" cy="2819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4D0808"/>
              </a:contour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PANDEMIC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265026">
                                            <p:txEl>
                                              <p:pRg st="0" end="0"/>
                                            </p:txEl>
                                          </p:spTgt>
                                        </p:tgtEl>
                                        <p:attrNameLst>
                                          <p:attrName>style.visibility</p:attrName>
                                        </p:attrNameLst>
                                      </p:cBhvr>
                                      <p:to>
                                        <p:strVal val="visible"/>
                                      </p:to>
                                    </p:set>
                                    <p:anim calcmode="lin" valueType="num">
                                      <p:cBhvr additive="base">
                                        <p:cTn id="7" dur="300" fill="hold"/>
                                        <p:tgtEl>
                                          <p:spTgt spid="112650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2650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1265027"/>
                                        </p:tgtEl>
                                        <p:attrNameLst>
                                          <p:attrName>style.visibility</p:attrName>
                                        </p:attrNameLst>
                                      </p:cBhvr>
                                      <p:to>
                                        <p:strVal val="visible"/>
                                      </p:to>
                                    </p:set>
                                    <p:anim calcmode="lin" valueType="num">
                                      <p:cBhvr additive="base">
                                        <p:cTn id="13" dur="500" fill="hold"/>
                                        <p:tgtEl>
                                          <p:spTgt spid="11265027"/>
                                        </p:tgtEl>
                                        <p:attrNameLst>
                                          <p:attrName>ppt_x</p:attrName>
                                        </p:attrNameLst>
                                      </p:cBhvr>
                                      <p:tavLst>
                                        <p:tav tm="0">
                                          <p:val>
                                            <p:strVal val="#ppt_x"/>
                                          </p:val>
                                        </p:tav>
                                        <p:tav tm="100000">
                                          <p:val>
                                            <p:strVal val="#ppt_x"/>
                                          </p:val>
                                        </p:tav>
                                      </p:tavLst>
                                    </p:anim>
                                    <p:anim calcmode="lin" valueType="num">
                                      <p:cBhvr additive="base">
                                        <p:cTn id="14" dur="500" fill="hold"/>
                                        <p:tgtEl>
                                          <p:spTgt spid="112650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026"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7127229C-6559-4223-9605-C84B6A7C563C}"/>
              </a:ext>
            </a:extLst>
          </p:cNvPr>
          <p:cNvSpPr>
            <a:spLocks noGrp="1" noChangeArrowheads="1"/>
          </p:cNvSpPr>
          <p:nvPr>
            <p:ph type="ctrTitle"/>
          </p:nvPr>
        </p:nvSpPr>
        <p:spPr>
          <a:xfrm>
            <a:off x="4495800" y="152400"/>
            <a:ext cx="3124200" cy="685800"/>
          </a:xfrm>
          <a:solidFill>
            <a:schemeClr val="bg1"/>
          </a:solidFill>
        </p:spPr>
        <p:txBody>
          <a:bodyPr/>
          <a:lstStyle/>
          <a:p>
            <a:pPr eaLnBrk="1" hangingPunct="1"/>
            <a:r>
              <a:rPr lang="en-US" altLang="en-US">
                <a:solidFill>
                  <a:schemeClr val="accent2"/>
                </a:solidFill>
              </a:rPr>
              <a:t>John 8:  44</a:t>
            </a:r>
          </a:p>
        </p:txBody>
      </p:sp>
      <p:sp>
        <p:nvSpPr>
          <p:cNvPr id="572419" name="Rectangle 3">
            <a:extLst>
              <a:ext uri="{FF2B5EF4-FFF2-40B4-BE49-F238E27FC236}">
                <a16:creationId xmlns:a16="http://schemas.microsoft.com/office/drawing/2014/main" id="{0734DB76-4C42-4BF0-916E-E2CD733C62E3}"/>
              </a:ext>
            </a:extLst>
          </p:cNvPr>
          <p:cNvSpPr>
            <a:spLocks noGrp="1" noChangeArrowheads="1"/>
          </p:cNvSpPr>
          <p:nvPr>
            <p:ph type="subTitle" idx="1"/>
          </p:nvPr>
        </p:nvSpPr>
        <p:spPr>
          <a:xfrm>
            <a:off x="1828800" y="4953000"/>
            <a:ext cx="8534400" cy="1752600"/>
          </a:xfrm>
          <a:solidFill>
            <a:srgbClr val="000000"/>
          </a:solidFill>
        </p:spPr>
        <p:txBody>
          <a:bodyPr/>
          <a:lstStyle/>
          <a:p>
            <a:pPr eaLnBrk="1" hangingPunct="1">
              <a:defRPr/>
            </a:pPr>
            <a:r>
              <a:rPr lang="en-US" sz="2800">
                <a:solidFill>
                  <a:schemeClr val="bg1"/>
                </a:solidFill>
                <a:effectLst>
                  <a:outerShdw blurRad="38100" dist="38100" dir="2700000" algn="tl">
                    <a:srgbClr val="808080"/>
                  </a:outerShdw>
                </a:effectLst>
                <a:ea typeface="+mn-ea"/>
              </a:rPr>
              <a:t>“You are of your father the devil,  and the desires of your father you want to do.  He was a murderer from the beginning,  and does not stand in the truth,  because there is no truth in him…”</a:t>
            </a:r>
          </a:p>
          <a:p>
            <a:pPr eaLnBrk="1" hangingPunct="1">
              <a:defRPr/>
            </a:pPr>
            <a:r>
              <a:rPr lang="en-US">
                <a:ea typeface="+mn-ea"/>
              </a:rPr>
              <a:t>  </a:t>
            </a: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5506" name="Rectangle 1026" descr="Papyrus">
            <a:extLst>
              <a:ext uri="{FF2B5EF4-FFF2-40B4-BE49-F238E27FC236}">
                <a16:creationId xmlns:a16="http://schemas.microsoft.com/office/drawing/2014/main" id="{5D858AE1-2FC7-4880-9B30-3376C3980858}"/>
              </a:ext>
            </a:extLst>
          </p:cNvPr>
          <p:cNvSpPr>
            <a:spLocks noGrp="1" noChangeArrowheads="1"/>
          </p:cNvSpPr>
          <p:nvPr>
            <p:ph type="ctrTitle"/>
          </p:nvPr>
        </p:nvSpPr>
        <p:spPr>
          <a:xfrm>
            <a:off x="2209800" y="228600"/>
            <a:ext cx="7772400" cy="1447800"/>
          </a:xfrm>
          <a:blipFill dpi="0" rotWithShape="0">
            <a:blip r:embed="rId4" cstate="print"/>
            <a:srcRect/>
            <a:tile tx="0" ty="0" sx="100000" sy="100000" flip="none" algn="tl"/>
          </a:blipFill>
        </p:spPr>
        <p:txBody>
          <a:bodyPr/>
          <a:lstStyle/>
          <a:p>
            <a:pPr eaLnBrk="1" hangingPunct="1">
              <a:defRPr/>
            </a:pPr>
            <a:r>
              <a:rPr lang="en-US" sz="9600" b="1">
                <a:solidFill>
                  <a:srgbClr val="CC3300"/>
                </a:solidFill>
                <a:effectLst>
                  <a:outerShdw blurRad="38100" dist="38100" dir="2700000" algn="tl">
                    <a:srgbClr val="000000"/>
                  </a:outerShdw>
                </a:effectLst>
                <a:ea typeface="+mj-ea"/>
              </a:rPr>
              <a:t>THE BIG LIE</a:t>
            </a:r>
          </a:p>
        </p:txBody>
      </p:sp>
      <p:sp>
        <p:nvSpPr>
          <p:cNvPr id="2965507" name="Rectangle 1027" descr="Papyrus">
            <a:extLst>
              <a:ext uri="{FF2B5EF4-FFF2-40B4-BE49-F238E27FC236}">
                <a16:creationId xmlns:a16="http://schemas.microsoft.com/office/drawing/2014/main" id="{FF4F92CB-B896-49CE-95AE-633305B783C5}"/>
              </a:ext>
            </a:extLst>
          </p:cNvPr>
          <p:cNvSpPr>
            <a:spLocks noGrp="1" noChangeArrowheads="1"/>
          </p:cNvSpPr>
          <p:nvPr>
            <p:ph type="subTitle" idx="1"/>
          </p:nvPr>
        </p:nvSpPr>
        <p:spPr>
          <a:xfrm>
            <a:off x="2209800" y="1905000"/>
            <a:ext cx="7772400" cy="4648200"/>
          </a:xfrm>
          <a:blipFill dpi="0" rotWithShape="0">
            <a:blip r:embed="rId4" cstate="print"/>
            <a:srcRect/>
            <a:tile tx="0" ty="0" sx="100000" sy="100000" flip="none" algn="tl"/>
          </a:blipFill>
        </p:spPr>
        <p:txBody>
          <a:bodyPr/>
          <a:lstStyle/>
          <a:p>
            <a:pPr eaLnBrk="1" hangingPunct="1">
              <a:defRPr/>
            </a:pPr>
            <a:r>
              <a:rPr lang="en-US" sz="5400" b="1">
                <a:effectLst>
                  <a:outerShdw blurRad="38100" dist="38100" dir="2700000" algn="tl">
                    <a:srgbClr val="FFFFFF"/>
                  </a:outerShdw>
                </a:effectLst>
                <a:ea typeface="+mn-ea"/>
              </a:rPr>
              <a:t>“who exchanged the truth of God for the lie,  </a:t>
            </a:r>
            <a:r>
              <a:rPr lang="en-US" sz="4800" b="1">
                <a:effectLst>
                  <a:outerShdw blurRad="38100" dist="38100" dir="2700000" algn="tl">
                    <a:srgbClr val="FFFFFF"/>
                  </a:outerShdw>
                </a:effectLst>
                <a:ea typeface="+mn-ea"/>
              </a:rPr>
              <a:t>and worshiped and served the creature rather than the Creator…”</a:t>
            </a:r>
          </a:p>
          <a:p>
            <a:pPr eaLnBrk="1" hangingPunct="1">
              <a:defRPr/>
            </a:pPr>
            <a:r>
              <a:rPr lang="en-US" sz="4000" b="1">
                <a:effectLst>
                  <a:outerShdw blurRad="38100" dist="38100" dir="2700000" algn="tl">
                    <a:srgbClr val="FFFFFF"/>
                  </a:outerShdw>
                </a:effectLst>
                <a:latin typeface="Sherwood" pitchFamily="2" charset="0"/>
                <a:ea typeface="+mn-ea"/>
              </a:rPr>
              <a:t>Romans 1:  25</a:t>
            </a:r>
            <a:r>
              <a:rPr lang="en-US" b="1">
                <a:effectLst>
                  <a:outerShdw blurRad="38100" dist="38100" dir="2700000" algn="tl">
                    <a:srgbClr val="FFFFFF"/>
                  </a:outerShdw>
                </a:effectLst>
                <a:latin typeface="Sherwood" pitchFamily="2" charset="0"/>
                <a:ea typeface="+mn-ea"/>
              </a:rPr>
              <a:t>  </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95458" name="Rectangle 2" descr="Papyrus">
            <a:extLst>
              <a:ext uri="{FF2B5EF4-FFF2-40B4-BE49-F238E27FC236}">
                <a16:creationId xmlns:a16="http://schemas.microsoft.com/office/drawing/2014/main" id="{5037D227-7C72-4494-BBBE-867F2E721B14}"/>
              </a:ext>
            </a:extLst>
          </p:cNvPr>
          <p:cNvSpPr>
            <a:spLocks noGrp="1" noChangeArrowheads="1"/>
          </p:cNvSpPr>
          <p:nvPr>
            <p:ph type="title"/>
          </p:nvPr>
        </p:nvSpPr>
        <p:spPr>
          <a:xfrm>
            <a:off x="1752600" y="228600"/>
            <a:ext cx="8610600" cy="1905000"/>
          </a:xfrm>
          <a:blipFill dpi="0" rotWithShape="0">
            <a:blip r:embed="rId4" cstate="print"/>
            <a:srcRect/>
            <a:tile tx="0" ty="0" sx="100000" sy="100000" flip="none" algn="tl"/>
          </a:blipFill>
        </p:spPr>
        <p:txBody>
          <a:bodyPr/>
          <a:lstStyle/>
          <a:p>
            <a:pPr eaLnBrk="1" hangingPunct="1">
              <a:defRPr/>
            </a:pPr>
            <a:r>
              <a:rPr lang="en-US" sz="4800">
                <a:solidFill>
                  <a:srgbClr val="CC3300"/>
                </a:solidFill>
                <a:effectLst>
                  <a:outerShdw blurRad="38100" dist="38100" dir="2700000" algn="tl">
                    <a:srgbClr val="000000"/>
                  </a:outerShdw>
                </a:effectLst>
                <a:ea typeface="+mj-ea"/>
              </a:rPr>
              <a:t>Humanistic Foundation For  Our False Consciousness:</a:t>
            </a:r>
            <a:r>
              <a:rPr lang="en-US">
                <a:solidFill>
                  <a:srgbClr val="CC3300"/>
                </a:solidFill>
                <a:effectLst>
                  <a:outerShdw blurRad="38100" dist="38100" dir="2700000" algn="tl">
                    <a:srgbClr val="000000"/>
                  </a:outerShdw>
                </a:effectLst>
                <a:ea typeface="+mj-ea"/>
              </a:rPr>
              <a:t>  </a:t>
            </a:r>
            <a:r>
              <a:rPr lang="en-US" b="1">
                <a:solidFill>
                  <a:srgbClr val="CC3300"/>
                </a:solidFill>
                <a:effectLst>
                  <a:outerShdw blurRad="38100" dist="38100" dir="2700000" algn="tl">
                    <a:srgbClr val="000000"/>
                  </a:outerShdw>
                </a:effectLst>
                <a:ea typeface="+mj-ea"/>
              </a:rPr>
              <a:t>The Big Lies Of The Devil</a:t>
            </a:r>
          </a:p>
        </p:txBody>
      </p:sp>
      <p:sp>
        <p:nvSpPr>
          <p:cNvPr id="2195459" name="Rectangle 3" descr="Papyrus">
            <a:extLst>
              <a:ext uri="{FF2B5EF4-FFF2-40B4-BE49-F238E27FC236}">
                <a16:creationId xmlns:a16="http://schemas.microsoft.com/office/drawing/2014/main" id="{BD931387-3E99-423B-8D7F-F93121BCC526}"/>
              </a:ext>
            </a:extLst>
          </p:cNvPr>
          <p:cNvSpPr>
            <a:spLocks noGrp="1" noChangeArrowheads="1"/>
          </p:cNvSpPr>
          <p:nvPr>
            <p:ph type="body" idx="1"/>
          </p:nvPr>
        </p:nvSpPr>
        <p:spPr>
          <a:xfrm>
            <a:off x="1828800" y="2438400"/>
            <a:ext cx="8534400" cy="4114800"/>
          </a:xfrm>
          <a:blipFill dpi="0" rotWithShape="0">
            <a:blip r:embed="rId4" cstate="print"/>
            <a:srcRect/>
            <a:tile tx="0" ty="0" sx="100000" sy="100000" flip="none" algn="tl"/>
          </a:blipFill>
        </p:spPr>
        <p:txBody>
          <a:bodyPr/>
          <a:lstStyle/>
          <a:p>
            <a:pPr eaLnBrk="1" hangingPunct="1">
              <a:lnSpc>
                <a:spcPct val="90000"/>
              </a:lnSpc>
              <a:buFontTx/>
              <a:buNone/>
              <a:defRPr/>
            </a:pPr>
            <a:endParaRPr lang="en-US" sz="800">
              <a:effectLst>
                <a:outerShdw blurRad="38100" dist="38100" dir="2700000" algn="tl">
                  <a:srgbClr val="FFFFFF"/>
                </a:outerShdw>
              </a:effectLst>
              <a:ea typeface="+mn-ea"/>
            </a:endParaRPr>
          </a:p>
          <a:p>
            <a:pPr eaLnBrk="1" hangingPunct="1">
              <a:lnSpc>
                <a:spcPct val="90000"/>
              </a:lnSpc>
              <a:defRPr/>
            </a:pPr>
            <a:r>
              <a:rPr lang="en-US" sz="3600">
                <a:effectLst>
                  <a:outerShdw blurRad="38100" dist="38100" dir="2700000" algn="tl">
                    <a:srgbClr val="FFFFFF"/>
                  </a:outerShdw>
                </a:effectLst>
                <a:ea typeface="+mn-ea"/>
              </a:rPr>
              <a:t>The Ego-Centric Lies Of The Garden: </a:t>
            </a:r>
            <a:r>
              <a:rPr lang="en-US" sz="2800">
                <a:effectLst>
                  <a:outerShdw blurRad="38100" dist="38100" dir="2700000" algn="tl">
                    <a:srgbClr val="FFFFFF"/>
                  </a:outerShdw>
                </a:effectLst>
                <a:ea typeface="+mn-ea"/>
              </a:rPr>
              <a:t>The Earth Belongs To The Living – T. Jefferson</a:t>
            </a:r>
          </a:p>
          <a:p>
            <a:pPr eaLnBrk="1" hangingPunct="1">
              <a:lnSpc>
                <a:spcPct val="90000"/>
              </a:lnSpc>
              <a:defRPr/>
            </a:pPr>
            <a:r>
              <a:rPr lang="en-US" sz="3600">
                <a:effectLst>
                  <a:outerShdw blurRad="38100" dist="38100" dir="2700000" algn="tl">
                    <a:srgbClr val="FFFFFF"/>
                  </a:outerShdw>
                </a:effectLst>
                <a:ea typeface="+mn-ea"/>
              </a:rPr>
              <a:t>Ego-Centric Lying In The Wilderness:</a:t>
            </a:r>
            <a:r>
              <a:rPr lang="en-US" sz="2800">
                <a:effectLst>
                  <a:outerShdw blurRad="38100" dist="38100" dir="2700000" algn="tl">
                    <a:srgbClr val="FFFFFF"/>
                  </a:outerShdw>
                </a:effectLst>
                <a:ea typeface="+mn-ea"/>
              </a:rPr>
              <a:t> Concept Of Self-Ownership &amp; Self-Determination</a:t>
            </a:r>
          </a:p>
          <a:p>
            <a:pPr eaLnBrk="1" hangingPunct="1">
              <a:lnSpc>
                <a:spcPct val="90000"/>
              </a:lnSpc>
              <a:defRPr/>
            </a:pPr>
            <a:r>
              <a:rPr lang="en-US" b="1">
                <a:effectLst>
                  <a:outerShdw blurRad="38100" dist="38100" dir="2700000" algn="tl">
                    <a:srgbClr val="FFFFFF"/>
                  </a:outerShdw>
                </a:effectLst>
                <a:ea typeface="+mn-ea"/>
              </a:rPr>
              <a:t>The Lying Ego Of Eden’s Garden Was Exposed On The Cross!</a:t>
            </a:r>
          </a:p>
          <a:p>
            <a:pPr eaLnBrk="1" hangingPunct="1">
              <a:lnSpc>
                <a:spcPct val="90000"/>
              </a:lnSpc>
              <a:defRPr/>
            </a:pPr>
            <a:r>
              <a:rPr lang="en-US" b="1">
                <a:effectLst>
                  <a:outerShdw blurRad="38100" dist="38100" dir="2700000" algn="tl">
                    <a:srgbClr val="FFFFFF"/>
                  </a:outerShdw>
                </a:effectLst>
                <a:ea typeface="+mn-ea"/>
              </a:rPr>
              <a:t>The Lying Ego In The Wilderness Was Overcome By The Resurrection!</a:t>
            </a:r>
          </a:p>
          <a:p>
            <a:pPr eaLnBrk="1" hangingPunct="1">
              <a:lnSpc>
                <a:spcPct val="90000"/>
              </a:lnSpc>
              <a:defRPr/>
            </a:pPr>
            <a:endParaRPr lang="en-US" sz="2800">
              <a:effectLst>
                <a:outerShdw blurRad="38100" dist="38100" dir="2700000" algn="tl">
                  <a:srgbClr val="FFFFFF"/>
                </a:outerShdw>
              </a:effectLst>
              <a:ea typeface="+mn-ea"/>
            </a:endParaRPr>
          </a:p>
          <a:p>
            <a:pPr eaLnBrk="1" hangingPunct="1">
              <a:lnSpc>
                <a:spcPct val="90000"/>
              </a:lnSpc>
              <a:buFontTx/>
              <a:buNone/>
              <a:defRPr/>
            </a:pPr>
            <a:r>
              <a:rPr lang="en-US" sz="2800">
                <a:ea typeface="+mn-ea"/>
              </a:rPr>
              <a:t> </a:t>
            </a:r>
          </a:p>
          <a:p>
            <a:pPr eaLnBrk="1" hangingPunct="1">
              <a:lnSpc>
                <a:spcPct val="90000"/>
              </a:lnSpc>
              <a:defRPr/>
            </a:pPr>
            <a:endParaRPr lang="en-US" sz="280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95459">
                                            <p:txEl>
                                              <p:pRg st="1" end="1"/>
                                            </p:txEl>
                                          </p:spTgt>
                                        </p:tgtEl>
                                        <p:attrNameLst>
                                          <p:attrName>style.visibility</p:attrName>
                                        </p:attrNameLst>
                                      </p:cBhvr>
                                      <p:to>
                                        <p:strVal val="visible"/>
                                      </p:to>
                                    </p:set>
                                    <p:anim calcmode="lin" valueType="num">
                                      <p:cBhvr>
                                        <p:cTn id="7" dur="1000" fill="hold"/>
                                        <p:tgtEl>
                                          <p:spTgt spid="21954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1954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1954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954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95459">
                                            <p:txEl>
                                              <p:pRg st="2" end="2"/>
                                            </p:txEl>
                                          </p:spTgt>
                                        </p:tgtEl>
                                        <p:attrNameLst>
                                          <p:attrName>style.visibility</p:attrName>
                                        </p:attrNameLst>
                                      </p:cBhvr>
                                      <p:to>
                                        <p:strVal val="visible"/>
                                      </p:to>
                                    </p:set>
                                    <p:anim calcmode="lin" valueType="num">
                                      <p:cBhvr>
                                        <p:cTn id="15" dur="1000" fill="hold"/>
                                        <p:tgtEl>
                                          <p:spTgt spid="219545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19545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1954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954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95459">
                                            <p:txEl>
                                              <p:pRg st="3" end="3"/>
                                            </p:txEl>
                                          </p:spTgt>
                                        </p:tgtEl>
                                        <p:attrNameLst>
                                          <p:attrName>style.visibility</p:attrName>
                                        </p:attrNameLst>
                                      </p:cBhvr>
                                      <p:to>
                                        <p:strVal val="visible"/>
                                      </p:to>
                                    </p:set>
                                    <p:anim calcmode="lin" valueType="num">
                                      <p:cBhvr>
                                        <p:cTn id="23" dur="1000" fill="hold"/>
                                        <p:tgtEl>
                                          <p:spTgt spid="219545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19545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1954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954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95459">
                                            <p:txEl>
                                              <p:pRg st="4" end="4"/>
                                            </p:txEl>
                                          </p:spTgt>
                                        </p:tgtEl>
                                        <p:attrNameLst>
                                          <p:attrName>style.visibility</p:attrName>
                                        </p:attrNameLst>
                                      </p:cBhvr>
                                      <p:to>
                                        <p:strVal val="visible"/>
                                      </p:to>
                                    </p:set>
                                    <p:anim calcmode="lin" valueType="num">
                                      <p:cBhvr>
                                        <p:cTn id="31" dur="1000" fill="hold"/>
                                        <p:tgtEl>
                                          <p:spTgt spid="219545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19545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19545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9545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95459">
                                            <p:txEl>
                                              <p:pRg st="6" end="6"/>
                                            </p:txEl>
                                          </p:spTgt>
                                        </p:tgtEl>
                                        <p:attrNameLst>
                                          <p:attrName>style.visibility</p:attrName>
                                        </p:attrNameLst>
                                      </p:cBhvr>
                                      <p:to>
                                        <p:strVal val="visible"/>
                                      </p:to>
                                    </p:set>
                                    <p:anim calcmode="lin" valueType="num">
                                      <p:cBhvr>
                                        <p:cTn id="39" dur="1000" fill="hold"/>
                                        <p:tgtEl>
                                          <p:spTgt spid="2195459">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2195459">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219545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9545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545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5874" name="Rectangle 2" descr="Papyrus">
            <a:extLst>
              <a:ext uri="{FF2B5EF4-FFF2-40B4-BE49-F238E27FC236}">
                <a16:creationId xmlns:a16="http://schemas.microsoft.com/office/drawing/2014/main" id="{1B483A7D-2241-4446-93B8-4F75FC852E4A}"/>
              </a:ext>
            </a:extLst>
          </p:cNvPr>
          <p:cNvSpPr>
            <a:spLocks noGrp="1" noChangeArrowheads="1"/>
          </p:cNvSpPr>
          <p:nvPr>
            <p:ph type="title"/>
          </p:nvPr>
        </p:nvSpPr>
        <p:spPr>
          <a:xfrm>
            <a:off x="1828800" y="152400"/>
            <a:ext cx="8534400" cy="1981200"/>
          </a:xfrm>
          <a:blipFill dpi="0" rotWithShape="0">
            <a:blip r:embed="rId4" cstate="print"/>
            <a:srcRect/>
            <a:tile tx="0" ty="0" sx="100000" sy="100000" flip="none" algn="tl"/>
          </a:blipFill>
        </p:spPr>
        <p:txBody>
          <a:bodyPr/>
          <a:lstStyle/>
          <a:p>
            <a:pPr eaLnBrk="1" hangingPunct="1">
              <a:defRPr/>
            </a:pPr>
            <a:r>
              <a:rPr lang="en-US" b="1">
                <a:solidFill>
                  <a:srgbClr val="CC3300"/>
                </a:solidFill>
                <a:effectLst>
                  <a:outerShdw blurRad="38100" dist="38100" dir="2700000" algn="tl">
                    <a:srgbClr val="000000"/>
                  </a:outerShdw>
                </a:effectLst>
                <a:ea typeface="+mj-ea"/>
              </a:rPr>
              <a:t>There Are Three Aspects To:  </a:t>
            </a:r>
            <a:r>
              <a:rPr lang="en-US" sz="5400" b="1">
                <a:solidFill>
                  <a:srgbClr val="CC3300"/>
                </a:solidFill>
                <a:effectLst>
                  <a:outerShdw blurRad="38100" dist="38100" dir="2700000" algn="tl">
                    <a:srgbClr val="000000"/>
                  </a:outerShdw>
                </a:effectLst>
                <a:ea typeface="+mj-ea"/>
              </a:rPr>
              <a:t>Sharing Satan’s Sins &amp; Believing Satan’s Lies</a:t>
            </a:r>
          </a:p>
        </p:txBody>
      </p:sp>
      <p:sp>
        <p:nvSpPr>
          <p:cNvPr id="2255875" name="Rectangle 3" descr="Papyrus">
            <a:extLst>
              <a:ext uri="{FF2B5EF4-FFF2-40B4-BE49-F238E27FC236}">
                <a16:creationId xmlns:a16="http://schemas.microsoft.com/office/drawing/2014/main" id="{B0316A80-A20E-4A58-97BB-87E4D3E84BC5}"/>
              </a:ext>
            </a:extLst>
          </p:cNvPr>
          <p:cNvSpPr>
            <a:spLocks noGrp="1" noChangeArrowheads="1"/>
          </p:cNvSpPr>
          <p:nvPr>
            <p:ph type="body" idx="1"/>
          </p:nvPr>
        </p:nvSpPr>
        <p:spPr>
          <a:xfrm>
            <a:off x="1828800" y="2286000"/>
            <a:ext cx="8534400" cy="4419600"/>
          </a:xfrm>
          <a:blipFill dpi="0" rotWithShape="0">
            <a:blip r:embed="rId4" cstate="print"/>
            <a:srcRect/>
            <a:tile tx="0" ty="0" sx="100000" sy="100000" flip="none" algn="tl"/>
          </a:blipFill>
        </p:spPr>
        <p:txBody>
          <a:bodyPr/>
          <a:lstStyle/>
          <a:p>
            <a:pPr eaLnBrk="1" hangingPunct="1">
              <a:lnSpc>
                <a:spcPct val="90000"/>
              </a:lnSpc>
              <a:defRPr/>
            </a:pPr>
            <a:r>
              <a:rPr lang="en-US" sz="3600">
                <a:effectLst>
                  <a:outerShdw blurRad="38100" dist="38100" dir="2700000" algn="tl">
                    <a:srgbClr val="FFFFFF"/>
                  </a:outerShdw>
                </a:effectLst>
                <a:ea typeface="+mn-ea"/>
              </a:rPr>
              <a:t>We Measure Ourselves By Ourselves</a:t>
            </a:r>
            <a:r>
              <a:rPr lang="en-US" sz="2800">
                <a:effectLst>
                  <a:outerShdw blurRad="38100" dist="38100" dir="2700000" algn="tl">
                    <a:srgbClr val="FFFFFF"/>
                  </a:outerShdw>
                </a:effectLst>
                <a:ea typeface="+mn-ea"/>
              </a:rPr>
              <a:t>    - i.e.  … 2</a:t>
            </a:r>
            <a:r>
              <a:rPr lang="en-US" sz="2800" baseline="30000">
                <a:effectLst>
                  <a:outerShdw blurRad="38100" dist="38100" dir="2700000" algn="tl">
                    <a:srgbClr val="FFFFFF"/>
                  </a:outerShdw>
                </a:effectLst>
                <a:ea typeface="+mn-ea"/>
              </a:rPr>
              <a:t>nd</a:t>
            </a:r>
            <a:r>
              <a:rPr lang="en-US" sz="2800">
                <a:effectLst>
                  <a:outerShdw blurRad="38100" dist="38100" dir="2700000" algn="tl">
                    <a:srgbClr val="FFFFFF"/>
                  </a:outerShdw>
                </a:effectLst>
                <a:ea typeface="+mn-ea"/>
              </a:rPr>
              <a:t> Corinthians Chapter 10  &amp;  Verse 12 </a:t>
            </a:r>
          </a:p>
          <a:p>
            <a:pPr eaLnBrk="1" hangingPunct="1">
              <a:lnSpc>
                <a:spcPct val="90000"/>
              </a:lnSpc>
              <a:defRPr/>
            </a:pPr>
            <a:r>
              <a:rPr lang="en-US" sz="3600">
                <a:effectLst>
                  <a:outerShdw blurRad="38100" dist="38100" dir="2700000" algn="tl">
                    <a:srgbClr val="FFFFFF"/>
                  </a:outerShdw>
                </a:effectLst>
                <a:ea typeface="+mn-ea"/>
              </a:rPr>
              <a:t>We Lie To Ourselves About Ourselves</a:t>
            </a:r>
            <a:r>
              <a:rPr lang="en-US" sz="2800">
                <a:effectLst>
                  <a:outerShdw blurRad="38100" dist="38100" dir="2700000" algn="tl">
                    <a:srgbClr val="FFFFFF"/>
                  </a:outerShdw>
                </a:effectLst>
                <a:ea typeface="+mn-ea"/>
              </a:rPr>
              <a:t> – i.e.  … Proverbs 21:  2   Vs.  “The Good Test”</a:t>
            </a:r>
            <a:r>
              <a:rPr lang="en-US" sz="2400">
                <a:effectLst>
                  <a:outerShdw blurRad="38100" dist="38100" dir="2700000" algn="tl">
                    <a:srgbClr val="FFFFFF"/>
                  </a:outerShdw>
                </a:effectLst>
                <a:ea typeface="+mn-ea"/>
              </a:rPr>
              <a:t>                     – </a:t>
            </a:r>
            <a:r>
              <a:rPr lang="en-US" sz="2400" b="1">
                <a:effectLst>
                  <a:outerShdw blurRad="38100" dist="38100" dir="2700000" algn="tl">
                    <a:srgbClr val="FFFFFF"/>
                  </a:outerShdw>
                </a:effectLst>
                <a:ea typeface="+mn-ea"/>
              </a:rPr>
              <a:t>As Per:</a:t>
            </a:r>
            <a:r>
              <a:rPr lang="en-US" sz="2400">
                <a:effectLst>
                  <a:outerShdw blurRad="38100" dist="38100" dir="2700000" algn="tl">
                    <a:srgbClr val="FFFFFF"/>
                  </a:outerShdw>
                </a:effectLst>
                <a:ea typeface="+mn-ea"/>
              </a:rPr>
              <a:t>   An All-Covering Love  –  Long-suffering Love    –  A Love That Returns Good For Evil  –  Unselfishness   Of Our Love  –  The Self-forgetting Love  -  Love That Doesn’t Change  –  The Honesty Of Our Love  –  The Humility Of Love –  Undivided Love – The Purity Of Love</a:t>
            </a:r>
            <a:r>
              <a:rPr lang="en-US" sz="2800">
                <a:effectLst>
                  <a:outerShdw blurRad="38100" dist="38100" dir="2700000" algn="tl">
                    <a:srgbClr val="FFFFFF"/>
                  </a:outerShdw>
                </a:effectLst>
                <a:ea typeface="+mn-ea"/>
              </a:rPr>
              <a:t> </a:t>
            </a:r>
          </a:p>
          <a:p>
            <a:pPr eaLnBrk="1" hangingPunct="1">
              <a:lnSpc>
                <a:spcPct val="90000"/>
              </a:lnSpc>
              <a:defRPr/>
            </a:pPr>
            <a:r>
              <a:rPr lang="en-US" sz="2800">
                <a:effectLst>
                  <a:outerShdw blurRad="38100" dist="38100" dir="2700000" algn="tl">
                    <a:srgbClr val="FFFFFF"/>
                  </a:outerShdw>
                </a:effectLst>
                <a:ea typeface="+mn-ea"/>
              </a:rPr>
              <a:t>Network &amp; Facilitate The Vision &amp; Mission Of This World’s Prince Rather Than The Prince Of Peace!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5875">
                                            <p:txEl>
                                              <p:pRg st="0" end="0"/>
                                            </p:txEl>
                                          </p:spTgt>
                                        </p:tgtEl>
                                        <p:attrNameLst>
                                          <p:attrName>style.visibility</p:attrName>
                                        </p:attrNameLst>
                                      </p:cBhvr>
                                      <p:to>
                                        <p:strVal val="visible"/>
                                      </p:to>
                                    </p:set>
                                    <p:anim calcmode="lin" valueType="num">
                                      <p:cBhvr>
                                        <p:cTn id="7" dur="1000" fill="hold"/>
                                        <p:tgtEl>
                                          <p:spTgt spid="2255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55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55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5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5875">
                                            <p:txEl>
                                              <p:pRg st="1" end="1"/>
                                            </p:txEl>
                                          </p:spTgt>
                                        </p:tgtEl>
                                        <p:attrNameLst>
                                          <p:attrName>style.visibility</p:attrName>
                                        </p:attrNameLst>
                                      </p:cBhvr>
                                      <p:to>
                                        <p:strVal val="visible"/>
                                      </p:to>
                                    </p:set>
                                    <p:anim calcmode="lin" valueType="num">
                                      <p:cBhvr>
                                        <p:cTn id="15" dur="1000" fill="hold"/>
                                        <p:tgtEl>
                                          <p:spTgt spid="2255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255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255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5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5875">
                                            <p:txEl>
                                              <p:pRg st="2" end="2"/>
                                            </p:txEl>
                                          </p:spTgt>
                                        </p:tgtEl>
                                        <p:attrNameLst>
                                          <p:attrName>style.visibility</p:attrName>
                                        </p:attrNameLst>
                                      </p:cBhvr>
                                      <p:to>
                                        <p:strVal val="visible"/>
                                      </p:to>
                                    </p:set>
                                    <p:anim calcmode="lin" valueType="num">
                                      <p:cBhvr>
                                        <p:cTn id="23" dur="1000" fill="hold"/>
                                        <p:tgtEl>
                                          <p:spTgt spid="225587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25587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2558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58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87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921C2C10-D9F4-43C4-A5F4-2FCA91AFF9C5}"/>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855043" name="Rectangle 3">
            <a:extLst>
              <a:ext uri="{FF2B5EF4-FFF2-40B4-BE49-F238E27FC236}">
                <a16:creationId xmlns:a16="http://schemas.microsoft.com/office/drawing/2014/main" id="{6EFB9836-5FEC-4D26-8308-D71208EA30C0}"/>
              </a:ext>
            </a:extLst>
          </p:cNvPr>
          <p:cNvSpPr>
            <a:spLocks noGrp="1" noChangeArrowheads="1"/>
          </p:cNvSpPr>
          <p:nvPr>
            <p:ph type="subTitle" idx="1"/>
          </p:nvPr>
        </p:nvSpPr>
        <p:spPr>
          <a:xfrm>
            <a:off x="1524000" y="4876800"/>
            <a:ext cx="9144000" cy="1981200"/>
          </a:xfrm>
        </p:spPr>
        <p:txBody>
          <a:bodyPr/>
          <a:lstStyle/>
          <a:p>
            <a:pPr eaLnBrk="1" hangingPunct="1"/>
            <a:r>
              <a:rPr lang="en-US" altLang="en-US" sz="2000">
                <a:solidFill>
                  <a:schemeClr val="bg1"/>
                </a:solidFill>
              </a:rPr>
              <a:t>“This willful failure of submission that characterizes malignant narcissism is depicted in the story of Satan.  Satan refused to submit to God’s judgment that Christ was superior to him…  For Satan to have accepted God’s judgment,  he would have to accept his own imperfection.  This he could not or would not do.  It was unthinkable that he was imperfect.  Consequently,  submission was impossible and both the rebellion and fall inevitable.”</a:t>
            </a:r>
          </a:p>
          <a:p>
            <a:pPr eaLnBrk="1" hangingPunct="1"/>
            <a:r>
              <a:rPr lang="en-US" altLang="en-US"/>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855042"/>
                                        </p:tgtEl>
                                        <p:attrNameLst>
                                          <p:attrName>style.visibility</p:attrName>
                                        </p:attrNameLst>
                                      </p:cBhvr>
                                      <p:to>
                                        <p:strVal val="visible"/>
                                      </p:to>
                                    </p:set>
                                    <p:anim calcmode="lin" valueType="num">
                                      <p:cBhvr>
                                        <p:cTn id="7" dur="500" fill="hold"/>
                                        <p:tgtEl>
                                          <p:spTgt spid="855042"/>
                                        </p:tgtEl>
                                        <p:attrNameLst>
                                          <p:attrName>ppt_w</p:attrName>
                                        </p:attrNameLst>
                                      </p:cBhvr>
                                      <p:tavLst>
                                        <p:tav tm="0">
                                          <p:val>
                                            <p:strVal val="4/3*#ppt_w"/>
                                          </p:val>
                                        </p:tav>
                                        <p:tav tm="100000">
                                          <p:val>
                                            <p:strVal val="#ppt_w"/>
                                          </p:val>
                                        </p:tav>
                                      </p:tavLst>
                                    </p:anim>
                                    <p:anim calcmode="lin" valueType="num">
                                      <p:cBhvr>
                                        <p:cTn id="8" dur="500" fill="hold"/>
                                        <p:tgtEl>
                                          <p:spTgt spid="855042"/>
                                        </p:tgtEl>
                                        <p:attrNameLst>
                                          <p:attrName>ppt_h</p:attrName>
                                        </p:attrNameLst>
                                      </p:cBhvr>
                                      <p:tavLst>
                                        <p:tav tm="0">
                                          <p:val>
                                            <p:strVal val="4/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5043">
                                            <p:txEl>
                                              <p:pRg st="0" end="0"/>
                                            </p:txEl>
                                          </p:spTgt>
                                        </p:tgtEl>
                                        <p:attrNameLst>
                                          <p:attrName>style.visibility</p:attrName>
                                        </p:attrNameLst>
                                      </p:cBhvr>
                                      <p:to>
                                        <p:strVal val="visible"/>
                                      </p:to>
                                    </p:set>
                                    <p:anim calcmode="lin" valueType="num">
                                      <p:cBhvr>
                                        <p:cTn id="13" dur="500" fill="hold"/>
                                        <p:tgtEl>
                                          <p:spTgt spid="85504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5504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55043">
                                            <p:txEl>
                                              <p:pRg st="1" end="1"/>
                                            </p:txEl>
                                          </p:spTgt>
                                        </p:tgtEl>
                                        <p:attrNameLst>
                                          <p:attrName>style.visibility</p:attrName>
                                        </p:attrNameLst>
                                      </p:cBhvr>
                                      <p:to>
                                        <p:strVal val="visible"/>
                                      </p:to>
                                    </p:set>
                                    <p:anim calcmode="lin" valueType="num">
                                      <p:cBhvr>
                                        <p:cTn id="19" dur="500" fill="hold"/>
                                        <p:tgtEl>
                                          <p:spTgt spid="85504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5504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2" grpId="0" autoUpdateAnimBg="0"/>
      <p:bldP spid="855043"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9F462735-20E5-4D2F-BCE0-29C338178CC3}"/>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854019" name="Rectangle 3">
            <a:extLst>
              <a:ext uri="{FF2B5EF4-FFF2-40B4-BE49-F238E27FC236}">
                <a16:creationId xmlns:a16="http://schemas.microsoft.com/office/drawing/2014/main" id="{0E1D6A0D-6BB3-4EA9-9666-8D8C9F15AEBE}"/>
              </a:ext>
            </a:extLst>
          </p:cNvPr>
          <p:cNvSpPr>
            <a:spLocks noGrp="1" noChangeArrowheads="1"/>
          </p:cNvSpPr>
          <p:nvPr>
            <p:ph type="subTitle" idx="1"/>
          </p:nvPr>
        </p:nvSpPr>
        <p:spPr>
          <a:xfrm>
            <a:off x="1524000" y="4572000"/>
            <a:ext cx="9144000" cy="2286000"/>
          </a:xfrm>
        </p:spPr>
        <p:txBody>
          <a:bodyPr/>
          <a:lstStyle/>
          <a:p>
            <a:pPr eaLnBrk="1" hangingPunct="1"/>
            <a:r>
              <a:rPr lang="en-US" altLang="en-US" sz="2800">
                <a:solidFill>
                  <a:schemeClr val="bg1"/>
                </a:solidFill>
              </a:rPr>
              <a:t>Q:  “What is the cause of this </a:t>
            </a:r>
            <a:r>
              <a:rPr lang="en-US" altLang="en-US" sz="2800" i="1">
                <a:solidFill>
                  <a:schemeClr val="bg1"/>
                </a:solidFill>
              </a:rPr>
              <a:t>overweening</a:t>
            </a:r>
            <a:r>
              <a:rPr lang="en-US" altLang="en-US" sz="2800">
                <a:solidFill>
                  <a:schemeClr val="bg1"/>
                </a:solidFill>
              </a:rPr>
              <a:t> </a:t>
            </a:r>
            <a:r>
              <a:rPr lang="en-US" altLang="en-US" sz="2800" i="1">
                <a:solidFill>
                  <a:schemeClr val="bg1"/>
                </a:solidFill>
              </a:rPr>
              <a:t>pride</a:t>
            </a:r>
            <a:r>
              <a:rPr lang="en-US" altLang="en-US" sz="2800">
                <a:solidFill>
                  <a:schemeClr val="bg1"/>
                </a:solidFill>
              </a:rPr>
              <a:t>,  this arrogant self-image?”   A:  ‘</a:t>
            </a:r>
            <a:r>
              <a:rPr lang="en-US" altLang="en-US" sz="2800" i="1">
                <a:solidFill>
                  <a:schemeClr val="bg1"/>
                </a:solidFill>
              </a:rPr>
              <a:t>Malignant Narcissism’  </a:t>
            </a:r>
            <a:r>
              <a:rPr lang="en-US" altLang="en-US" sz="2800">
                <a:solidFill>
                  <a:schemeClr val="bg1"/>
                </a:solidFill>
              </a:rPr>
              <a:t>type characterized by an </a:t>
            </a:r>
            <a:r>
              <a:rPr lang="en-US" altLang="en-US" sz="2800" i="1">
                <a:solidFill>
                  <a:schemeClr val="bg1"/>
                </a:solidFill>
              </a:rPr>
              <a:t>unsubmitted will</a:t>
            </a:r>
            <a:r>
              <a:rPr lang="en-US" altLang="en-US" sz="2800">
                <a:solidFill>
                  <a:schemeClr val="bg1"/>
                </a:solidFill>
              </a:rPr>
              <a:t>…  (Erich Fromm)   </a:t>
            </a:r>
            <a:r>
              <a:rPr lang="en-US" altLang="en-US">
                <a:solidFill>
                  <a:schemeClr val="bg1"/>
                </a:solidFill>
              </a:rPr>
              <a:t>“In the conflict between their guilt &amp; their will, it is  the guilt that must go and the will that must win.”</a:t>
            </a:r>
          </a:p>
          <a:p>
            <a:pPr eaLnBrk="1" hangingPunct="1"/>
            <a:r>
              <a:rPr lang="en-US" altLang="en-US">
                <a:solidFill>
                  <a:srgbClr val="000000"/>
                </a:solidFill>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54019">
                                            <p:txEl>
                                              <p:pRg st="0" end="0"/>
                                            </p:txEl>
                                          </p:spTgt>
                                        </p:tgtEl>
                                        <p:attrNameLst>
                                          <p:attrName>style.visibility</p:attrName>
                                        </p:attrNameLst>
                                      </p:cBhvr>
                                      <p:to>
                                        <p:strVal val="visible"/>
                                      </p:to>
                                    </p:set>
                                    <p:anim calcmode="lin" valueType="num">
                                      <p:cBhvr>
                                        <p:cTn id="7" dur="500" fill="hold"/>
                                        <p:tgtEl>
                                          <p:spTgt spid="854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540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4019">
                                            <p:txEl>
                                              <p:pRg st="1" end="1"/>
                                            </p:txEl>
                                          </p:spTgt>
                                        </p:tgtEl>
                                        <p:attrNameLst>
                                          <p:attrName>style.visibility</p:attrName>
                                        </p:attrNameLst>
                                      </p:cBhvr>
                                      <p:to>
                                        <p:strVal val="visible"/>
                                      </p:to>
                                    </p:set>
                                    <p:anim calcmode="lin" valueType="num">
                                      <p:cBhvr>
                                        <p:cTn id="13" dur="500" fill="hold"/>
                                        <p:tgtEl>
                                          <p:spTgt spid="8540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5401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1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2" descr="001.gif"/>
          <p:cNvPicPr>
            <a:picLocks noChangeAspect="1"/>
          </p:cNvPicPr>
          <p:nvPr/>
        </p:nvPicPr>
        <p:blipFill>
          <a:blip r:embed="rId4" cstate="print"/>
          <a:stretch>
            <a:fillRect/>
          </a:stretch>
        </p:blipFill>
        <p:spPr>
          <a:xfrm>
            <a:off x="1203157" y="381000"/>
            <a:ext cx="9779267"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0D5903C2-6E22-4936-886C-A8AA1999646E}"/>
              </a:ext>
            </a:extLst>
          </p:cNvPr>
          <p:cNvSpPr>
            <a:spLocks noGrp="1" noChangeArrowheads="1"/>
          </p:cNvSpPr>
          <p:nvPr>
            <p:ph type="ctrTitle"/>
          </p:nvPr>
        </p:nvSpPr>
        <p:spPr>
          <a:xfrm>
            <a:off x="1905000" y="152400"/>
            <a:ext cx="8458200" cy="1905000"/>
          </a:xfrm>
        </p:spPr>
        <p:txBody>
          <a:bodyPr/>
          <a:lstStyle/>
          <a:p>
            <a:pPr eaLnBrk="1" hangingPunct="1"/>
            <a:r>
              <a:rPr lang="en-US" altLang="en-US" sz="7200">
                <a:solidFill>
                  <a:schemeClr val="bg1"/>
                </a:solidFill>
              </a:rPr>
              <a:t>“People Of The Lie”</a:t>
            </a:r>
            <a:r>
              <a:rPr lang="en-US" altLang="en-US">
                <a:solidFill>
                  <a:schemeClr val="bg1"/>
                </a:solidFill>
              </a:rPr>
              <a:t> </a:t>
            </a:r>
            <a:r>
              <a:rPr lang="en-US" altLang="en-US" sz="5400">
                <a:solidFill>
                  <a:schemeClr val="bg1"/>
                </a:solidFill>
              </a:rPr>
              <a:t>by  M. Scott Peck, M.D.</a:t>
            </a:r>
          </a:p>
        </p:txBody>
      </p:sp>
      <p:sp>
        <p:nvSpPr>
          <p:cNvPr id="571395" name="Rectangle 3">
            <a:extLst>
              <a:ext uri="{FF2B5EF4-FFF2-40B4-BE49-F238E27FC236}">
                <a16:creationId xmlns:a16="http://schemas.microsoft.com/office/drawing/2014/main" id="{09AF4B19-91C3-431A-A59F-88FEC26847B4}"/>
              </a:ext>
            </a:extLst>
          </p:cNvPr>
          <p:cNvSpPr>
            <a:spLocks noGrp="1" noChangeArrowheads="1"/>
          </p:cNvSpPr>
          <p:nvPr>
            <p:ph type="subTitle" idx="1"/>
          </p:nvPr>
        </p:nvSpPr>
        <p:spPr>
          <a:xfrm>
            <a:off x="1524000" y="4876800"/>
            <a:ext cx="9144000" cy="1981200"/>
          </a:xfrm>
        </p:spPr>
        <p:txBody>
          <a:bodyPr/>
          <a:lstStyle/>
          <a:p>
            <a:pPr eaLnBrk="1" hangingPunct="1"/>
            <a:r>
              <a:rPr lang="en-US" altLang="en-US" sz="2000" b="1">
                <a:solidFill>
                  <a:schemeClr val="bg1"/>
                </a:solidFill>
              </a:rPr>
              <a:t>“They are acutely sensitive to social norms and what others think of them…  While they seem to lack any motivation to be good,  they intensely desire to appear good.  Their ‘goodness’ is all on a level of pretense.   It is,  in effect,  a lie.  This is why they are the ‘people of the lie.’  Actually,  the lie is designed not so much to deceive others as to deceive themselves.  They cannot or will not tolerate the pain of self-reproach.”</a:t>
            </a:r>
          </a:p>
          <a:p>
            <a:pPr eaLnBrk="1" hangingPunct="1"/>
            <a:r>
              <a:rPr lang="en-US" altLang="en-US"/>
              <a:t>      </a:t>
            </a:r>
          </a:p>
        </p:txBody>
      </p:sp>
      <p:sp>
        <p:nvSpPr>
          <p:cNvPr id="571396" name="Comment 4">
            <a:extLst>
              <a:ext uri="{FF2B5EF4-FFF2-40B4-BE49-F238E27FC236}">
                <a16:creationId xmlns:a16="http://schemas.microsoft.com/office/drawing/2014/main" id="{18BF5DB5-D50C-44D8-9110-D64D6ED3140C}"/>
              </a:ext>
            </a:extLst>
          </p:cNvPr>
          <p:cNvSpPr>
            <a:spLocks noChangeArrowheads="1"/>
          </p:cNvSpPr>
          <p:nvPr/>
        </p:nvSpPr>
        <p:spPr bwMode="auto">
          <a:xfrm>
            <a:off x="1539876" y="-10668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charset="0"/>
                <a:ea typeface="ＭＳ Ｐゴシック" pitchFamily="-112" charset="-128"/>
              </a:rPr>
              <a:t>David Lee Burris:</a:t>
            </a:r>
            <a:r>
              <a:rPr lang="en-US" sz="1600">
                <a:solidFill>
                  <a:srgbClr val="000000"/>
                </a:solidFill>
                <a:effectLst>
                  <a:outerShdw blurRad="38100" dist="38100" dir="2700000" algn="tl">
                    <a:srgbClr val="FFFFFF"/>
                  </a:outerShdw>
                </a:effectLst>
                <a:latin typeface="Arial" charset="0"/>
                <a:ea typeface="ＭＳ Ｐゴシック" pitchFamily="-112" charset="-128"/>
              </a:rPr>
              <a:t>  Charles Colson Citation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[Mike] Wallace</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subsequent summation of Dinur</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terrible discovery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Eichmann is in all of us</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is a horrifying statement;  but it indeed captures the central truth about man</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nature.</a:t>
            </a:r>
            <a:r>
              <a:rPr lang="en-US" sz="1600">
                <a:solidFill>
                  <a:srgbClr val="000000"/>
                </a:solidFill>
                <a:effectLst>
                  <a:outerShdw blurRad="38100" dist="38100" dir="2700000" algn="tl">
                    <a:srgbClr val="FFFFFF"/>
                  </a:outerShdw>
                </a:effectLst>
                <a:latin typeface="Flat Brush"/>
                <a:ea typeface="ＭＳ Ｐゴシック" pitchFamily="-112" charset="-128"/>
              </a:rPr>
              <a:t>”</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p:cTn id="7" dur="500" fill="hold"/>
                                        <p:tgtEl>
                                          <p:spTgt spid="571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13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71395">
                                            <p:txEl>
                                              <p:pRg st="1" end="1"/>
                                            </p:txEl>
                                          </p:spTgt>
                                        </p:tgtEl>
                                        <p:attrNameLst>
                                          <p:attrName>style.visibility</p:attrName>
                                        </p:attrNameLst>
                                      </p:cBhvr>
                                      <p:to>
                                        <p:strVal val="visible"/>
                                      </p:to>
                                    </p:set>
                                    <p:anim calcmode="lin" valueType="num">
                                      <p:cBhvr>
                                        <p:cTn id="13" dur="500" fill="hold"/>
                                        <p:tgtEl>
                                          <p:spTgt spid="5713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7139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3858" name="Rectangle 2050">
            <a:extLst>
              <a:ext uri="{FF2B5EF4-FFF2-40B4-BE49-F238E27FC236}">
                <a16:creationId xmlns:a16="http://schemas.microsoft.com/office/drawing/2014/main" id="{1F41AA0B-A49E-4FF3-A5C4-8D448C214BD5}"/>
              </a:ext>
            </a:extLst>
          </p:cNvPr>
          <p:cNvSpPr>
            <a:spLocks noGrp="1" noChangeArrowheads="1"/>
          </p:cNvSpPr>
          <p:nvPr>
            <p:ph type="ctrTitle"/>
          </p:nvPr>
        </p:nvSpPr>
        <p:spPr>
          <a:xfrm>
            <a:off x="3733800" y="914400"/>
            <a:ext cx="6934200" cy="990600"/>
          </a:xfrm>
          <a:solidFill>
            <a:srgbClr val="CC3300"/>
          </a:solidFill>
        </p:spPr>
        <p:txBody>
          <a:bodyPr/>
          <a:lstStyle/>
          <a:p>
            <a:pPr eaLnBrk="1" hangingPunct="1">
              <a:defRPr/>
            </a:pPr>
            <a:r>
              <a:rPr lang="en-US" b="1">
                <a:solidFill>
                  <a:srgbClr val="FF9900"/>
                </a:solidFill>
                <a:effectLst>
                  <a:outerShdw blurRad="38100" dist="38100" dir="2700000" algn="tl">
                    <a:srgbClr val="000000"/>
                  </a:outerShdw>
                </a:effectLst>
                <a:ea typeface="+mj-ea"/>
              </a:rPr>
              <a:t>“The God Of This World”</a:t>
            </a:r>
          </a:p>
        </p:txBody>
      </p:sp>
      <p:sp>
        <p:nvSpPr>
          <p:cNvPr id="633859" name="Rectangle 2051">
            <a:extLst>
              <a:ext uri="{FF2B5EF4-FFF2-40B4-BE49-F238E27FC236}">
                <a16:creationId xmlns:a16="http://schemas.microsoft.com/office/drawing/2014/main" id="{95A917AD-5A11-4424-AC19-36F41DD3EC98}"/>
              </a:ext>
            </a:extLst>
          </p:cNvPr>
          <p:cNvSpPr>
            <a:spLocks noGrp="1" noChangeArrowheads="1"/>
          </p:cNvSpPr>
          <p:nvPr>
            <p:ph type="subTitle" idx="1"/>
          </p:nvPr>
        </p:nvSpPr>
        <p:spPr>
          <a:xfrm>
            <a:off x="3581400" y="2743200"/>
            <a:ext cx="7086600" cy="2971800"/>
          </a:xfrm>
          <a:solidFill>
            <a:srgbClr val="CC3300"/>
          </a:solidFill>
        </p:spPr>
        <p:txBody>
          <a:bodyPr/>
          <a:lstStyle/>
          <a:p>
            <a:pPr eaLnBrk="1" hangingPunct="1">
              <a:defRPr/>
            </a:pPr>
            <a:r>
              <a:rPr lang="en-US" sz="4800">
                <a:solidFill>
                  <a:srgbClr val="FF9900"/>
                </a:solidFill>
                <a:effectLst>
                  <a:outerShdw blurRad="38100" dist="38100" dir="2700000" algn="tl">
                    <a:srgbClr val="000000"/>
                  </a:outerShdw>
                </a:effectLst>
                <a:ea typeface="+mn-ea"/>
              </a:rPr>
              <a:t>@ 2</a:t>
            </a:r>
            <a:r>
              <a:rPr lang="en-US" sz="4800" baseline="30000">
                <a:solidFill>
                  <a:srgbClr val="FF9900"/>
                </a:solidFill>
                <a:effectLst>
                  <a:outerShdw blurRad="38100" dist="38100" dir="2700000" algn="tl">
                    <a:srgbClr val="000000"/>
                  </a:outerShdw>
                </a:effectLst>
                <a:ea typeface="+mn-ea"/>
              </a:rPr>
              <a:t>nd</a:t>
            </a:r>
            <a:r>
              <a:rPr lang="en-US" sz="4800">
                <a:solidFill>
                  <a:srgbClr val="FF9900"/>
                </a:solidFill>
                <a:effectLst>
                  <a:outerShdw blurRad="38100" dist="38100" dir="2700000" algn="tl">
                    <a:srgbClr val="000000"/>
                  </a:outerShdw>
                </a:effectLst>
                <a:ea typeface="+mn-ea"/>
              </a:rPr>
              <a:t> Corinthians 4:  4  -</a:t>
            </a:r>
            <a:r>
              <a:rPr lang="en-US" sz="4400">
                <a:solidFill>
                  <a:srgbClr val="FF9900"/>
                </a:solidFill>
                <a:ea typeface="+mn-ea"/>
              </a:rPr>
              <a:t>  </a:t>
            </a:r>
            <a:r>
              <a:rPr lang="en-US" sz="3600">
                <a:solidFill>
                  <a:srgbClr val="FF9900"/>
                </a:solidFill>
                <a:effectLst>
                  <a:outerShdw blurRad="38100" dist="38100" dir="2700000" algn="tl">
                    <a:srgbClr val="000000"/>
                  </a:outerShdw>
                </a:effectLst>
                <a:ea typeface="+mn-ea"/>
              </a:rPr>
              <a:t>“…hath blinded the minds of them which believe not,  lest the light of the glorious gospel of Christ… should shine unto them.”</a:t>
            </a:r>
          </a:p>
          <a:p>
            <a:pPr eaLnBrk="1" hangingPunct="1">
              <a:defRPr/>
            </a:pPr>
            <a:r>
              <a:rPr lang="en-US" sz="4400">
                <a:solidFill>
                  <a:srgbClr val="FF9900"/>
                </a:solidFill>
                <a:ea typeface="+mn-ea"/>
              </a:rPr>
              <a:t>  </a:t>
            </a:r>
          </a:p>
        </p:txBody>
      </p:sp>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a:extLst>
              <a:ext uri="{FF2B5EF4-FFF2-40B4-BE49-F238E27FC236}">
                <a16:creationId xmlns:a16="http://schemas.microsoft.com/office/drawing/2014/main" id="{7F970D94-2580-442D-84D6-FB21293AE1F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ClrTx/>
              <a:buNone/>
            </a:pPr>
            <a:fld id="{2EC34C0D-7258-4BE0-B975-50F008DF890C}" type="slidenum">
              <a:rPr lang="en-US" altLang="en-US">
                <a:solidFill>
                  <a:srgbClr val="000000"/>
                </a:solidFill>
              </a:rPr>
              <a:pPr defTabSz="914400" eaLnBrk="0" fontAlgn="base" hangingPunct="0">
                <a:spcBef>
                  <a:spcPct val="0"/>
                </a:spcBef>
                <a:spcAft>
                  <a:spcPct val="0"/>
                </a:spcAft>
                <a:buClrTx/>
                <a:buNone/>
              </a:pPr>
              <a:t>80</a:t>
            </a:fld>
            <a:endParaRPr lang="en-US" altLang="en-US">
              <a:solidFill>
                <a:srgbClr val="000000"/>
              </a:solidFill>
            </a:endParaRPr>
          </a:p>
        </p:txBody>
      </p:sp>
      <p:sp>
        <p:nvSpPr>
          <p:cNvPr id="82947" name="Rectangle 2">
            <a:extLst>
              <a:ext uri="{FF2B5EF4-FFF2-40B4-BE49-F238E27FC236}">
                <a16:creationId xmlns:a16="http://schemas.microsoft.com/office/drawing/2014/main" id="{C39F1A2E-E7D0-4753-A7EB-FEE5AA4335AB}"/>
              </a:ext>
            </a:extLst>
          </p:cNvPr>
          <p:cNvSpPr>
            <a:spLocks noGrp="1" noChangeArrowheads="1"/>
          </p:cNvSpPr>
          <p:nvPr>
            <p:ph type="title"/>
          </p:nvPr>
        </p:nvSpPr>
        <p:spPr/>
        <p:txBody>
          <a:bodyPr/>
          <a:lstStyle/>
          <a:p>
            <a:r>
              <a:rPr lang="en-US" altLang="en-US"/>
              <a:t>Men loved darkness</a:t>
            </a:r>
          </a:p>
        </p:txBody>
      </p:sp>
      <p:sp>
        <p:nvSpPr>
          <p:cNvPr id="23555" name="Rectangle 3">
            <a:extLst>
              <a:ext uri="{FF2B5EF4-FFF2-40B4-BE49-F238E27FC236}">
                <a16:creationId xmlns:a16="http://schemas.microsoft.com/office/drawing/2014/main" id="{975BCDCB-3A9B-4026-B057-00F0FC36706E}"/>
              </a:ext>
            </a:extLst>
          </p:cNvPr>
          <p:cNvSpPr>
            <a:spLocks noGrp="1" noChangeArrowheads="1"/>
          </p:cNvSpPr>
          <p:nvPr>
            <p:ph type="body" idx="1"/>
          </p:nvPr>
        </p:nvSpPr>
        <p:spPr>
          <a:xfrm>
            <a:off x="1905000" y="1752600"/>
            <a:ext cx="8305800" cy="4648200"/>
          </a:xfrm>
        </p:spPr>
        <p:txBody>
          <a:bodyPr/>
          <a:lstStyle/>
          <a:p>
            <a:pPr algn="just"/>
            <a:r>
              <a:rPr lang="en-US" altLang="en-US"/>
              <a:t> John 3:19-21  And this is the condemnation, that light is come into the world, and men loved darkness rather than light, because their deeds were evil.  20 For every one that doeth evil hateth the light, neither cometh to the light, lest his deeds should be reproved.  21 But he that doeth truth cometh to the light, that his deeds may be made manifest, that they are wrought in God.</a:t>
            </a:r>
          </a:p>
          <a:p>
            <a:endParaRPr lang="en-US" altLang="en-US"/>
          </a:p>
        </p:txBody>
      </p:sp>
      <p:sp>
        <p:nvSpPr>
          <p:cNvPr id="23556" name="Rectangle 4">
            <a:extLst>
              <a:ext uri="{FF2B5EF4-FFF2-40B4-BE49-F238E27FC236}">
                <a16:creationId xmlns:a16="http://schemas.microsoft.com/office/drawing/2014/main" id="{B3D6CC39-0E46-4AE4-84CC-4C9302D23725}"/>
              </a:ext>
            </a:extLst>
          </p:cNvPr>
          <p:cNvSpPr>
            <a:spLocks noChangeArrowheads="1"/>
          </p:cNvSpPr>
          <p:nvPr/>
        </p:nvSpPr>
        <p:spPr bwMode="auto">
          <a:xfrm>
            <a:off x="3352800" y="2514600"/>
            <a:ext cx="5943600" cy="2133600"/>
          </a:xfrm>
          <a:prstGeom prst="rect">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defTabSz="914400" eaLnBrk="0" fontAlgn="base" hangingPunct="0">
              <a:spcBef>
                <a:spcPct val="0"/>
              </a:spcBef>
              <a:spcAft>
                <a:spcPct val="0"/>
              </a:spcAft>
              <a:buClrTx/>
              <a:buNone/>
            </a:pPr>
            <a:r>
              <a:rPr lang="en-US" altLang="en-US" sz="4000">
                <a:solidFill>
                  <a:srgbClr val="3333FF"/>
                </a:solidFill>
              </a:rPr>
              <a:t>Men made a choice</a:t>
            </a:r>
          </a:p>
          <a:p>
            <a:pPr algn="ctr" defTabSz="914400" eaLnBrk="0" fontAlgn="base" hangingPunct="0">
              <a:spcBef>
                <a:spcPct val="0"/>
              </a:spcBef>
              <a:spcAft>
                <a:spcPct val="0"/>
              </a:spcAft>
              <a:buClrTx/>
              <a:buNone/>
            </a:pPr>
            <a:r>
              <a:rPr lang="en-US" altLang="en-US" sz="4000">
                <a:solidFill>
                  <a:srgbClr val="3333FF"/>
                </a:solidFill>
              </a:rPr>
              <a:t>They Loved Darkness! </a:t>
            </a:r>
          </a:p>
          <a:p>
            <a:pPr algn="ctr" defTabSz="914400" eaLnBrk="0" fontAlgn="base" hangingPunct="0">
              <a:spcBef>
                <a:spcPct val="0"/>
              </a:spcBef>
              <a:spcAft>
                <a:spcPct val="0"/>
              </a:spcAft>
              <a:buClrTx/>
              <a:buNone/>
            </a:pPr>
            <a:r>
              <a:rPr lang="en-US" altLang="en-US" sz="4000">
                <a:solidFill>
                  <a:srgbClr val="3333FF"/>
                </a:solidFill>
              </a:rPr>
              <a:t>While others chose light!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2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355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2355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3556">
                                            <p:bg/>
                                          </p:spTgt>
                                        </p:tgtEl>
                                        <p:attrNameLst>
                                          <p:attrName>style.visibility</p:attrName>
                                        </p:attrNameLst>
                                      </p:cBhvr>
                                      <p:to>
                                        <p:strVal val="visible"/>
                                      </p:to>
                                    </p:set>
                                    <p:animEffect transition="in" filter="wedge">
                                      <p:cBhvr>
                                        <p:cTn id="14" dur="2000"/>
                                        <p:tgtEl>
                                          <p:spTgt spid="23556">
                                            <p:bg/>
                                          </p:spTgt>
                                        </p:tgtEl>
                                      </p:cBhvr>
                                    </p:animEffect>
                                  </p:childTnLst>
                                </p:cTn>
                              </p:par>
                              <p:par>
                                <p:cTn id="15" presetID="20" presetClass="entr" presetSubtype="0" fill="hold" grpId="0" nodeType="withEffect">
                                  <p:stCondLst>
                                    <p:cond delay="0"/>
                                  </p:stCondLst>
                                  <p:iterate type="lt">
                                    <p:tmPct val="0"/>
                                  </p:iterate>
                                  <p:childTnLst>
                                    <p:set>
                                      <p:cBhvr>
                                        <p:cTn id="16" dur="1" fill="hold">
                                          <p:stCondLst>
                                            <p:cond delay="0"/>
                                          </p:stCondLst>
                                        </p:cTn>
                                        <p:tgtEl>
                                          <p:spTgt spid="23556">
                                            <p:txEl>
                                              <p:pRg st="0" end="0"/>
                                            </p:txEl>
                                          </p:spTgt>
                                        </p:tgtEl>
                                        <p:attrNameLst>
                                          <p:attrName>style.visibility</p:attrName>
                                        </p:attrNameLst>
                                      </p:cBhvr>
                                      <p:to>
                                        <p:strVal val="visible"/>
                                      </p:to>
                                    </p:set>
                                    <p:animEffect transition="in" filter="wedge">
                                      <p:cBhvr>
                                        <p:cTn id="17" dur="2000"/>
                                        <p:tgtEl>
                                          <p:spTgt spid="23556">
                                            <p:txEl>
                                              <p:pRg st="0" end="0"/>
                                            </p:txEl>
                                          </p:spTgt>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56">
                                            <p:txEl>
                                              <p:pRg st="1" end="1"/>
                                            </p:txEl>
                                          </p:spTgt>
                                        </p:tgtEl>
                                        <p:attrNameLst>
                                          <p:attrName>style.visibility</p:attrName>
                                        </p:attrNameLst>
                                      </p:cBhvr>
                                      <p:to>
                                        <p:strVal val="visible"/>
                                      </p:to>
                                    </p:set>
                                    <p:animEffect transition="in" filter="wedge">
                                      <p:cBhvr>
                                        <p:cTn id="20" dur="2000"/>
                                        <p:tgtEl>
                                          <p:spTgt spid="23556">
                                            <p:txEl>
                                              <p:pRg st="1" end="1"/>
                                            </p:txEl>
                                          </p:spTgt>
                                        </p:tgtEl>
                                      </p:cBhvr>
                                    </p:animEffect>
                                  </p:childTnLst>
                                </p:cTn>
                              </p:par>
                              <p:par>
                                <p:cTn id="21" presetID="20" presetClass="entr" presetSubtype="0" fill="hold" grpId="0" nodeType="withEffect">
                                  <p:stCondLst>
                                    <p:cond delay="0"/>
                                  </p:stCondLst>
                                  <p:iterate type="lt">
                                    <p:tmPct val="0"/>
                                  </p:iterate>
                                  <p:childTnLst>
                                    <p:set>
                                      <p:cBhvr>
                                        <p:cTn id="22" dur="1" fill="hold">
                                          <p:stCondLst>
                                            <p:cond delay="0"/>
                                          </p:stCondLst>
                                        </p:cTn>
                                        <p:tgtEl>
                                          <p:spTgt spid="23556">
                                            <p:txEl>
                                              <p:pRg st="2" end="2"/>
                                            </p:txEl>
                                          </p:spTgt>
                                        </p:tgtEl>
                                        <p:attrNameLst>
                                          <p:attrName>style.visibility</p:attrName>
                                        </p:attrNameLst>
                                      </p:cBhvr>
                                      <p:to>
                                        <p:strVal val="visible"/>
                                      </p:to>
                                    </p:set>
                                    <p:animEffect transition="in" filter="wedge">
                                      <p:cBhvr>
                                        <p:cTn id="23" dur="2000"/>
                                        <p:tgtEl>
                                          <p:spTgt spid="23556">
                                            <p:txEl>
                                              <p:pRg st="2" end="2"/>
                                            </p:txEl>
                                          </p:spTgt>
                                        </p:tgtEl>
                                      </p:cBhvr>
                                    </p:animEffect>
                                  </p:childTnLst>
                                </p:cTn>
                              </p:par>
                            </p:childTnLst>
                          </p:cTn>
                        </p:par>
                        <p:par>
                          <p:cTn id="24" fill="hold" nodeType="afterGroup">
                            <p:stCondLst>
                              <p:cond delay="2000"/>
                            </p:stCondLst>
                            <p:childTnLst>
                              <p:par>
                                <p:cTn id="25" presetID="40" presetClass="entr" presetSubtype="0" fill="hold" nodeType="afterEffect">
                                  <p:stCondLst>
                                    <p:cond delay="0"/>
                                  </p:stCondLst>
                                  <p:iterate type="lt">
                                    <p:tmPct val="10000"/>
                                  </p:iterate>
                                  <p:childTnLst>
                                    <p:set>
                                      <p:cBhvr>
                                        <p:cTn id="26" dur="1" fill="hold">
                                          <p:stCondLst>
                                            <p:cond delay="0"/>
                                          </p:stCondLst>
                                        </p:cTn>
                                        <p:tgtEl>
                                          <p:spTgt spid="23556">
                                            <p:txEl>
                                              <p:pRg st="0" end="0"/>
                                            </p:txEl>
                                          </p:spTgt>
                                        </p:tgtEl>
                                        <p:attrNameLst>
                                          <p:attrName>style.visibility</p:attrName>
                                        </p:attrNameLst>
                                      </p:cBhvr>
                                      <p:to>
                                        <p:strVal val="visible"/>
                                      </p:to>
                                    </p:set>
                                    <p:animEffect transition="in" filter="fade">
                                      <p:cBhvr>
                                        <p:cTn id="27" dur="1000"/>
                                        <p:tgtEl>
                                          <p:spTgt spid="23556">
                                            <p:txEl>
                                              <p:pRg st="0" end="0"/>
                                            </p:txEl>
                                          </p:spTgt>
                                        </p:tgtEl>
                                      </p:cBhvr>
                                    </p:animEffect>
                                    <p:anim calcmode="lin" valueType="num">
                                      <p:cBhvr>
                                        <p:cTn id="28" dur="1000" fill="hold"/>
                                        <p:tgtEl>
                                          <p:spTgt spid="23556">
                                            <p:txEl>
                                              <p:pRg st="0" end="0"/>
                                            </p:txEl>
                                          </p:spTgt>
                                        </p:tgtEl>
                                        <p:attrNameLst>
                                          <p:attrName>ppt_x</p:attrName>
                                        </p:attrNameLst>
                                      </p:cBhvr>
                                      <p:tavLst>
                                        <p:tav tm="0">
                                          <p:val>
                                            <p:strVal val="#ppt_x-.1"/>
                                          </p:val>
                                        </p:tav>
                                        <p:tav tm="100000">
                                          <p:val>
                                            <p:strVal val="#ppt_x"/>
                                          </p:val>
                                        </p:tav>
                                      </p:tavLst>
                                    </p:anim>
                                    <p:anim calcmode="lin" valueType="num">
                                      <p:cBhvr>
                                        <p:cTn id="29" dur="1000" fill="hold"/>
                                        <p:tgtEl>
                                          <p:spTgt spid="23556">
                                            <p:txEl>
                                              <p:pRg st="0" end="0"/>
                                            </p:txEl>
                                          </p:spTgt>
                                        </p:tgtEl>
                                        <p:attrNameLst>
                                          <p:attrName>ppt_y</p:attrName>
                                        </p:attrNameLst>
                                      </p:cBhvr>
                                      <p:tavLst>
                                        <p:tav tm="0">
                                          <p:val>
                                            <p:strVal val="#ppt_y"/>
                                          </p:val>
                                        </p:tav>
                                        <p:tav tm="100000">
                                          <p:val>
                                            <p:strVal val="#ppt_y"/>
                                          </p:val>
                                        </p:tav>
                                      </p:tavLst>
                                    </p:anim>
                                  </p:childTnLst>
                                </p:cTn>
                              </p:par>
                              <p:par>
                                <p:cTn id="30" presetID="40" presetClass="entr" presetSubtype="0" fill="hold" nodeType="withEffect">
                                  <p:stCondLst>
                                    <p:cond delay="0"/>
                                  </p:stCondLst>
                                  <p:iterate type="lt">
                                    <p:tmPct val="10000"/>
                                  </p:iterate>
                                  <p:childTnLst>
                                    <p:set>
                                      <p:cBhvr>
                                        <p:cTn id="31" dur="1" fill="hold">
                                          <p:stCondLst>
                                            <p:cond delay="0"/>
                                          </p:stCondLst>
                                        </p:cTn>
                                        <p:tgtEl>
                                          <p:spTgt spid="23556">
                                            <p:txEl>
                                              <p:pRg st="1" end="1"/>
                                            </p:txEl>
                                          </p:spTgt>
                                        </p:tgtEl>
                                        <p:attrNameLst>
                                          <p:attrName>style.visibility</p:attrName>
                                        </p:attrNameLst>
                                      </p:cBhvr>
                                      <p:to>
                                        <p:strVal val="visible"/>
                                      </p:to>
                                    </p:set>
                                    <p:animEffect transition="in" filter="fade">
                                      <p:cBhvr>
                                        <p:cTn id="32" dur="1000"/>
                                        <p:tgtEl>
                                          <p:spTgt spid="23556">
                                            <p:txEl>
                                              <p:pRg st="1" end="1"/>
                                            </p:txEl>
                                          </p:spTgt>
                                        </p:tgtEl>
                                      </p:cBhvr>
                                    </p:animEffect>
                                    <p:anim calcmode="lin" valueType="num">
                                      <p:cBhvr>
                                        <p:cTn id="33" dur="1000" fill="hold"/>
                                        <p:tgtEl>
                                          <p:spTgt spid="23556">
                                            <p:txEl>
                                              <p:pRg st="1" end="1"/>
                                            </p:txEl>
                                          </p:spTgt>
                                        </p:tgtEl>
                                        <p:attrNameLst>
                                          <p:attrName>ppt_x</p:attrName>
                                        </p:attrNameLst>
                                      </p:cBhvr>
                                      <p:tavLst>
                                        <p:tav tm="0">
                                          <p:val>
                                            <p:strVal val="#ppt_x-.1"/>
                                          </p:val>
                                        </p:tav>
                                        <p:tav tm="100000">
                                          <p:val>
                                            <p:strVal val="#ppt_x"/>
                                          </p:val>
                                        </p:tav>
                                      </p:tavLst>
                                    </p:anim>
                                    <p:anim calcmode="lin" valueType="num">
                                      <p:cBhvr>
                                        <p:cTn id="34" dur="10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0" presetClass="entr" presetSubtype="0" fill="hold" nodeType="clickEffect">
                                  <p:stCondLst>
                                    <p:cond delay="0"/>
                                  </p:stCondLst>
                                  <p:iterate type="lt">
                                    <p:tmPct val="10000"/>
                                  </p:iterate>
                                  <p:childTnLst>
                                    <p:set>
                                      <p:cBhvr>
                                        <p:cTn id="38" dur="1" fill="hold">
                                          <p:stCondLst>
                                            <p:cond delay="0"/>
                                          </p:stCondLst>
                                        </p:cTn>
                                        <p:tgtEl>
                                          <p:spTgt spid="23556">
                                            <p:txEl>
                                              <p:pRg st="2" end="2"/>
                                            </p:txEl>
                                          </p:spTgt>
                                        </p:tgtEl>
                                        <p:attrNameLst>
                                          <p:attrName>style.visibility</p:attrName>
                                        </p:attrNameLst>
                                      </p:cBhvr>
                                      <p:to>
                                        <p:strVal val="visible"/>
                                      </p:to>
                                    </p:set>
                                    <p:animEffect transition="in" filter="fade">
                                      <p:cBhvr>
                                        <p:cTn id="39" dur="1000"/>
                                        <p:tgtEl>
                                          <p:spTgt spid="23556">
                                            <p:txEl>
                                              <p:pRg st="2" end="2"/>
                                            </p:txEl>
                                          </p:spTgt>
                                        </p:tgtEl>
                                      </p:cBhvr>
                                    </p:animEffect>
                                    <p:anim calcmode="lin" valueType="num">
                                      <p:cBhvr>
                                        <p:cTn id="40" dur="1000" fill="hold"/>
                                        <p:tgtEl>
                                          <p:spTgt spid="23556">
                                            <p:txEl>
                                              <p:pRg st="2" end="2"/>
                                            </p:txEl>
                                          </p:spTgt>
                                        </p:tgtEl>
                                        <p:attrNameLst>
                                          <p:attrName>ppt_x</p:attrName>
                                        </p:attrNameLst>
                                      </p:cBhvr>
                                      <p:tavLst>
                                        <p:tav tm="0">
                                          <p:val>
                                            <p:strVal val="#ppt_x-.1"/>
                                          </p:val>
                                        </p:tav>
                                        <p:tav tm="100000">
                                          <p:val>
                                            <p:strVal val="#ppt_x"/>
                                          </p:val>
                                        </p:tav>
                                      </p:tavLst>
                                    </p:anim>
                                    <p:anim calcmode="lin" valueType="num">
                                      <p:cBhvr>
                                        <p:cTn id="41" dur="10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allAtOnce"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a:extLst>
              <a:ext uri="{FF2B5EF4-FFF2-40B4-BE49-F238E27FC236}">
                <a16:creationId xmlns:a16="http://schemas.microsoft.com/office/drawing/2014/main" id="{16616CF1-5045-44BB-80B9-1EA7CC43413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ClrTx/>
              <a:buNone/>
            </a:pPr>
            <a:fld id="{D358329E-A2AD-4E48-B00E-AFDD1447C20F}" type="slidenum">
              <a:rPr lang="en-US" altLang="en-US">
                <a:solidFill>
                  <a:srgbClr val="000000"/>
                </a:solidFill>
              </a:rPr>
              <a:pPr defTabSz="914400" eaLnBrk="0" fontAlgn="base" hangingPunct="0">
                <a:spcBef>
                  <a:spcPct val="0"/>
                </a:spcBef>
                <a:spcAft>
                  <a:spcPct val="0"/>
                </a:spcAft>
                <a:buClrTx/>
                <a:buNone/>
              </a:pPr>
              <a:t>81</a:t>
            </a:fld>
            <a:endParaRPr lang="en-US" altLang="en-US">
              <a:solidFill>
                <a:srgbClr val="000000"/>
              </a:solidFill>
            </a:endParaRPr>
          </a:p>
        </p:txBody>
      </p:sp>
      <p:sp>
        <p:nvSpPr>
          <p:cNvPr id="83971" name="Rectangle 2">
            <a:extLst>
              <a:ext uri="{FF2B5EF4-FFF2-40B4-BE49-F238E27FC236}">
                <a16:creationId xmlns:a16="http://schemas.microsoft.com/office/drawing/2014/main" id="{1B844B2B-06BA-48C0-B84D-648F220CD233}"/>
              </a:ext>
            </a:extLst>
          </p:cNvPr>
          <p:cNvSpPr>
            <a:spLocks noGrp="1" noChangeArrowheads="1"/>
          </p:cNvSpPr>
          <p:nvPr>
            <p:ph type="title"/>
          </p:nvPr>
        </p:nvSpPr>
        <p:spPr/>
        <p:txBody>
          <a:bodyPr/>
          <a:lstStyle/>
          <a:p>
            <a:r>
              <a:rPr lang="en-US" altLang="en-US"/>
              <a:t>A call from darkness to light</a:t>
            </a:r>
          </a:p>
        </p:txBody>
      </p:sp>
      <p:sp>
        <p:nvSpPr>
          <p:cNvPr id="24579" name="Rectangle 3">
            <a:extLst>
              <a:ext uri="{FF2B5EF4-FFF2-40B4-BE49-F238E27FC236}">
                <a16:creationId xmlns:a16="http://schemas.microsoft.com/office/drawing/2014/main" id="{C84B6790-FC38-45C4-9624-8060BCCEEBAC}"/>
              </a:ext>
            </a:extLst>
          </p:cNvPr>
          <p:cNvSpPr>
            <a:spLocks noGrp="1" noChangeArrowheads="1"/>
          </p:cNvSpPr>
          <p:nvPr>
            <p:ph type="body" idx="1"/>
          </p:nvPr>
        </p:nvSpPr>
        <p:spPr>
          <a:xfrm>
            <a:off x="1905000" y="1676400"/>
            <a:ext cx="8382000" cy="4724400"/>
          </a:xfrm>
        </p:spPr>
        <p:txBody>
          <a:bodyPr/>
          <a:lstStyle/>
          <a:p>
            <a:pPr algn="just"/>
            <a:r>
              <a:rPr lang="en-US" altLang="en-US"/>
              <a:t> Rom 13:12-14  The night is far spent, the day is at hand: let us therefore cast off the works of darkness, and let us put on the armour of light.  13 Let us walk honestly, as in the day; not in rioting and drunkenness, not in chambering and wantonness, not in strife and envying.  14 But put ye on the Lord Jesus Christ, and make not provision for the flesh, to fulfil the lusts thereof.</a:t>
            </a:r>
          </a:p>
          <a:p>
            <a:endParaRPr lang="en-US" altLang="en-US"/>
          </a:p>
        </p:txBody>
      </p:sp>
      <p:sp>
        <p:nvSpPr>
          <p:cNvPr id="24580" name="Rectangle 4">
            <a:extLst>
              <a:ext uri="{FF2B5EF4-FFF2-40B4-BE49-F238E27FC236}">
                <a16:creationId xmlns:a16="http://schemas.microsoft.com/office/drawing/2014/main" id="{1FC995F0-5A36-483D-8161-5C4DF6BDC077}"/>
              </a:ext>
            </a:extLst>
          </p:cNvPr>
          <p:cNvSpPr>
            <a:spLocks noChangeArrowheads="1"/>
          </p:cNvSpPr>
          <p:nvPr/>
        </p:nvSpPr>
        <p:spPr bwMode="auto">
          <a:xfrm>
            <a:off x="3429000" y="2133600"/>
            <a:ext cx="5791200" cy="1447800"/>
          </a:xfrm>
          <a:prstGeom prst="rect">
            <a:avLst/>
          </a:prstGeom>
          <a:solidFill>
            <a:schemeClr val="accent1"/>
          </a:solidFill>
          <a:ln w="7620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defTabSz="914400" eaLnBrk="0" fontAlgn="base" hangingPunct="0">
              <a:spcBef>
                <a:spcPct val="0"/>
              </a:spcBef>
              <a:spcAft>
                <a:spcPct val="0"/>
              </a:spcAft>
              <a:buClrTx/>
              <a:buNone/>
            </a:pPr>
            <a:r>
              <a:rPr lang="en-US" altLang="en-US" sz="6600">
                <a:solidFill>
                  <a:srgbClr val="3333FF"/>
                </a:solidFill>
              </a:rPr>
              <a:t>Walk Honestly</a:t>
            </a:r>
          </a:p>
        </p:txBody>
      </p:sp>
      <p:sp>
        <p:nvSpPr>
          <p:cNvPr id="24581" name="Rectangle 5">
            <a:extLst>
              <a:ext uri="{FF2B5EF4-FFF2-40B4-BE49-F238E27FC236}">
                <a16:creationId xmlns:a16="http://schemas.microsoft.com/office/drawing/2014/main" id="{FE59012A-F0C6-4675-ACCE-7646C2F6A4BF}"/>
              </a:ext>
            </a:extLst>
          </p:cNvPr>
          <p:cNvSpPr>
            <a:spLocks noChangeArrowheads="1"/>
          </p:cNvSpPr>
          <p:nvPr/>
        </p:nvSpPr>
        <p:spPr bwMode="auto">
          <a:xfrm>
            <a:off x="2438400" y="3886200"/>
            <a:ext cx="7543800" cy="2209800"/>
          </a:xfrm>
          <a:prstGeom prst="rect">
            <a:avLst/>
          </a:prstGeom>
          <a:solidFill>
            <a:schemeClr val="accent1"/>
          </a:solidFill>
          <a:ln w="76200" cmpd="tri">
            <a:solidFill>
              <a:srgbClr val="3333FF"/>
            </a:solidFill>
            <a:miter lim="800000"/>
            <a:headEnd/>
            <a:tailEnd/>
          </a:ln>
          <a:effectLst/>
        </p:spPr>
        <p:txBody>
          <a:bodyPr wrap="none" anchor="ctr"/>
          <a:lstStyle/>
          <a:p>
            <a:pPr algn="ctr" defTabSz="914400" eaLnBrk="0" fontAlgn="base" hangingPunct="0">
              <a:spcBef>
                <a:spcPct val="0"/>
              </a:spcBef>
              <a:spcAft>
                <a:spcPct val="0"/>
              </a:spcAft>
              <a:defRPr/>
            </a:pPr>
            <a:r>
              <a:rPr lang="en-US" altLang="en-US" sz="6000" b="1">
                <a:solidFill>
                  <a:srgbClr val="3333FF"/>
                </a:solidFill>
                <a:effectLst>
                  <a:outerShdw blurRad="38100" dist="38100" dir="2700000" algn="tl">
                    <a:srgbClr val="000000"/>
                  </a:outerShdw>
                </a:effectLst>
                <a:latin typeface="Times" panose="02020603050405020304" pitchFamily="18" charset="0"/>
              </a:rPr>
              <a:t>Make No Provision</a:t>
            </a:r>
          </a:p>
          <a:p>
            <a:pPr algn="ctr" defTabSz="914400" eaLnBrk="0" fontAlgn="base" hangingPunct="0">
              <a:spcBef>
                <a:spcPct val="0"/>
              </a:spcBef>
              <a:spcAft>
                <a:spcPct val="0"/>
              </a:spcAft>
              <a:defRPr/>
            </a:pPr>
            <a:r>
              <a:rPr lang="en-US" altLang="en-US" sz="6000" b="1">
                <a:solidFill>
                  <a:srgbClr val="3333FF"/>
                </a:solidFill>
                <a:effectLst>
                  <a:outerShdw blurRad="38100" dist="38100" dir="2700000" algn="tl">
                    <a:srgbClr val="000000"/>
                  </a:outerShdw>
                </a:effectLst>
                <a:latin typeface="Times" panose="02020603050405020304" pitchFamily="18" charset="0"/>
              </a:rPr>
              <a:t> For The Flesh</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10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4580">
                                            <p:bg/>
                                          </p:spTgt>
                                        </p:tgtEl>
                                        <p:attrNameLst>
                                          <p:attrName>style.visibility</p:attrName>
                                        </p:attrNameLst>
                                      </p:cBhvr>
                                      <p:to>
                                        <p:strVal val="visible"/>
                                      </p:to>
                                    </p:set>
                                    <p:animEffect transition="in" filter="barn(inHorizontal)">
                                      <p:cBhvr>
                                        <p:cTn id="15" dur="500"/>
                                        <p:tgtEl>
                                          <p:spTgt spid="24580">
                                            <p:bg/>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4580">
                                            <p:txEl>
                                              <p:pRg st="0" end="0"/>
                                            </p:txEl>
                                          </p:spTgt>
                                        </p:tgtEl>
                                        <p:attrNameLst>
                                          <p:attrName>style.visibility</p:attrName>
                                        </p:attrNameLst>
                                      </p:cBhvr>
                                      <p:to>
                                        <p:strVal val="visible"/>
                                      </p:to>
                                    </p:set>
                                    <p:animEffect transition="in" filter="barn(inHorizontal)">
                                      <p:cBhvr>
                                        <p:cTn id="18" dur="500"/>
                                        <p:tgtEl>
                                          <p:spTgt spid="2458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24580">
                                            <p:txEl>
                                              <p:pRg st="0" end="0"/>
                                            </p:txEl>
                                          </p:spTgt>
                                        </p:tgtEl>
                                      </p:cBhvr>
                                    </p:animEffect>
                                    <p:set>
                                      <p:cBhvr>
                                        <p:cTn id="23" dur="1" fill="hold">
                                          <p:stCondLst>
                                            <p:cond delay="499"/>
                                          </p:stCondLst>
                                        </p:cTn>
                                        <p:tgtEl>
                                          <p:spTgt spid="24580">
                                            <p:txEl>
                                              <p:pRg st="0" end="0"/>
                                            </p:txEl>
                                          </p:spTgt>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24580">
                                            <p:bg/>
                                          </p:spTgt>
                                        </p:tgtEl>
                                      </p:cBhvr>
                                    </p:animEffect>
                                    <p:set>
                                      <p:cBhvr>
                                        <p:cTn id="26" dur="1" fill="hold">
                                          <p:stCondLst>
                                            <p:cond delay="499"/>
                                          </p:stCondLst>
                                        </p:cTn>
                                        <p:tgtEl>
                                          <p:spTgt spid="24580">
                                            <p:bg/>
                                          </p:spTgt>
                                        </p:tgtEl>
                                        <p:attrNameLst>
                                          <p:attrName>style.visibility</p:attrName>
                                        </p:attrNameLst>
                                      </p:cBhvr>
                                      <p:to>
                                        <p:strVal val="hidden"/>
                                      </p:to>
                                    </p:set>
                                  </p:childTnLst>
                                </p:cTn>
                              </p:par>
                              <p:par>
                                <p:cTn id="27" presetID="20" presetClass="entr" presetSubtype="0" fill="hold" grpId="0" nodeType="withEffect">
                                  <p:stCondLst>
                                    <p:cond delay="0"/>
                                  </p:stCondLst>
                                  <p:childTnLst>
                                    <p:set>
                                      <p:cBhvr>
                                        <p:cTn id="28" dur="1" fill="hold">
                                          <p:stCondLst>
                                            <p:cond delay="0"/>
                                          </p:stCondLst>
                                        </p:cTn>
                                        <p:tgtEl>
                                          <p:spTgt spid="24581">
                                            <p:bg/>
                                          </p:spTgt>
                                        </p:tgtEl>
                                        <p:attrNameLst>
                                          <p:attrName>style.visibility</p:attrName>
                                        </p:attrNameLst>
                                      </p:cBhvr>
                                      <p:to>
                                        <p:strVal val="visible"/>
                                      </p:to>
                                    </p:set>
                                    <p:animEffect transition="in" filter="wedge">
                                      <p:cBhvr>
                                        <p:cTn id="29" dur="1000"/>
                                        <p:tgtEl>
                                          <p:spTgt spid="24581">
                                            <p:bg/>
                                          </p:spTgt>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24581">
                                            <p:txEl>
                                              <p:pRg st="0" end="0"/>
                                            </p:txEl>
                                          </p:spTgt>
                                        </p:tgtEl>
                                        <p:attrNameLst>
                                          <p:attrName>style.visibility</p:attrName>
                                        </p:attrNameLst>
                                      </p:cBhvr>
                                      <p:to>
                                        <p:strVal val="visible"/>
                                      </p:to>
                                    </p:set>
                                    <p:animEffect transition="in" filter="wedge">
                                      <p:cBhvr>
                                        <p:cTn id="32" dur="1000"/>
                                        <p:tgtEl>
                                          <p:spTgt spid="24581">
                                            <p:txEl>
                                              <p:pRg st="0" end="0"/>
                                            </p:txEl>
                                          </p:spTgt>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24581">
                                            <p:txEl>
                                              <p:pRg st="1" end="1"/>
                                            </p:txEl>
                                          </p:spTgt>
                                        </p:tgtEl>
                                        <p:attrNameLst>
                                          <p:attrName>style.visibility</p:attrName>
                                        </p:attrNameLst>
                                      </p:cBhvr>
                                      <p:to>
                                        <p:strVal val="visible"/>
                                      </p:to>
                                    </p:set>
                                    <p:animEffect transition="in" filter="wedge">
                                      <p:cBhvr>
                                        <p:cTn id="35" dur="1000"/>
                                        <p:tgtEl>
                                          <p:spTgt spid="245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allAtOnce" animBg="1"/>
      <p:bldP spid="24580" grpId="1" build="allAtOnce" animBg="1"/>
      <p:bldP spid="24581" grpId="0" build="allAtOnce"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a:extLst>
              <a:ext uri="{FF2B5EF4-FFF2-40B4-BE49-F238E27FC236}">
                <a16:creationId xmlns:a16="http://schemas.microsoft.com/office/drawing/2014/main" id="{C8903004-D1D9-492C-B912-7EF1E01FF16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defTabSz="914400" eaLnBrk="0" fontAlgn="base" hangingPunct="0">
              <a:spcBef>
                <a:spcPct val="0"/>
              </a:spcBef>
              <a:spcAft>
                <a:spcPct val="0"/>
              </a:spcAft>
              <a:buClrTx/>
              <a:buNone/>
            </a:pPr>
            <a:fld id="{660967FB-EEC8-4AE6-A203-8BA2A5BFCDB1}" type="slidenum">
              <a:rPr lang="en-US" altLang="en-US">
                <a:solidFill>
                  <a:srgbClr val="000000"/>
                </a:solidFill>
              </a:rPr>
              <a:pPr defTabSz="914400" eaLnBrk="0" fontAlgn="base" hangingPunct="0">
                <a:spcBef>
                  <a:spcPct val="0"/>
                </a:spcBef>
                <a:spcAft>
                  <a:spcPct val="0"/>
                </a:spcAft>
                <a:buClrTx/>
                <a:buNone/>
              </a:pPr>
              <a:t>82</a:t>
            </a:fld>
            <a:endParaRPr lang="en-US" altLang="en-US">
              <a:solidFill>
                <a:srgbClr val="000000"/>
              </a:solidFill>
            </a:endParaRPr>
          </a:p>
        </p:txBody>
      </p:sp>
      <p:sp>
        <p:nvSpPr>
          <p:cNvPr id="84995" name="Rectangle 2">
            <a:extLst>
              <a:ext uri="{FF2B5EF4-FFF2-40B4-BE49-F238E27FC236}">
                <a16:creationId xmlns:a16="http://schemas.microsoft.com/office/drawing/2014/main" id="{EB3E5670-DD9A-4B2D-BB33-005ECB8B826C}"/>
              </a:ext>
            </a:extLst>
          </p:cNvPr>
          <p:cNvSpPr>
            <a:spLocks noGrp="1" noChangeArrowheads="1"/>
          </p:cNvSpPr>
          <p:nvPr>
            <p:ph type="title"/>
          </p:nvPr>
        </p:nvSpPr>
        <p:spPr/>
        <p:txBody>
          <a:bodyPr/>
          <a:lstStyle/>
          <a:p>
            <a:r>
              <a:rPr lang="en-US" altLang="en-US"/>
              <a:t>Walk as children of light</a:t>
            </a:r>
          </a:p>
        </p:txBody>
      </p:sp>
      <p:sp>
        <p:nvSpPr>
          <p:cNvPr id="25603" name="Rectangle 3">
            <a:extLst>
              <a:ext uri="{FF2B5EF4-FFF2-40B4-BE49-F238E27FC236}">
                <a16:creationId xmlns:a16="http://schemas.microsoft.com/office/drawing/2014/main" id="{FA1E0047-AE2B-47E5-B2B4-D52C7EC79BAD}"/>
              </a:ext>
            </a:extLst>
          </p:cNvPr>
          <p:cNvSpPr>
            <a:spLocks noGrp="1" noChangeArrowheads="1"/>
          </p:cNvSpPr>
          <p:nvPr>
            <p:ph type="body" idx="1"/>
          </p:nvPr>
        </p:nvSpPr>
        <p:spPr/>
        <p:txBody>
          <a:bodyPr/>
          <a:lstStyle/>
          <a:p>
            <a:pPr algn="just">
              <a:lnSpc>
                <a:spcPct val="90000"/>
              </a:lnSpc>
            </a:pPr>
            <a:r>
              <a:rPr lang="en-US" altLang="en-US" sz="2800"/>
              <a:t> Eph 5:6-8  Let no man deceive you with vain words: for because of these things cometh the wrath of God upon the children of disobedience.  7 Be not ye therefore partakers with them.  8 For ye were sometimes darkness, but now are ye light in the Lord: walk as children of light:</a:t>
            </a:r>
          </a:p>
          <a:p>
            <a:pPr algn="just">
              <a:lnSpc>
                <a:spcPct val="90000"/>
              </a:lnSpc>
            </a:pPr>
            <a:r>
              <a:rPr lang="en-US" altLang="en-US" sz="2800"/>
              <a:t>Eph 5:11 And have no fellowship with the unfruitful works of darkness, but rather reprove them.</a:t>
            </a:r>
          </a:p>
          <a:p>
            <a:pPr algn="just">
              <a:lnSpc>
                <a:spcPct val="90000"/>
              </a:lnSpc>
            </a:pPr>
            <a:endParaRPr lang="en-US" altLang="en-US" sz="2800"/>
          </a:p>
          <a:p>
            <a:pPr>
              <a:lnSpc>
                <a:spcPct val="90000"/>
              </a:lnSpc>
            </a:pPr>
            <a:endParaRPr lang="en-US" altLang="en-US" sz="2800"/>
          </a:p>
        </p:txBody>
      </p:sp>
      <p:sp>
        <p:nvSpPr>
          <p:cNvPr id="25604" name="AutoShape 4">
            <a:extLst>
              <a:ext uri="{FF2B5EF4-FFF2-40B4-BE49-F238E27FC236}">
                <a16:creationId xmlns:a16="http://schemas.microsoft.com/office/drawing/2014/main" id="{BB7C92FC-589E-4A73-AEED-53A1E4AD780E}"/>
              </a:ext>
            </a:extLst>
          </p:cNvPr>
          <p:cNvSpPr>
            <a:spLocks noChangeArrowheads="1"/>
          </p:cNvSpPr>
          <p:nvPr/>
        </p:nvSpPr>
        <p:spPr bwMode="auto">
          <a:xfrm>
            <a:off x="2286000" y="4495800"/>
            <a:ext cx="7772400" cy="1828800"/>
          </a:xfrm>
          <a:prstGeom prst="wedgeRoundRectCallout">
            <a:avLst>
              <a:gd name="adj1" fmla="val -41787"/>
              <a:gd name="adj2" fmla="val -166667"/>
              <a:gd name="adj3" fmla="val 16667"/>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defTabSz="914400" eaLnBrk="0" fontAlgn="base" hangingPunct="0">
              <a:spcBef>
                <a:spcPct val="0"/>
              </a:spcBef>
              <a:spcAft>
                <a:spcPct val="0"/>
              </a:spcAft>
              <a:buClrTx/>
              <a:buNone/>
            </a:pPr>
            <a:r>
              <a:rPr lang="en-US" altLang="en-US" sz="3600">
                <a:solidFill>
                  <a:srgbClr val="3333FF"/>
                </a:solidFill>
              </a:rPr>
              <a:t>Being deceived can be our demise! </a:t>
            </a:r>
          </a:p>
          <a:p>
            <a:pPr algn="ctr" defTabSz="914400" eaLnBrk="0" fontAlgn="base" hangingPunct="0">
              <a:spcBef>
                <a:spcPct val="0"/>
              </a:spcBef>
              <a:spcAft>
                <a:spcPct val="0"/>
              </a:spcAft>
              <a:buClrTx/>
              <a:buNone/>
            </a:pPr>
            <a:r>
              <a:rPr lang="en-US" altLang="en-US" sz="3600">
                <a:solidFill>
                  <a:srgbClr val="3333FF"/>
                </a:solidFill>
              </a:rPr>
              <a:t>Our choices determine our destiny!</a:t>
            </a:r>
          </a:p>
          <a:p>
            <a:pPr algn="ctr" defTabSz="914400" eaLnBrk="0" fontAlgn="base" hangingPunct="0">
              <a:spcBef>
                <a:spcPct val="0"/>
              </a:spcBef>
              <a:spcAft>
                <a:spcPct val="0"/>
              </a:spcAft>
              <a:buClrTx/>
              <a:buNone/>
            </a:pPr>
            <a:r>
              <a:rPr lang="en-US" altLang="en-US" sz="3600">
                <a:solidFill>
                  <a:srgbClr val="3333FF"/>
                </a:solidFill>
              </a:rPr>
              <a:t>God only gives us what we deserve!</a:t>
            </a:r>
          </a:p>
        </p:txBody>
      </p:sp>
      <p:sp>
        <p:nvSpPr>
          <p:cNvPr id="25605" name="AutoShape 5">
            <a:extLst>
              <a:ext uri="{FF2B5EF4-FFF2-40B4-BE49-F238E27FC236}">
                <a16:creationId xmlns:a16="http://schemas.microsoft.com/office/drawing/2014/main" id="{BEB99876-BD0E-4069-9722-3E1580C36256}"/>
              </a:ext>
            </a:extLst>
          </p:cNvPr>
          <p:cNvSpPr>
            <a:spLocks noChangeArrowheads="1"/>
          </p:cNvSpPr>
          <p:nvPr/>
        </p:nvSpPr>
        <p:spPr bwMode="auto">
          <a:xfrm>
            <a:off x="3276600" y="2209800"/>
            <a:ext cx="6172200" cy="1676400"/>
          </a:xfrm>
          <a:prstGeom prst="wedgeRoundRectCallout">
            <a:avLst>
              <a:gd name="adj1" fmla="val -42514"/>
              <a:gd name="adj2" fmla="val 107199"/>
              <a:gd name="adj3" fmla="val 16667"/>
            </a:avLst>
          </a:prstGeom>
          <a:solidFill>
            <a:schemeClr val="accent1"/>
          </a:solidFill>
          <a:ln w="571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Times" panose="02020603050405020304" pitchFamily="18" charset="0"/>
              <a:buChar char="»"/>
              <a:defRPr sz="3200" b="1">
                <a:solidFill>
                  <a:srgbClr val="FFCE43"/>
                </a:solidFill>
                <a:latin typeface="Times" panose="02020603050405020304" pitchFamily="18" charset="0"/>
              </a:defRPr>
            </a:lvl1pPr>
            <a:lvl2pPr marL="742950" indent="-285750">
              <a:spcBef>
                <a:spcPct val="20000"/>
              </a:spcBef>
              <a:buClr>
                <a:schemeClr val="accent1"/>
              </a:buClr>
              <a:buFont typeface="Times" panose="02020603050405020304" pitchFamily="18" charset="0"/>
              <a:buChar char="»"/>
              <a:defRPr sz="2800">
                <a:solidFill>
                  <a:schemeClr val="tx1"/>
                </a:solidFill>
                <a:latin typeface="Times" panose="02020603050405020304" pitchFamily="18" charset="0"/>
              </a:defRPr>
            </a:lvl2pPr>
            <a:lvl3pPr marL="1143000" indent="-228600">
              <a:spcBef>
                <a:spcPct val="20000"/>
              </a:spcBef>
              <a:buClr>
                <a:schemeClr val="accent1"/>
              </a:buClr>
              <a:buFont typeface="Times" panose="02020603050405020304" pitchFamily="18" charset="0"/>
              <a:buChar char="»"/>
              <a:defRPr sz="2400">
                <a:solidFill>
                  <a:schemeClr val="tx1"/>
                </a:solidFill>
                <a:latin typeface="Times" panose="02020603050405020304" pitchFamily="18"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Times" panose="02020603050405020304" pitchFamily="18" charset="0"/>
              </a:defRPr>
            </a:lvl9pPr>
          </a:lstStyle>
          <a:p>
            <a:pPr algn="ctr" defTabSz="914400" eaLnBrk="0" fontAlgn="base" hangingPunct="0">
              <a:spcBef>
                <a:spcPct val="0"/>
              </a:spcBef>
              <a:spcAft>
                <a:spcPct val="0"/>
              </a:spcAft>
              <a:buClrTx/>
              <a:buNone/>
            </a:pPr>
            <a:r>
              <a:rPr lang="en-US" altLang="en-US">
                <a:solidFill>
                  <a:srgbClr val="3333FF"/>
                </a:solidFill>
              </a:rPr>
              <a:t>We must make right choices!</a:t>
            </a:r>
          </a:p>
          <a:p>
            <a:pPr algn="ctr" defTabSz="914400" eaLnBrk="0" fontAlgn="base" hangingPunct="0">
              <a:spcBef>
                <a:spcPct val="0"/>
              </a:spcBef>
              <a:spcAft>
                <a:spcPct val="0"/>
              </a:spcAft>
              <a:buClrTx/>
              <a:buNone/>
            </a:pPr>
            <a:r>
              <a:rPr lang="en-US" altLang="en-US">
                <a:solidFill>
                  <a:srgbClr val="3333FF"/>
                </a:solidFill>
              </a:rPr>
              <a:t>No Fellowship With Darkness or we forfeit the crown!</a:t>
            </a:r>
          </a:p>
          <a:p>
            <a:pPr algn="ctr" defTabSz="914400" eaLnBrk="0" fontAlgn="base" hangingPunct="0">
              <a:spcBef>
                <a:spcPct val="0"/>
              </a:spcBef>
              <a:spcAft>
                <a:spcPct val="0"/>
              </a:spcAft>
              <a:buClrTx/>
              <a:buNone/>
            </a:pPr>
            <a:endParaRPr lang="en-US" altLang="en-US">
              <a:solidFill>
                <a:srgbClr val="3333FF"/>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plus(in)">
                                      <p:cBhvr>
                                        <p:cTn id="7" dur="20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plus(in)">
                                      <p:cBhvr>
                                        <p:cTn id="12" dur="20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25604"/>
                                        </p:tgtEl>
                                        <p:attrNameLst>
                                          <p:attrName>style.visibility</p:attrName>
                                        </p:attrNameLst>
                                      </p:cBhvr>
                                      <p:to>
                                        <p:strVal val="visible"/>
                                      </p:to>
                                    </p:set>
                                    <p:animEffect transition="in" filter="fade">
                                      <p:cBhvr>
                                        <p:cTn id="17" dur="1000"/>
                                        <p:tgtEl>
                                          <p:spTgt spid="25604"/>
                                        </p:tgtEl>
                                      </p:cBhvr>
                                    </p:animEffect>
                                    <p:anim calcmode="lin" valueType="num">
                                      <p:cBhvr>
                                        <p:cTn id="18" dur="1000" fill="hold"/>
                                        <p:tgtEl>
                                          <p:spTgt spid="25604"/>
                                        </p:tgtEl>
                                        <p:attrNameLst>
                                          <p:attrName>ppt_x</p:attrName>
                                        </p:attrNameLst>
                                      </p:cBhvr>
                                      <p:tavLst>
                                        <p:tav tm="0">
                                          <p:val>
                                            <p:strVal val="#ppt_x-.1"/>
                                          </p:val>
                                        </p:tav>
                                        <p:tav tm="100000">
                                          <p:val>
                                            <p:strVal val="#ppt_x"/>
                                          </p:val>
                                        </p:tav>
                                      </p:tavLst>
                                    </p:anim>
                                    <p:anim calcmode="lin" valueType="num">
                                      <p:cBhvr>
                                        <p:cTn id="19" dur="10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grpId="1" nodeType="clickEffect">
                                  <p:stCondLst>
                                    <p:cond delay="0"/>
                                  </p:stCondLst>
                                  <p:iterate type="lt">
                                    <p:tmPct val="0"/>
                                  </p:iterate>
                                  <p:childTnLst>
                                    <p:anim calcmode="lin" valueType="num">
                                      <p:cBhvr additive="base">
                                        <p:cTn id="23" dur="500"/>
                                        <p:tgtEl>
                                          <p:spTgt spid="25604"/>
                                        </p:tgtEl>
                                        <p:attrNameLst>
                                          <p:attrName>ppt_x</p:attrName>
                                        </p:attrNameLst>
                                      </p:cBhvr>
                                      <p:tavLst>
                                        <p:tav tm="0">
                                          <p:val>
                                            <p:strVal val="ppt_x"/>
                                          </p:val>
                                        </p:tav>
                                        <p:tav tm="100000">
                                          <p:val>
                                            <p:strVal val="ppt_x"/>
                                          </p:val>
                                        </p:tav>
                                      </p:tavLst>
                                    </p:anim>
                                    <p:anim calcmode="lin" valueType="num">
                                      <p:cBhvr additive="base">
                                        <p:cTn id="24" dur="500"/>
                                        <p:tgtEl>
                                          <p:spTgt spid="25604"/>
                                        </p:tgtEl>
                                        <p:attrNameLst>
                                          <p:attrName>ppt_y</p:attrName>
                                        </p:attrNameLst>
                                      </p:cBhvr>
                                      <p:tavLst>
                                        <p:tav tm="0">
                                          <p:val>
                                            <p:strVal val="ppt_y"/>
                                          </p:val>
                                        </p:tav>
                                        <p:tav tm="100000">
                                          <p:val>
                                            <p:strVal val="1+ppt_h/2"/>
                                          </p:val>
                                        </p:tav>
                                      </p:tavLst>
                                    </p:anim>
                                    <p:set>
                                      <p:cBhvr>
                                        <p:cTn id="25" dur="1" fill="hold">
                                          <p:stCondLst>
                                            <p:cond delay="499"/>
                                          </p:stCondLst>
                                        </p:cTn>
                                        <p:tgtEl>
                                          <p:spTgt spid="25604"/>
                                        </p:tgtEl>
                                        <p:attrNameLst>
                                          <p:attrName>style.visibility</p:attrName>
                                        </p:attrNameLst>
                                      </p:cBhvr>
                                      <p:to>
                                        <p:strVal val="hidden"/>
                                      </p:to>
                                    </p:set>
                                  </p:childTnLst>
                                </p:cTn>
                              </p:par>
                              <p:par>
                                <p:cTn id="26" presetID="17" presetClass="entr" presetSubtype="10" fill="hold" grpId="0" nodeType="withEffect">
                                  <p:stCondLst>
                                    <p:cond delay="0"/>
                                  </p:stCondLst>
                                  <p:childTnLst>
                                    <p:set>
                                      <p:cBhvr>
                                        <p:cTn id="27" dur="1" fill="hold">
                                          <p:stCondLst>
                                            <p:cond delay="0"/>
                                          </p:stCondLst>
                                        </p:cTn>
                                        <p:tgtEl>
                                          <p:spTgt spid="25605"/>
                                        </p:tgtEl>
                                        <p:attrNameLst>
                                          <p:attrName>style.visibility</p:attrName>
                                        </p:attrNameLst>
                                      </p:cBhvr>
                                      <p:to>
                                        <p:strVal val="visible"/>
                                      </p:to>
                                    </p:set>
                                    <p:anim calcmode="lin" valueType="num">
                                      <p:cBhvr>
                                        <p:cTn id="28" dur="500" fill="hold"/>
                                        <p:tgtEl>
                                          <p:spTgt spid="25605"/>
                                        </p:tgtEl>
                                        <p:attrNameLst>
                                          <p:attrName>ppt_w</p:attrName>
                                        </p:attrNameLst>
                                      </p:cBhvr>
                                      <p:tavLst>
                                        <p:tav tm="0">
                                          <p:val>
                                            <p:fltVal val="0"/>
                                          </p:val>
                                        </p:tav>
                                        <p:tav tm="100000">
                                          <p:val>
                                            <p:strVal val="#ppt_w"/>
                                          </p:val>
                                        </p:tav>
                                      </p:tavLst>
                                    </p:anim>
                                    <p:anim calcmode="lin" valueType="num">
                                      <p:cBhvr>
                                        <p:cTn id="29" dur="500" fill="hold"/>
                                        <p:tgtEl>
                                          <p:spTgt spid="25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4" grpId="1" animBg="1"/>
      <p:bldP spid="2560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ngel of disguise">
            <a:extLst>
              <a:ext uri="{FF2B5EF4-FFF2-40B4-BE49-F238E27FC236}">
                <a16:creationId xmlns:a16="http://schemas.microsoft.com/office/drawing/2014/main" id="{1988670E-B826-4463-A4E2-6D1A7854D1DA}"/>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587322365"/>
      </p:ext>
    </p:extLst>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aphrodite.cooltext.com/rendered/cooltext473645621.png">
            <a:hlinkClick r:id="rId2"/>
          </p:cNvPr>
          <p:cNvPicPr>
            <a:picLocks noChangeAspect="1" noChangeArrowheads="1"/>
          </p:cNvPicPr>
          <p:nvPr/>
        </p:nvPicPr>
        <p:blipFill>
          <a:blip r:embed="rId3"/>
          <a:srcRect/>
          <a:stretch>
            <a:fillRect/>
          </a:stretch>
        </p:blipFill>
        <p:spPr bwMode="auto">
          <a:xfrm>
            <a:off x="1828800" y="1524000"/>
            <a:ext cx="8534400" cy="1447800"/>
          </a:xfrm>
          <a:prstGeom prst="rect">
            <a:avLst/>
          </a:prstGeom>
          <a:noFill/>
        </p:spPr>
      </p:pic>
      <p:pic>
        <p:nvPicPr>
          <p:cNvPr id="23556" name="Picture 4" descr="http://aphrodite.cooltext.com/rendered/cooltext473646276.gif">
            <a:hlinkClick r:id="rId4"/>
          </p:cNvPr>
          <p:cNvPicPr>
            <a:picLocks noChangeAspect="1" noChangeArrowheads="1" noCrop="1"/>
          </p:cNvPicPr>
          <p:nvPr/>
        </p:nvPicPr>
        <p:blipFill>
          <a:blip r:embed="rId5"/>
          <a:srcRect/>
          <a:stretch>
            <a:fillRect/>
          </a:stretch>
        </p:blipFill>
        <p:spPr bwMode="auto">
          <a:xfrm>
            <a:off x="2362200" y="3733801"/>
            <a:ext cx="7826323" cy="2923627"/>
          </a:xfrm>
          <a:prstGeom prst="rect">
            <a:avLst/>
          </a:prstGeom>
          <a:noFill/>
        </p:spPr>
      </p:pic>
      <p:sp>
        <p:nvSpPr>
          <p:cNvPr id="6" name="Slide Number Placeholder 5"/>
          <p:cNvSpPr>
            <a:spLocks noGrp="1"/>
          </p:cNvSpPr>
          <p:nvPr>
            <p:ph type="sldNum" sz="quarter" idx="12"/>
          </p:nvPr>
        </p:nvSpPr>
        <p:spPr/>
        <p:txBody>
          <a:bodyPr/>
          <a:lstStyle/>
          <a:p>
            <a:pPr defTabSz="914400"/>
            <a:fld id="{A901D7E2-E52A-4E3E-97A4-114CBF20DD4E}" type="slidenum">
              <a:rPr lang="en-US">
                <a:latin typeface="Franklin Gothic Book"/>
              </a:rPr>
              <a:pPr defTabSz="914400"/>
              <a:t>84</a:t>
            </a:fld>
            <a:endParaRPr lang="en-US">
              <a:latin typeface="Franklin Gothic Book"/>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nodeType="withEffect">
                                  <p:stCondLst>
                                    <p:cond delay="0"/>
                                  </p:stCondLst>
                                  <p:childTnLst>
                                    <p:anim calcmode="discrete" valueType="str">
                                      <p:cBhvr>
                                        <p:cTn id="6" dur="3000" fill="hold"/>
                                        <p:tgtEl>
                                          <p:spTgt spid="23554"/>
                                        </p:tgtEl>
                                        <p:attrNameLst>
                                          <p:attrName>style.visibility</p:attrName>
                                        </p:attrNameLst>
                                      </p:cBhvr>
                                      <p:tavLst>
                                        <p:tav tm="0">
                                          <p:val>
                                            <p:strVal val="hidden"/>
                                          </p:val>
                                        </p:tav>
                                        <p:tav tm="50000">
                                          <p:val>
                                            <p:strVal val="visible"/>
                                          </p:val>
                                        </p:tav>
                                      </p:tavLst>
                                    </p:anim>
                                  </p:childTnLst>
                                </p:cTn>
                              </p:par>
                              <p:par>
                                <p:cTn id="7" presetID="35" presetClass="emph" presetSubtype="0" repeatCount="4000" fill="hold" nodeType="withEffect">
                                  <p:stCondLst>
                                    <p:cond delay="1500"/>
                                  </p:stCondLst>
                                  <p:childTnLst>
                                    <p:anim calcmode="discrete" valueType="str">
                                      <p:cBhvr>
                                        <p:cTn id="8" dur="3000" fill="hold"/>
                                        <p:tgtEl>
                                          <p:spTgt spid="2355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457200"/>
            <a:ext cx="8229600" cy="5562600"/>
          </a:xfrm>
        </p:spPr>
        <p:txBody>
          <a:bodyPr>
            <a:normAutofit/>
          </a:bodyPr>
          <a:lstStyle/>
          <a:p>
            <a:r>
              <a:rPr lang="en-US" b="1" dirty="0"/>
              <a:t>Rom 8:3-8 For what the law could not do in that it was weak through the flesh, God did by sending His own Son in the likeness of sinful flesh, on account of sin: He condemned sin in the flesh, 4 that the righteous requirement of the law might be fulfilled in us who do not walk according to the flesh but according to the Spirit. 5 For those who live according to the flesh set their minds on the things of the flesh, but those who live according to the Spirit, the things of the Spirit. 6 For to be carnally minded is death, but to be spiritually minded is life and peace. 7 Because the carnal mind is enmity against God; for it is not subject to the law of God, nor indeed can be. </a:t>
            </a:r>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85</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28800" y="3200400"/>
            <a:ext cx="8686800" cy="2590800"/>
          </a:xfrm>
        </p:spPr>
        <p:txBody>
          <a:bodyPr>
            <a:normAutofit/>
          </a:bodyPr>
          <a:lstStyle/>
          <a:p>
            <a:endParaRPr lang="en-US" sz="3200" b="1" dirty="0"/>
          </a:p>
          <a:p>
            <a:r>
              <a:rPr lang="en-US" sz="3200" b="1" dirty="0"/>
              <a:t>Those who choose to walk after the flesh.</a:t>
            </a:r>
          </a:p>
          <a:p>
            <a:r>
              <a:rPr lang="en-US" sz="3200" b="1" dirty="0"/>
              <a:t>Those who choose to walk after the Spirit.</a:t>
            </a:r>
          </a:p>
        </p:txBody>
      </p:sp>
      <p:sp>
        <p:nvSpPr>
          <p:cNvPr id="3" name="Title 2"/>
          <p:cNvSpPr>
            <a:spLocks noGrp="1"/>
          </p:cNvSpPr>
          <p:nvPr>
            <p:ph type="ctrTitle"/>
          </p:nvPr>
        </p:nvSpPr>
        <p:spPr/>
        <p:txBody>
          <a:bodyPr/>
          <a:lstStyle/>
          <a:p>
            <a:r>
              <a:t>Two Kinds Of People in the World </a:t>
            </a:r>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86</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20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839200" cy="1143000"/>
          </a:xfrm>
        </p:spPr>
        <p:txBody>
          <a:bodyPr>
            <a:normAutofit/>
          </a:bodyPr>
          <a:lstStyle/>
          <a:p>
            <a:r>
              <a:rPr lang="en-US" b="1" dirty="0"/>
              <a:t>Those whose choice is the flesh</a:t>
            </a:r>
          </a:p>
        </p:txBody>
      </p:sp>
      <p:sp>
        <p:nvSpPr>
          <p:cNvPr id="3" name="Content Placeholder 2"/>
          <p:cNvSpPr>
            <a:spLocks noGrp="1"/>
          </p:cNvSpPr>
          <p:nvPr>
            <p:ph sz="quarter" idx="1"/>
          </p:nvPr>
        </p:nvSpPr>
        <p:spPr>
          <a:xfrm>
            <a:off x="1828800" y="1447800"/>
            <a:ext cx="8534400" cy="4953000"/>
          </a:xfrm>
        </p:spPr>
        <p:txBody>
          <a:bodyPr>
            <a:normAutofit/>
          </a:bodyPr>
          <a:lstStyle/>
          <a:p>
            <a:r>
              <a:rPr lang="en-US" b="1" dirty="0"/>
              <a:t> Flesh here denotes sinful, human nature apart from God </a:t>
            </a:r>
          </a:p>
          <a:p>
            <a:r>
              <a:rPr lang="en-US" b="1" dirty="0"/>
              <a:t>Rom 3:12-18 They have all turned aside; They have together become unprofitable; There is none who does good, no, not one.“ 13 "Their throat is an open tomb; With their tongues they have practiced deceit"; "The poison of asps is under their lips"; 14 "Whose mouth is full of cursing and bitterness."  15 "Their feet are swift to shed blood; 16 Destruction and misery are in their ways; 17 And the way of peace they have not known.“ 18 "There is no fear of God before their eyes." </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87</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228600"/>
            <a:ext cx="8610600" cy="6400800"/>
          </a:xfrm>
        </p:spPr>
        <p:txBody>
          <a:bodyPr>
            <a:normAutofit lnSpcReduction="10000"/>
          </a:bodyPr>
          <a:lstStyle/>
          <a:p>
            <a:r>
              <a:rPr lang="en-US" b="1" dirty="0"/>
              <a:t>Such do not have God's rightful expectation, the act of making us what we should justly be and what God originally created us to be</a:t>
            </a:r>
          </a:p>
          <a:p>
            <a:r>
              <a:rPr lang="en-US" b="1" dirty="0"/>
              <a:t> Rom 8:3-5 For what the law could not do in that it was weak through the flesh, God did by sending His own Son in the likeness of sinful flesh, on account of sin: He condemned sin in the flesh, 4 that the righteous requirement of the law might be fulfilled in us who do not walk according to the flesh but according to the Spirit. </a:t>
            </a:r>
          </a:p>
          <a:p>
            <a:r>
              <a:rPr lang="en-US" b="1" dirty="0"/>
              <a:t> Just obeying a law has been difficult for man all down through history.  People feel that laws are made to be broken instead of obeyed.  By God sending his only son we should be able to see this is more than  just giving a law, God has invested himself in our Salvation through his son.</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88</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152400"/>
            <a:ext cx="8610600" cy="6172200"/>
          </a:xfrm>
        </p:spPr>
        <p:txBody>
          <a:bodyPr>
            <a:normAutofit lnSpcReduction="10000"/>
          </a:bodyPr>
          <a:lstStyle/>
          <a:p>
            <a:r>
              <a:rPr lang="en-US" dirty="0"/>
              <a:t> </a:t>
            </a:r>
            <a:r>
              <a:rPr lang="en-US" b="1" dirty="0"/>
              <a:t>Paul elaborates on this change brought about through Christ</a:t>
            </a:r>
          </a:p>
          <a:p>
            <a:r>
              <a:rPr lang="en-US" b="1" dirty="0"/>
              <a:t> Rom 7:4-6 Therefore, my brethren, you also have become dead to the law through the body of Christ, that you may be married to another — to Him who was raised from the dead, that we should bear fruit to God. 5 For when we were in the flesh, the sinful passions which were aroused by the law were at work in our members to bear fruit to death. 6 But now we have been delivered from the law, having died to what we were held by, so that we should serve in the newness of the Spirit and not in the oldness of the letter. </a:t>
            </a:r>
          </a:p>
          <a:p>
            <a:r>
              <a:rPr lang="en-US" b="1" dirty="0"/>
              <a:t> No longer just a law but a way of life, we can start over fresh with a new life separate and apart from the struggles brought about by SIN.  Christ offers us a freedom from the things that brought death in the past.</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89</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4226" name="Rectangle 2">
            <a:extLst>
              <a:ext uri="{FF2B5EF4-FFF2-40B4-BE49-F238E27FC236}">
                <a16:creationId xmlns:a16="http://schemas.microsoft.com/office/drawing/2014/main" id="{B21F86EC-5438-497E-AE67-55F3BB20E24D}"/>
              </a:ext>
            </a:extLst>
          </p:cNvPr>
          <p:cNvSpPr>
            <a:spLocks noGrp="1" noChangeArrowheads="1"/>
          </p:cNvSpPr>
          <p:nvPr>
            <p:ph type="ctrTitle"/>
          </p:nvPr>
        </p:nvSpPr>
        <p:spPr>
          <a:xfrm>
            <a:off x="1752600" y="2514600"/>
            <a:ext cx="8686800" cy="533400"/>
          </a:xfrm>
          <a:solidFill>
            <a:schemeClr val="bg1"/>
          </a:solidFill>
        </p:spPr>
        <p:txBody>
          <a:bodyPr/>
          <a:lstStyle/>
          <a:p>
            <a:pPr eaLnBrk="1" hangingPunct="1">
              <a:defRPr/>
            </a:pPr>
            <a:r>
              <a:rPr lang="en-US" sz="4000">
                <a:effectLst>
                  <a:outerShdw blurRad="38100" dist="38100" dir="2700000" algn="tl">
                    <a:srgbClr val="C0C0C0"/>
                  </a:outerShdw>
                </a:effectLst>
                <a:ea typeface="+mj-ea"/>
              </a:rPr>
              <a:t>1</a:t>
            </a:r>
            <a:r>
              <a:rPr lang="en-US" sz="4000" baseline="30000">
                <a:effectLst>
                  <a:outerShdw blurRad="38100" dist="38100" dir="2700000" algn="tl">
                    <a:srgbClr val="C0C0C0"/>
                  </a:outerShdw>
                </a:effectLst>
                <a:ea typeface="+mj-ea"/>
              </a:rPr>
              <a:t>st.</a:t>
            </a:r>
            <a:r>
              <a:rPr lang="en-US" sz="4000" b="1">
                <a:effectLst>
                  <a:outerShdw blurRad="38100" dist="38100" dir="2700000" algn="tl">
                    <a:srgbClr val="C0C0C0"/>
                  </a:outerShdw>
                </a:effectLst>
                <a:ea typeface="+mj-ea"/>
              </a:rPr>
              <a:t> </a:t>
            </a:r>
            <a:r>
              <a:rPr lang="en-US" sz="3200" b="1">
                <a:effectLst>
                  <a:outerShdw blurRad="38100" dist="38100" dir="2700000" algn="tl">
                    <a:srgbClr val="C0C0C0"/>
                  </a:outerShdw>
                </a:effectLst>
                <a:ea typeface="+mj-ea"/>
              </a:rPr>
              <a:t>Obvious Outside &amp; Alternative Agency</a:t>
            </a:r>
          </a:p>
        </p:txBody>
      </p:sp>
      <p:pic>
        <p:nvPicPr>
          <p:cNvPr id="564228" name="Picture 4" descr="C:\Documents and Settings\Owner\My Documents\Educational Illustrations\Religious Related\citadel.jpeg">
            <a:extLst>
              <a:ext uri="{FF2B5EF4-FFF2-40B4-BE49-F238E27FC236}">
                <a16:creationId xmlns:a16="http://schemas.microsoft.com/office/drawing/2014/main" id="{12F0C41E-C4DB-4885-935F-5A0E27B39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12191999"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64228"/>
                                        </p:tgtEl>
                                        <p:attrNameLst>
                                          <p:attrName>style.visibility</p:attrName>
                                        </p:attrNameLst>
                                      </p:cBhvr>
                                      <p:to>
                                        <p:strVal val="visible"/>
                                      </p:to>
                                    </p:set>
                                    <p:anim calcmode="lin" valueType="num">
                                      <p:cBhvr>
                                        <p:cTn id="7" dur="5000" fill="hold"/>
                                        <p:tgtEl>
                                          <p:spTgt spid="564228"/>
                                        </p:tgtEl>
                                        <p:attrNameLst>
                                          <p:attrName>ppt_w</p:attrName>
                                        </p:attrNameLst>
                                      </p:cBhvr>
                                      <p:tavLst>
                                        <p:tav tm="0" fmla="#ppt_w*sin(2.5*pi*$)">
                                          <p:val>
                                            <p:fltVal val="0"/>
                                          </p:val>
                                        </p:tav>
                                        <p:tav tm="100000">
                                          <p:val>
                                            <p:fltVal val="1"/>
                                          </p:val>
                                        </p:tav>
                                      </p:tavLst>
                                    </p:anim>
                                    <p:anim calcmode="lin" valueType="num">
                                      <p:cBhvr>
                                        <p:cTn id="8" dur="5000" fill="hold"/>
                                        <p:tgtEl>
                                          <p:spTgt spid="5642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228600"/>
            <a:ext cx="8610600" cy="6324600"/>
          </a:xfrm>
        </p:spPr>
        <p:txBody>
          <a:bodyPr>
            <a:normAutofit fontScale="92500"/>
          </a:bodyPr>
          <a:lstStyle/>
          <a:p>
            <a:r>
              <a:rPr lang="en-US" b="1" dirty="0"/>
              <a:t> A distinctly different kind of life is offered to us all</a:t>
            </a:r>
          </a:p>
          <a:p>
            <a:r>
              <a:rPr lang="en-US" b="1" dirty="0"/>
              <a:t>Gal 5:16-21 I say then: Walk in the Spirit, and you shall not fulfill the lust of the flesh. 17 For the flesh lusts against the Spirit, and the Spirit against the flesh; and these are contrary to one another, so that you do not do the things that you wish. 18 But if you are led by the Spirit, you are not under the law. </a:t>
            </a:r>
          </a:p>
          <a:p>
            <a:r>
              <a:rPr lang="en-US" b="1" dirty="0"/>
              <a:t>19 Now the works of the flesh are evident, which are: adultery, fornication, uncleanness, lewdness, 20 idolatry, sorcery, hatred, contentions, jealousies, outbursts of wrath, selfish ambitions, dissensions, heresies, 21 envy, murders, drunkenness, revelries, and the like; of which I tell you beforehand, just as I also told you in time past, that those who practice such things will not inherit the kingdom of God. </a:t>
            </a:r>
          </a:p>
          <a:p>
            <a:r>
              <a:rPr lang="en-US" b="1" dirty="0"/>
              <a:t> Most act like sinners because they are sinners but you don’t have to make that choice, you can choose to be led by the Spirit and take a much safer path.</a:t>
            </a:r>
          </a:p>
          <a:p>
            <a:endParaRPr lang="en-US" b="1"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90</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76400" y="152400"/>
            <a:ext cx="8763000" cy="6477000"/>
          </a:xfrm>
        </p:spPr>
        <p:txBody>
          <a:bodyPr>
            <a:normAutofit fontScale="92500" lnSpcReduction="20000"/>
          </a:bodyPr>
          <a:lstStyle/>
          <a:p>
            <a:r>
              <a:rPr lang="en-US" b="1" dirty="0"/>
              <a:t> This is not about you just changing what you are doing but the very act of changing who you are</a:t>
            </a:r>
          </a:p>
          <a:p>
            <a:r>
              <a:rPr lang="en-US" b="1" dirty="0"/>
              <a:t> John 3:1-8  There was a man of the Pharisees named Nicodemus, a ruler of the Jews. 2 This man came to Jesus by night and said to Him, "Rabbi, we know that You are a teacher come from God; for no one can do these signs that You do unless God is with him.“ 3 Jesus answered and said to him, "Most assuredly, I say to you, unless one is born again, he cannot see the kingdom of God.“ 4 Nicodemus said to Him, "How can a man be born when he is old? Can he enter a second time into his mother's womb and be born?" 5 Jesus answered, "Most assuredly, I say to you, unless one is born of water and the Spirit, he cannot enter the kingdom of God.  6 That which is born of the flesh is flesh, and that which is born of the Spirit is spirit.  7 Do not marvel that I said to you, 'You must be born again.'  8 The wind blows where it wishes, and you hear the sound of it, but cannot tell where it comes from and where it goes. So is everyone who is born of the Spirit." </a:t>
            </a:r>
          </a:p>
          <a:p>
            <a:r>
              <a:rPr lang="en-US" b="1" dirty="0"/>
              <a:t> A change of who you are and how you think and live</a:t>
            </a:r>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91</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304800"/>
            <a:ext cx="8610600" cy="6019800"/>
          </a:xfrm>
        </p:spPr>
        <p:txBody>
          <a:bodyPr>
            <a:normAutofit/>
          </a:bodyPr>
          <a:lstStyle/>
          <a:p>
            <a:r>
              <a:rPr lang="en-US" dirty="0"/>
              <a:t> </a:t>
            </a:r>
            <a:r>
              <a:rPr lang="en-US" b="1" dirty="0"/>
              <a:t>Here John explains how it works</a:t>
            </a:r>
          </a:p>
          <a:p>
            <a:r>
              <a:rPr lang="en-US" b="1" dirty="0"/>
              <a:t> 1 John 3:4-6 Whoever commits sin also commits lawlessness, and sin is lawlessness. 5 And you know that He was manifested to take away our sins, and in Him there is no sin. 6 Whoever abides in Him does not sin. Whoever sins has neither seen Him nor known Him. </a:t>
            </a:r>
          </a:p>
          <a:p>
            <a:r>
              <a:rPr lang="en-US" b="1" dirty="0"/>
              <a:t>7 Little children, let no one deceive you. He who practices righteousness is righteous, just as He is righteous. 8 He who sins is of the devil, for the devil has sinned from the beginning. For this purpose the Son of God was manifested, that He might destroy the works of the devil. 9 Whoever has been born of God does not sin, for His seed remains in him; and he cannot sin, because he has been born of God.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92</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Others choose to walk in the Spirit</a:t>
            </a:r>
          </a:p>
        </p:txBody>
      </p:sp>
      <p:sp>
        <p:nvSpPr>
          <p:cNvPr id="3" name="Content Placeholder 2"/>
          <p:cNvSpPr>
            <a:spLocks noGrp="1"/>
          </p:cNvSpPr>
          <p:nvPr>
            <p:ph sz="quarter" idx="1"/>
          </p:nvPr>
        </p:nvSpPr>
        <p:spPr>
          <a:xfrm>
            <a:off x="1905000" y="1447800"/>
            <a:ext cx="8305800" cy="4876800"/>
          </a:xfrm>
        </p:spPr>
        <p:txBody>
          <a:bodyPr>
            <a:normAutofit/>
          </a:bodyPr>
          <a:lstStyle/>
          <a:p>
            <a:r>
              <a:rPr lang="en-US" b="1" dirty="0"/>
              <a:t> The ‘believer” made a choice at one point to turn their life around in a positive direction.  There is no neutral walk so a person has to choose which path they will take.</a:t>
            </a:r>
          </a:p>
          <a:p>
            <a:r>
              <a:rPr lang="en-US" b="1" dirty="0"/>
              <a:t> The mindset of the believer confirms “ you are what you think” </a:t>
            </a:r>
          </a:p>
          <a:p>
            <a:r>
              <a:rPr lang="en-US" b="1" dirty="0"/>
              <a:t> Rom 8:6-8   For to be carnally minded is death, but to be spiritually minded is life and peace. 7 Because the carnal mind is enmity against God; for it is not subject to the law of God, nor indeed can be. 8 So then, those who are in the flesh cannot please God. </a:t>
            </a:r>
          </a:p>
          <a:p>
            <a:endParaRPr lang="en-US" dirty="0"/>
          </a:p>
        </p:txBody>
      </p:sp>
      <p:sp>
        <p:nvSpPr>
          <p:cNvPr id="5" name="Slide Number Placeholder 4"/>
          <p:cNvSpPr>
            <a:spLocks noGrp="1"/>
          </p:cNvSpPr>
          <p:nvPr>
            <p:ph type="sldNum" sz="quarter" idx="12"/>
          </p:nvPr>
        </p:nvSpPr>
        <p:spPr/>
        <p:txBody>
          <a:bodyPr/>
          <a:lstStyle/>
          <a:p>
            <a:pPr defTabSz="914400"/>
            <a:fld id="{A901D7E2-E52A-4E3E-97A4-114CBF20DD4E}" type="slidenum">
              <a:rPr lang="en-US">
                <a:latin typeface="Franklin Gothic Book"/>
              </a:rPr>
              <a:pPr defTabSz="914400"/>
              <a:t>93</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360"/>
                                          </p:val>
                                        </p:tav>
                                        <p:tav tm="100000">
                                          <p:val>
                                            <p:fltVal val="0"/>
                                          </p:val>
                                        </p:tav>
                                      </p:tavLst>
                                    </p:anim>
                                    <p:animEffect transition="in" filter="fade">
                                      <p:cBhvr>
                                        <p:cTn id="10" dur="3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0" y="304800"/>
            <a:ext cx="9144000" cy="6553200"/>
          </a:xfrm>
        </p:spPr>
        <p:txBody>
          <a:bodyPr>
            <a:normAutofit/>
          </a:bodyPr>
          <a:lstStyle/>
          <a:p>
            <a:r>
              <a:rPr lang="en-US" b="1" dirty="0"/>
              <a:t> A good “rule of thumb to guide our thinking is this</a:t>
            </a:r>
          </a:p>
          <a:p>
            <a:r>
              <a:rPr lang="en-US" b="1" dirty="0"/>
              <a:t> Rom 12:3-4 For I say, through the grace given to me, to everyone who is among you, not to think of himself more highly than he ought to think, but to think soberly, as God has dealt to each one a measure of faith. </a:t>
            </a:r>
          </a:p>
          <a:p>
            <a:r>
              <a:rPr lang="en-US" b="1" dirty="0"/>
              <a:t>There is no conflict between what he does, where he goes, and what he thinks as there is no conflict between what he does and what he is.</a:t>
            </a:r>
          </a:p>
          <a:p>
            <a:r>
              <a:rPr lang="en-US" b="1" dirty="0"/>
              <a:t> If you are experiencing conflict, then you may need to -- “TAKE A LOOK AT WHO YOU HAVE BECOME”</a:t>
            </a:r>
          </a:p>
          <a:p>
            <a:r>
              <a:rPr lang="en-US" b="1" dirty="0"/>
              <a:t> The concern of unbelievers is not what they are, but how far they can go and get away with it.  </a:t>
            </a:r>
            <a:r>
              <a:rPr lang="en-US" b="1" dirty="0" err="1"/>
              <a:t>Gradification</a:t>
            </a:r>
            <a:r>
              <a:rPr lang="en-US" b="1" dirty="0"/>
              <a:t> of the flesh is what is on their mind constantly.</a:t>
            </a:r>
          </a:p>
          <a:p>
            <a:r>
              <a:rPr lang="en-US" b="1" dirty="0"/>
              <a:t> The concern of the believer is pleasing God not self.</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94</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7772400" cy="1066800"/>
          </a:xfrm>
        </p:spPr>
        <p:txBody>
          <a:bodyPr/>
          <a:lstStyle/>
          <a:p>
            <a:r>
              <a:rPr lang="en-US" b="1" dirty="0"/>
              <a:t>Mindset of the believer</a:t>
            </a:r>
          </a:p>
        </p:txBody>
      </p:sp>
      <p:sp>
        <p:nvSpPr>
          <p:cNvPr id="3" name="Content Placeholder 2"/>
          <p:cNvSpPr>
            <a:spLocks noGrp="1"/>
          </p:cNvSpPr>
          <p:nvPr>
            <p:ph sz="quarter" idx="1"/>
          </p:nvPr>
        </p:nvSpPr>
        <p:spPr>
          <a:xfrm>
            <a:off x="1828800" y="1066800"/>
            <a:ext cx="8610600" cy="5562600"/>
          </a:xfrm>
        </p:spPr>
        <p:txBody>
          <a:bodyPr>
            <a:normAutofit fontScale="92500" lnSpcReduction="10000"/>
          </a:bodyPr>
          <a:lstStyle/>
          <a:p>
            <a:r>
              <a:rPr lang="en-US" b="1" dirty="0"/>
              <a:t> </a:t>
            </a:r>
            <a:r>
              <a:rPr lang="en-US" sz="2700" b="1" dirty="0"/>
              <a:t>Set on spiritual things</a:t>
            </a:r>
          </a:p>
          <a:p>
            <a:r>
              <a:rPr lang="en-US" sz="2700" b="1" dirty="0"/>
              <a:t> We become by choice, a partaker of God’s nature</a:t>
            </a:r>
          </a:p>
          <a:p>
            <a:r>
              <a:rPr lang="en-US" sz="2700" b="1" dirty="0"/>
              <a:t> We love the right things and hate the evil things just as God does</a:t>
            </a:r>
          </a:p>
          <a:p>
            <a:r>
              <a:rPr lang="en-US" sz="2700" b="1" dirty="0"/>
              <a:t> A person may claim to be saved, but if his lifestyle remains unchanged, his claim is false and deceptive. </a:t>
            </a:r>
          </a:p>
          <a:p>
            <a:r>
              <a:rPr lang="en-US" sz="2700" b="1" dirty="0"/>
              <a:t> 1 </a:t>
            </a:r>
            <a:r>
              <a:rPr lang="en-US" sz="2700" b="1" dirty="0" err="1"/>
              <a:t>Cor</a:t>
            </a:r>
            <a:r>
              <a:rPr lang="en-US" sz="2700" b="1" dirty="0"/>
              <a:t> 6:9-11 Do you not know that the unrighteous will not inherit the kingdom of God? Do not be deceived. Neither fornicators, nor idolaters, nor adulterers, nor homosexuals, nor sodomites, 10 nor thieves, nor covetous, nor drunkards, nor revilers, nor </a:t>
            </a:r>
            <a:r>
              <a:rPr lang="en-US" sz="2700" b="1" dirty="0" err="1"/>
              <a:t>extortioners</a:t>
            </a:r>
            <a:r>
              <a:rPr lang="en-US" sz="2700" b="1" dirty="0"/>
              <a:t> will inherit the kingdom of God. 11 And such were some of you. But you were washed, but you were sanctified, but you were justified in the name of the Lord Jesus and by the Spirit of our God. </a:t>
            </a:r>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95</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0" y="304800"/>
            <a:ext cx="8610600" cy="6324600"/>
          </a:xfrm>
        </p:spPr>
        <p:txBody>
          <a:bodyPr>
            <a:normAutofit/>
          </a:bodyPr>
          <a:lstStyle/>
          <a:p>
            <a:pPr>
              <a:buNone/>
            </a:pPr>
            <a:r>
              <a:rPr lang="en-US" b="1" dirty="0"/>
              <a:t>   Their spirit is saved and sanctified because they have repented of their sin and turned to Jesus Christ for salvation. In their regenerated state, their mindset is not that of conformity to the flesh, in which sin never ceases to dwell, but opposition to sin and true repentance. </a:t>
            </a:r>
          </a:p>
          <a:p>
            <a:pPr>
              <a:buNone/>
            </a:pPr>
            <a:r>
              <a:rPr lang="en-US" b="1" dirty="0"/>
              <a:t>	They have an aversion to yielding to the flesh. In order for this to come about, there must first be true repentance from sin.</a:t>
            </a:r>
          </a:p>
          <a:p>
            <a:pPr>
              <a:buNone/>
            </a:pPr>
            <a:r>
              <a:rPr lang="en-US" b="1" dirty="0"/>
              <a:t>    Acts 2:38-39 Then Peter said to them, "Repent, and let every one of you be baptized in the name of Jesus Christ for the remission of sins; and you shall receive the gift of the Holy Spirit.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defTabSz="914400"/>
            <a:fld id="{A901D7E2-E52A-4E3E-97A4-114CBF20DD4E}" type="slidenum">
              <a:rPr lang="en-US">
                <a:latin typeface="Franklin Gothic Book"/>
              </a:rPr>
              <a:pPr defTabSz="914400"/>
              <a:t>96</a:t>
            </a:fld>
            <a:endParaRPr lang="en-US">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4800" b="1" dirty="0">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4" name="Title 4">
            <a:extLst>
              <a:ext uri="{FF2B5EF4-FFF2-40B4-BE49-F238E27FC236}">
                <a16:creationId xmlns:a16="http://schemas.microsoft.com/office/drawing/2014/main" id="{E8DD12F1-7821-4204-A72A-EABD5CCE5C66}"/>
              </a:ext>
            </a:extLst>
          </p:cNvPr>
          <p:cNvSpPr txBox="1">
            <a:spLocks/>
          </p:cNvSpPr>
          <p:nvPr/>
        </p:nvSpPr>
        <p:spPr>
          <a:xfrm>
            <a:off x="3086100" y="720745"/>
            <a:ext cx="8770571" cy="1560716"/>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altLang="en-US" sz="4800" b="1">
                <a:effectLst>
                  <a:outerShdw blurRad="38100" dist="38100" dir="2700000" algn="tl">
                    <a:srgbClr val="000000">
                      <a:alpha val="43137"/>
                    </a:srgbClr>
                  </a:outerShdw>
                </a:effectLst>
              </a:rPr>
              <a:t>   </a:t>
            </a:r>
            <a:endParaRPr lang="en-US" sz="5300" dirty="0">
              <a:effectLst>
                <a:outerShdw blurRad="38100" dist="38100" dir="2700000" algn="tl">
                  <a:srgbClr val="000000">
                    <a:alpha val="43137"/>
                  </a:srgbClr>
                </a:outerShdw>
              </a:effectLst>
            </a:endParaRPr>
          </a:p>
        </p:txBody>
      </p:sp>
      <p:sp>
        <p:nvSpPr>
          <p:cNvPr id="6" name="Title 1">
            <a:extLst>
              <a:ext uri="{FF2B5EF4-FFF2-40B4-BE49-F238E27FC236}">
                <a16:creationId xmlns:a16="http://schemas.microsoft.com/office/drawing/2014/main" id="{B05BFCDC-CB63-4509-9586-787F92539A22}"/>
              </a:ext>
            </a:extLst>
          </p:cNvPr>
          <p:cNvSpPr txBox="1">
            <a:spLocks/>
          </p:cNvSpPr>
          <p:nvPr/>
        </p:nvSpPr>
        <p:spPr>
          <a:xfrm>
            <a:off x="2933700" y="981777"/>
            <a:ext cx="8770571" cy="1147284"/>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sz="4000" dirty="0">
                <a:solidFill>
                  <a:srgbClr val="0070C0"/>
                </a:solidFill>
                <a:effectLst>
                  <a:outerShdw blurRad="38100" dist="38100" dir="2700000" algn="tl">
                    <a:srgbClr val="000000">
                      <a:alpha val="43137"/>
                    </a:srgbClr>
                  </a:outerShdw>
                </a:effectLst>
              </a:rPr>
              <a:t>The Sinful Versus Spiritual Mindset</a:t>
            </a:r>
          </a:p>
        </p:txBody>
      </p:sp>
      <p:sp>
        <p:nvSpPr>
          <p:cNvPr id="7" name="Content Placeholder 2">
            <a:extLst>
              <a:ext uri="{FF2B5EF4-FFF2-40B4-BE49-F238E27FC236}">
                <a16:creationId xmlns:a16="http://schemas.microsoft.com/office/drawing/2014/main" id="{ABFB9AF3-7A5B-41EB-8B1B-C7322FB4FB61}"/>
              </a:ext>
            </a:extLst>
          </p:cNvPr>
          <p:cNvSpPr>
            <a:spLocks noGrp="1"/>
          </p:cNvSpPr>
          <p:nvPr>
            <p:ph idx="1"/>
          </p:nvPr>
        </p:nvSpPr>
        <p:spPr>
          <a:xfrm>
            <a:off x="2933700" y="2438400"/>
            <a:ext cx="8770938" cy="3651250"/>
          </a:xfrm>
        </p:spPr>
        <p:txBody>
          <a:bodyPr>
            <a:normAutofit/>
          </a:bodyPr>
          <a:lstStyle/>
          <a:p>
            <a:r>
              <a:rPr lang="en-US" sz="3200" dirty="0">
                <a:solidFill>
                  <a:srgbClr val="0070C0"/>
                </a:solidFill>
                <a:effectLst>
                  <a:outerShdw blurRad="38100" dist="38100" dir="2700000" algn="tl">
                    <a:srgbClr val="000000">
                      <a:alpha val="43137"/>
                    </a:srgbClr>
                  </a:outerShdw>
                </a:effectLst>
              </a:rPr>
              <a:t>Biblical Numerology: Two Opposed Mindsets</a:t>
            </a:r>
          </a:p>
          <a:p>
            <a:r>
              <a:rPr lang="en-US" sz="3200" dirty="0">
                <a:solidFill>
                  <a:srgbClr val="0070C0"/>
                </a:solidFill>
                <a:effectLst>
                  <a:outerShdw blurRad="38100" dist="38100" dir="2700000" algn="tl">
                    <a:srgbClr val="000000">
                      <a:alpha val="43137"/>
                    </a:srgbClr>
                  </a:outerShdw>
                </a:effectLst>
              </a:rPr>
              <a:t>The Natural Man Versus The Enlightened Man</a:t>
            </a:r>
          </a:p>
          <a:p>
            <a:r>
              <a:rPr lang="en-US" sz="3200" dirty="0">
                <a:solidFill>
                  <a:srgbClr val="0070C0"/>
                </a:solidFill>
                <a:effectLst>
                  <a:outerShdw blurRad="38100" dist="38100" dir="2700000" algn="tl">
                    <a:srgbClr val="000000">
                      <a:alpha val="43137"/>
                    </a:srgbClr>
                  </a:outerShdw>
                </a:effectLst>
              </a:rPr>
              <a:t>The People of the Lie Versus The People of God</a:t>
            </a:r>
          </a:p>
          <a:p>
            <a:r>
              <a:rPr lang="en-US" sz="3200" dirty="0">
                <a:solidFill>
                  <a:srgbClr val="0070C0"/>
                </a:solidFill>
                <a:effectLst>
                  <a:outerShdw blurRad="38100" dist="38100" dir="2700000" algn="tl">
                    <a:srgbClr val="000000">
                      <a:alpha val="43137"/>
                    </a:srgbClr>
                  </a:outerShdw>
                </a:effectLst>
              </a:rPr>
              <a:t>Competing Worldviews: Secularist Versus Theistic</a:t>
            </a:r>
          </a:p>
          <a:p>
            <a:endParaRPr lang="en-US" dirty="0"/>
          </a:p>
        </p:txBody>
      </p:sp>
      <p:sp>
        <p:nvSpPr>
          <p:cNvPr id="8" name="Action Button: Go Back or Previous 7">
            <a:hlinkClick r:id="rId3" action="ppaction://hlinksldjump" highlightClick="1"/>
            <a:extLst>
              <a:ext uri="{FF2B5EF4-FFF2-40B4-BE49-F238E27FC236}">
                <a16:creationId xmlns:a16="http://schemas.microsoft.com/office/drawing/2014/main" id="{372DBA21-1C69-4794-B4B5-D64FFA396F8D}"/>
              </a:ext>
            </a:extLst>
          </p:cNvPr>
          <p:cNvSpPr/>
          <p:nvPr/>
        </p:nvSpPr>
        <p:spPr>
          <a:xfrm>
            <a:off x="11356257" y="6204155"/>
            <a:ext cx="835743" cy="653846"/>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0256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p:cTn id="30"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p:cTn id="38"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99B4CFCE-E6DE-47A3-B01D-6BB317F70251}"/>
              </a:ext>
            </a:extLst>
          </p:cNvPr>
          <p:cNvGraphicFramePr>
            <a:graphicFrameLocks/>
          </p:cNvGraphicFramePr>
          <p:nvPr/>
        </p:nvGraphicFramePr>
        <p:xfrm>
          <a:off x="2057400" y="1150938"/>
          <a:ext cx="8077200" cy="5478462"/>
        </p:xfrm>
        <a:graphic>
          <a:graphicData uri="http://schemas.openxmlformats.org/presentationml/2006/ole">
            <mc:AlternateContent xmlns:mc="http://schemas.openxmlformats.org/markup-compatibility/2006">
              <mc:Choice xmlns:v="urn:schemas-microsoft-com:vml" Requires="v">
                <p:oleObj spid="_x0000_s1123" name="Document" r:id="rId6" imgW="5632560" imgH="4770000" progId="Word.Document.8">
                  <p:embed/>
                </p:oleObj>
              </mc:Choice>
              <mc:Fallback>
                <p:oleObj name="Document" r:id="rId6" imgW="5632560" imgH="4770000" progId="Word.Document.8">
                  <p:embed/>
                  <p:pic>
                    <p:nvPicPr>
                      <p:cNvPr id="6146" name="Object 2">
                        <a:extLst>
                          <a:ext uri="{FF2B5EF4-FFF2-40B4-BE49-F238E27FC236}">
                            <a16:creationId xmlns:a16="http://schemas.microsoft.com/office/drawing/2014/main" id="{99B4CFCE-E6DE-47A3-B01D-6BB317F7025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150938"/>
                        <a:ext cx="8077200" cy="5478462"/>
                      </a:xfrm>
                      <a:prstGeom prst="rect">
                        <a:avLst/>
                      </a:prstGeom>
                      <a:solidFill>
                        <a:schemeClr val="tx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708163" name="Rectangle 3">
            <a:extLst>
              <a:ext uri="{FF2B5EF4-FFF2-40B4-BE49-F238E27FC236}">
                <a16:creationId xmlns:a16="http://schemas.microsoft.com/office/drawing/2014/main" id="{45C78985-8806-4D23-84F2-98C6383BA7E4}"/>
              </a:ext>
            </a:extLst>
          </p:cNvPr>
          <p:cNvSpPr>
            <a:spLocks noChangeArrowheads="1"/>
          </p:cNvSpPr>
          <p:nvPr/>
        </p:nvSpPr>
        <p:spPr bwMode="auto">
          <a:xfrm>
            <a:off x="1524000" y="0"/>
            <a:ext cx="9144000" cy="923972"/>
          </a:xfrm>
          <a:prstGeom prst="rect">
            <a:avLst/>
          </a:prstGeom>
          <a:solidFill>
            <a:srgbClr val="990033"/>
          </a:solidFill>
          <a:ln w="9525">
            <a:noFill/>
            <a:miter lim="800000"/>
            <a:headEnd/>
            <a:tailEnd/>
          </a:ln>
          <a:effectLst/>
        </p:spPr>
        <p:txBody>
          <a:bodyPr lIns="92075" tIns="46038" rIns="92075" bIns="46038">
            <a:spAutoFit/>
          </a:bodyPr>
          <a:lstStyle/>
          <a:p>
            <a:pPr defTabSz="914400" eaLnBrk="0" fontAlgn="base" hangingPunct="0">
              <a:spcBef>
                <a:spcPct val="0"/>
              </a:spcBef>
              <a:spcAft>
                <a:spcPct val="0"/>
              </a:spcAft>
              <a:defRPr/>
            </a:pPr>
            <a:r>
              <a:rPr lang="en-US" sz="5400" b="1">
                <a:solidFill>
                  <a:srgbClr val="CCFF33"/>
                </a:solidFill>
                <a:effectLst>
                  <a:outerShdw blurRad="38100" dist="38100" dir="2700000" algn="tl">
                    <a:srgbClr val="000000"/>
                  </a:outerShdw>
                </a:effectLst>
                <a:latin typeface="Book Antiqua" pitchFamily="18" charset="0"/>
                <a:ea typeface="ＭＳ Ｐゴシック" pitchFamily="34" charset="-128"/>
              </a:rPr>
              <a:t> </a:t>
            </a:r>
            <a:r>
              <a:rPr lang="en-US" sz="5400" b="1">
                <a:solidFill>
                  <a:srgbClr val="FFFFFF"/>
                </a:solidFill>
                <a:effectLst>
                  <a:outerShdw blurRad="38100" dist="38100" dir="2700000" algn="tl">
                    <a:srgbClr val="000000"/>
                  </a:outerShdw>
                </a:effectLst>
                <a:latin typeface="Book Antiqua" pitchFamily="18" charset="0"/>
                <a:ea typeface="ＭＳ Ｐゴシック" pitchFamily="34" charset="-128"/>
              </a:rPr>
              <a:t>Comparison of Worldviews</a:t>
            </a:r>
          </a:p>
        </p:txBody>
      </p:sp>
    </p:spTree>
  </p:cSld>
  <p:clrMapOvr>
    <a:masterClrMapping/>
  </p:clrMapOvr>
  <p:transition spd="slow" advTm="16000">
    <p:comb/>
    <p:sndAc>
      <p:stSnd>
        <p:snd r:embed="rId4"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5708163">
                                            <p:txEl>
                                              <p:pRg st="0" end="0"/>
                                            </p:txEl>
                                          </p:spTgt>
                                        </p:tgtEl>
                                        <p:attrNameLst>
                                          <p:attrName>style.visibility</p:attrName>
                                        </p:attrNameLst>
                                      </p:cBhvr>
                                      <p:to>
                                        <p:strVal val="visible"/>
                                      </p:to>
                                    </p:set>
                                    <p:anim calcmode="lin" valueType="num">
                                      <p:cBhvr additive="base">
                                        <p:cTn id="7" dur="300" fill="hold"/>
                                        <p:tgtEl>
                                          <p:spTgt spid="1570816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70816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8163"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4674" name="Rectangle 2">
            <a:extLst>
              <a:ext uri="{FF2B5EF4-FFF2-40B4-BE49-F238E27FC236}">
                <a16:creationId xmlns:a16="http://schemas.microsoft.com/office/drawing/2014/main" id="{7CD75CB4-CF0D-4FA0-B22D-3434509E33C3}"/>
              </a:ext>
            </a:extLst>
          </p:cNvPr>
          <p:cNvSpPr>
            <a:spLocks noGrp="1" noChangeArrowheads="1"/>
          </p:cNvSpPr>
          <p:nvPr>
            <p:ph type="title"/>
          </p:nvPr>
        </p:nvSpPr>
        <p:spPr>
          <a:xfrm>
            <a:off x="2209800" y="457200"/>
            <a:ext cx="7772400" cy="1295400"/>
          </a:xfrm>
          <a:effectLst/>
        </p:spPr>
        <p:txBody>
          <a:bodyPr vert="horz" wrap="square" lIns="92075" tIns="46038" rIns="92075" bIns="46038" numCol="1" anchor="ctr" anchorCtr="0" compatLnSpc="1">
            <a:prstTxWarp prst="textNoShape">
              <a:avLst/>
            </a:prstTxWarp>
          </a:bodyPr>
          <a:lstStyle/>
          <a:p>
            <a:pPr eaLnBrk="1" hangingPunct="1">
              <a:lnSpc>
                <a:spcPct val="80000"/>
              </a:lnSpc>
              <a:defRPr/>
            </a:pPr>
            <a:r>
              <a:rPr lang="en-US" u="sng">
                <a:effectLst>
                  <a:outerShdw blurRad="38100" dist="38100" dir="2700000" algn="tl">
                    <a:srgbClr val="000000"/>
                  </a:outerShdw>
                </a:effectLst>
                <a:ea typeface="+mj-ea"/>
              </a:rPr>
              <a:t>Questions which reveal one’s worldview</a:t>
            </a:r>
          </a:p>
        </p:txBody>
      </p:sp>
      <p:sp>
        <p:nvSpPr>
          <p:cNvPr id="15644675" name="Rectangle 3">
            <a:extLst>
              <a:ext uri="{FF2B5EF4-FFF2-40B4-BE49-F238E27FC236}">
                <a16:creationId xmlns:a16="http://schemas.microsoft.com/office/drawing/2014/main" id="{2CADE6AD-4246-410D-87EE-6B3FE1860D1B}"/>
              </a:ext>
            </a:extLst>
          </p:cNvPr>
          <p:cNvSpPr>
            <a:spLocks noGrp="1" noChangeArrowheads="1"/>
          </p:cNvSpPr>
          <p:nvPr>
            <p:ph type="body" sz="half" idx="1"/>
          </p:nvPr>
        </p:nvSpPr>
        <p:spPr>
          <a:effectLst/>
        </p:spPr>
        <p:txBody>
          <a:bodyPr vert="horz" wrap="square" lIns="92075" tIns="46038" rIns="92075" bIns="46038" numCol="1" anchor="t" anchorCtr="0" compatLnSpc="1">
            <a:prstTxWarp prst="textNoShape">
              <a:avLst/>
            </a:prstTxWarp>
          </a:bodyPr>
          <a:lstStyle/>
          <a:p>
            <a:pPr eaLnBrk="1" hangingPunct="1">
              <a:defRPr/>
            </a:pPr>
            <a:r>
              <a:rPr lang="en-US">
                <a:effectLst>
                  <a:outerShdw blurRad="38100" dist="38100" dir="2700000" algn="tl">
                    <a:srgbClr val="000000"/>
                  </a:outerShdw>
                </a:effectLst>
                <a:ea typeface="+mn-ea"/>
              </a:rPr>
              <a:t>Why is there something rather than nothing?</a:t>
            </a:r>
          </a:p>
          <a:p>
            <a:pPr eaLnBrk="1" hangingPunct="1">
              <a:spcBef>
                <a:spcPct val="30000"/>
              </a:spcBef>
              <a:defRPr/>
            </a:pPr>
            <a:r>
              <a:rPr lang="en-US">
                <a:effectLst>
                  <a:outerShdw blurRad="38100" dist="38100" dir="2700000" algn="tl">
                    <a:srgbClr val="000000"/>
                  </a:outerShdw>
                </a:effectLst>
                <a:ea typeface="+mn-ea"/>
              </a:rPr>
              <a:t>How do  you explain human nature?</a:t>
            </a:r>
          </a:p>
          <a:p>
            <a:pPr eaLnBrk="1" hangingPunct="1">
              <a:spcBef>
                <a:spcPct val="30000"/>
              </a:spcBef>
              <a:defRPr/>
            </a:pPr>
            <a:r>
              <a:rPr lang="en-US">
                <a:effectLst>
                  <a:outerShdw blurRad="38100" dist="38100" dir="2700000" algn="tl">
                    <a:srgbClr val="000000"/>
                  </a:outerShdw>
                </a:effectLst>
                <a:ea typeface="+mn-ea"/>
              </a:rPr>
              <a:t>How do you know that you know?</a:t>
            </a:r>
          </a:p>
        </p:txBody>
      </p:sp>
      <p:sp>
        <p:nvSpPr>
          <p:cNvPr id="15644676" name="Rectangle 4">
            <a:extLst>
              <a:ext uri="{FF2B5EF4-FFF2-40B4-BE49-F238E27FC236}">
                <a16:creationId xmlns:a16="http://schemas.microsoft.com/office/drawing/2014/main" id="{25BD2D28-037D-4946-BAD4-557EF51C5EFC}"/>
              </a:ext>
            </a:extLst>
          </p:cNvPr>
          <p:cNvSpPr>
            <a:spLocks noGrp="1" noChangeArrowheads="1"/>
          </p:cNvSpPr>
          <p:nvPr>
            <p:ph type="body" sz="half" idx="2"/>
          </p:nvPr>
        </p:nvSpPr>
        <p:spPr>
          <a:xfrm>
            <a:off x="6477000" y="2438400"/>
            <a:ext cx="3810000" cy="41148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a:effectLst>
                  <a:outerShdw blurRad="38100" dist="38100" dir="2700000" algn="tl">
                    <a:srgbClr val="000000"/>
                  </a:outerShdw>
                </a:effectLst>
                <a:ea typeface="+mn-ea"/>
              </a:rPr>
              <a:t>What happens to a person at death?</a:t>
            </a:r>
          </a:p>
          <a:p>
            <a:pPr eaLnBrk="1" hangingPunct="1">
              <a:defRPr/>
            </a:pPr>
            <a:r>
              <a:rPr lang="en-US">
                <a:effectLst>
                  <a:outerShdw blurRad="38100" dist="38100" dir="2700000" algn="tl">
                    <a:srgbClr val="000000"/>
                  </a:outerShdw>
                </a:effectLst>
                <a:ea typeface="+mn-ea"/>
              </a:rPr>
              <a:t>How do you determine what is right or wrong?</a:t>
            </a:r>
          </a:p>
          <a:p>
            <a:pPr eaLnBrk="1" hangingPunct="1">
              <a:spcBef>
                <a:spcPct val="30000"/>
              </a:spcBef>
              <a:defRPr/>
            </a:pPr>
            <a:r>
              <a:rPr lang="en-US">
                <a:effectLst>
                  <a:outerShdw blurRad="38100" dist="38100" dir="2700000" algn="tl">
                    <a:srgbClr val="000000"/>
                  </a:outerShdw>
                </a:effectLst>
                <a:ea typeface="+mn-ea"/>
              </a:rPr>
              <a:t>What is the meaning of history?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644675">
                                            <p:txEl>
                                              <p:pRg st="0" end="0"/>
                                            </p:txEl>
                                          </p:spTgt>
                                        </p:tgtEl>
                                        <p:attrNameLst>
                                          <p:attrName>style.visibility</p:attrName>
                                        </p:attrNameLst>
                                      </p:cBhvr>
                                      <p:to>
                                        <p:strVal val="visible"/>
                                      </p:to>
                                    </p:set>
                                    <p:anim calcmode="lin" valueType="num">
                                      <p:cBhvr additive="base">
                                        <p:cTn id="7" dur="500" fill="hold"/>
                                        <p:tgtEl>
                                          <p:spTgt spid="15644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6446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5644675">
                                            <p:txEl>
                                              <p:pRg st="1" end="1"/>
                                            </p:txEl>
                                          </p:spTgt>
                                        </p:tgtEl>
                                        <p:attrNameLst>
                                          <p:attrName>style.visibility</p:attrName>
                                        </p:attrNameLst>
                                      </p:cBhvr>
                                      <p:to>
                                        <p:strVal val="visible"/>
                                      </p:to>
                                    </p:set>
                                    <p:anim calcmode="lin" valueType="num">
                                      <p:cBhvr additive="base">
                                        <p:cTn id="13" dur="500" fill="hold"/>
                                        <p:tgtEl>
                                          <p:spTgt spid="15644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6446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5644675">
                                            <p:txEl>
                                              <p:pRg st="2" end="2"/>
                                            </p:txEl>
                                          </p:spTgt>
                                        </p:tgtEl>
                                        <p:attrNameLst>
                                          <p:attrName>style.visibility</p:attrName>
                                        </p:attrNameLst>
                                      </p:cBhvr>
                                      <p:to>
                                        <p:strVal val="visible"/>
                                      </p:to>
                                    </p:set>
                                    <p:anim calcmode="lin" valueType="num">
                                      <p:cBhvr additive="base">
                                        <p:cTn id="19" dur="500" fill="hold"/>
                                        <p:tgtEl>
                                          <p:spTgt spid="15644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6446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5644676">
                                            <p:txEl>
                                              <p:pRg st="0" end="0"/>
                                            </p:txEl>
                                          </p:spTgt>
                                        </p:tgtEl>
                                        <p:attrNameLst>
                                          <p:attrName>style.visibility</p:attrName>
                                        </p:attrNameLst>
                                      </p:cBhvr>
                                      <p:to>
                                        <p:strVal val="visible"/>
                                      </p:to>
                                    </p:set>
                                    <p:anim calcmode="lin" valueType="num">
                                      <p:cBhvr additive="base">
                                        <p:cTn id="25" dur="500" fill="hold"/>
                                        <p:tgtEl>
                                          <p:spTgt spid="1564467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644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5644676">
                                            <p:txEl>
                                              <p:pRg st="1" end="1"/>
                                            </p:txEl>
                                          </p:spTgt>
                                        </p:tgtEl>
                                        <p:attrNameLst>
                                          <p:attrName>style.visibility</p:attrName>
                                        </p:attrNameLst>
                                      </p:cBhvr>
                                      <p:to>
                                        <p:strVal val="visible"/>
                                      </p:to>
                                    </p:set>
                                    <p:anim calcmode="lin" valueType="num">
                                      <p:cBhvr additive="base">
                                        <p:cTn id="31" dur="500" fill="hold"/>
                                        <p:tgtEl>
                                          <p:spTgt spid="1564467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64467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5644676">
                                            <p:txEl>
                                              <p:pRg st="2" end="2"/>
                                            </p:txEl>
                                          </p:spTgt>
                                        </p:tgtEl>
                                        <p:attrNameLst>
                                          <p:attrName>style.visibility</p:attrName>
                                        </p:attrNameLst>
                                      </p:cBhvr>
                                      <p:to>
                                        <p:strVal val="visible"/>
                                      </p:to>
                                    </p:set>
                                    <p:anim calcmode="lin" valueType="num">
                                      <p:cBhvr additive="base">
                                        <p:cTn id="37" dur="500" fill="hold"/>
                                        <p:tgtEl>
                                          <p:spTgt spid="1564467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64467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4675" grpId="0" build="p" autoUpdateAnimBg="0"/>
      <p:bldP spid="15644676"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2050,Rectangle 2,256,Slide1"/>
  <p:tag name="PPTXSS_SETTINGS" val="0,15,15,150,25,3,False,False"/>
</p:tagLst>
</file>

<file path=ppt/tags/tag10.xml><?xml version="1.0" encoding="utf-8"?>
<p:tagLst xmlns:a="http://schemas.openxmlformats.org/drawingml/2006/main" xmlns:r="http://schemas.openxmlformats.org/officeDocument/2006/relationships" xmlns:p="http://schemas.openxmlformats.org/presentationml/2006/main">
  <p:tag name="PTXSS_ISORIGINAL" val="8196"/>
</p:tagLst>
</file>

<file path=ppt/tags/tag11.xml><?xml version="1.0" encoding="utf-8"?>
<p:tagLst xmlns:a="http://schemas.openxmlformats.org/drawingml/2006/main" xmlns:r="http://schemas.openxmlformats.org/officeDocument/2006/relationships" xmlns:p="http://schemas.openxmlformats.org/presentationml/2006/main">
  <p:tag name="PPTXSS_ORIGINAL" val="9218,Rectangle 2,262,Slide7"/>
  <p:tag name="PPTXSS_SETTINGS" val="0,15,15,150,25,3,False,False"/>
</p:tagLst>
</file>

<file path=ppt/tags/tag12.xml><?xml version="1.0" encoding="utf-8"?>
<p:tagLst xmlns:a="http://schemas.openxmlformats.org/drawingml/2006/main" xmlns:r="http://schemas.openxmlformats.org/officeDocument/2006/relationships" xmlns:p="http://schemas.openxmlformats.org/presentationml/2006/main">
  <p:tag name="PTXSS_ISORIGINAL" val="9220"/>
</p:tagLst>
</file>

<file path=ppt/tags/tag13.xml><?xml version="1.0" encoding="utf-8"?>
<p:tagLst xmlns:a="http://schemas.openxmlformats.org/drawingml/2006/main" xmlns:r="http://schemas.openxmlformats.org/officeDocument/2006/relationships" xmlns:p="http://schemas.openxmlformats.org/presentationml/2006/main">
  <p:tag name="PPTXSS_ORIGINAL" val="11267,Rectangle 3,264,Slide9"/>
  <p:tag name="PPTXSS_SETTINGS" val="0,15,15,150,25,3,False,False"/>
</p:tagLst>
</file>

<file path=ppt/tags/tag14.xml><?xml version="1.0" encoding="utf-8"?>
<p:tagLst xmlns:a="http://schemas.openxmlformats.org/drawingml/2006/main" xmlns:r="http://schemas.openxmlformats.org/officeDocument/2006/relationships" xmlns:p="http://schemas.openxmlformats.org/presentationml/2006/main">
  <p:tag name="PTXSS_ISORIGINAL" val="11271"/>
</p:tagLst>
</file>

<file path=ppt/tags/tag15.xml><?xml version="1.0" encoding="utf-8"?>
<p:tagLst xmlns:a="http://schemas.openxmlformats.org/drawingml/2006/main" xmlns:r="http://schemas.openxmlformats.org/officeDocument/2006/relationships" xmlns:p="http://schemas.openxmlformats.org/presentationml/2006/main">
  <p:tag name="PPTXSS_ORIGINAL" val="17410,Rectangle 2,270,Slide15"/>
  <p:tag name="PPTXSS_SETTINGS" val="0,15,15,150,25,3,False,False"/>
</p:tagLst>
</file>

<file path=ppt/tags/tag16.xml><?xml version="1.0" encoding="utf-8"?>
<p:tagLst xmlns:a="http://schemas.openxmlformats.org/drawingml/2006/main" xmlns:r="http://schemas.openxmlformats.org/officeDocument/2006/relationships" xmlns:p="http://schemas.openxmlformats.org/presentationml/2006/main">
  <p:tag name="PTXSS_ISORIGINAL" val="17412"/>
</p:tagLst>
</file>

<file path=ppt/tags/tag17.xml><?xml version="1.0" encoding="utf-8"?>
<p:tagLst xmlns:a="http://schemas.openxmlformats.org/drawingml/2006/main" xmlns:r="http://schemas.openxmlformats.org/officeDocument/2006/relationships" xmlns:p="http://schemas.openxmlformats.org/presentationml/2006/main">
  <p:tag name="PPTXSS_ORIGINAL" val="18434,Rectangle 2,271,Slide16"/>
  <p:tag name="PPTXSS_SETTINGS" val="0,15,15,150,25,3,False,False"/>
</p:tagLst>
</file>

<file path=ppt/tags/tag18.xml><?xml version="1.0" encoding="utf-8"?>
<p:tagLst xmlns:a="http://schemas.openxmlformats.org/drawingml/2006/main" xmlns:r="http://schemas.openxmlformats.org/officeDocument/2006/relationships" xmlns:p="http://schemas.openxmlformats.org/presentationml/2006/main">
  <p:tag name="PTXSS_ISORIGINAL" val="18436"/>
</p:tagLst>
</file>

<file path=ppt/tags/tag19.xml><?xml version="1.0" encoding="utf-8"?>
<p:tagLst xmlns:a="http://schemas.openxmlformats.org/drawingml/2006/main" xmlns:r="http://schemas.openxmlformats.org/officeDocument/2006/relationships" xmlns:p="http://schemas.openxmlformats.org/presentationml/2006/main">
  <p:tag name="PPTXSS_ORIGINAL" val="19458,Rectangle 2,272,Slide17"/>
  <p:tag name="PPTXSS_SETTINGS" val="0,15,15,150,25,3,False,False"/>
</p:tagLst>
</file>

<file path=ppt/tags/tag2.xml><?xml version="1.0" encoding="utf-8"?>
<p:tagLst xmlns:a="http://schemas.openxmlformats.org/drawingml/2006/main" xmlns:r="http://schemas.openxmlformats.org/officeDocument/2006/relationships" xmlns:p="http://schemas.openxmlformats.org/presentationml/2006/main">
  <p:tag name="PTXSS_ISORIGINAL" val="2054"/>
</p:tagLst>
</file>

<file path=ppt/tags/tag20.xml><?xml version="1.0" encoding="utf-8"?>
<p:tagLst xmlns:a="http://schemas.openxmlformats.org/drawingml/2006/main" xmlns:r="http://schemas.openxmlformats.org/officeDocument/2006/relationships" xmlns:p="http://schemas.openxmlformats.org/presentationml/2006/main">
  <p:tag name="PTXSS_ISORIGINAL" val="19460"/>
</p:tagLst>
</file>

<file path=ppt/tags/tag21.xml><?xml version="1.0" encoding="utf-8"?>
<p:tagLst xmlns:a="http://schemas.openxmlformats.org/drawingml/2006/main" xmlns:r="http://schemas.openxmlformats.org/officeDocument/2006/relationships" xmlns:p="http://schemas.openxmlformats.org/presentationml/2006/main">
  <p:tag name="PPTXSS_ORIGINAL" val="21507,Rectangle 3,274,Slide19"/>
  <p:tag name="PPTXSS_SETTINGS" val="0,15,15,150,25,3,False,False"/>
</p:tagLst>
</file>

<file path=ppt/tags/tag22.xml><?xml version="1.0" encoding="utf-8"?>
<p:tagLst xmlns:a="http://schemas.openxmlformats.org/drawingml/2006/main" xmlns:r="http://schemas.openxmlformats.org/officeDocument/2006/relationships" xmlns:p="http://schemas.openxmlformats.org/presentationml/2006/main">
  <p:tag name="PTXSS_ISORIGINAL" val="21510"/>
</p:tagLst>
</file>

<file path=ppt/tags/tag23.xml><?xml version="1.0" encoding="utf-8"?>
<p:tagLst xmlns:a="http://schemas.openxmlformats.org/drawingml/2006/main" xmlns:r="http://schemas.openxmlformats.org/officeDocument/2006/relationships" xmlns:p="http://schemas.openxmlformats.org/presentationml/2006/main">
  <p:tag name="PPTXSS_ORIGINAL" val="12290,Rectangle 2,265,Slide10"/>
  <p:tag name="PPTXSS_SETTINGS" val="0,15,15,150,25,3,False,False"/>
</p:tagLst>
</file>

<file path=ppt/tags/tag24.xml><?xml version="1.0" encoding="utf-8"?>
<p:tagLst xmlns:a="http://schemas.openxmlformats.org/drawingml/2006/main" xmlns:r="http://schemas.openxmlformats.org/officeDocument/2006/relationships" xmlns:p="http://schemas.openxmlformats.org/presentationml/2006/main">
  <p:tag name="PTXSS_ISORIGINAL" val="12292"/>
</p:tagLst>
</file>

<file path=ppt/tags/tag25.xml><?xml version="1.0" encoding="utf-8"?>
<p:tagLst xmlns:a="http://schemas.openxmlformats.org/drawingml/2006/main" xmlns:r="http://schemas.openxmlformats.org/officeDocument/2006/relationships" xmlns:p="http://schemas.openxmlformats.org/presentationml/2006/main">
  <p:tag name="PPTXSS_ORIGINAL" val="13314,Rectangle 2,266,Slide11"/>
  <p:tag name="PPTXSS_SETTINGS" val="0,15,15,150,25,3,False,False"/>
</p:tagLst>
</file>

<file path=ppt/tags/tag26.xml><?xml version="1.0" encoding="utf-8"?>
<p:tagLst xmlns:a="http://schemas.openxmlformats.org/drawingml/2006/main" xmlns:r="http://schemas.openxmlformats.org/officeDocument/2006/relationships" xmlns:p="http://schemas.openxmlformats.org/presentationml/2006/main">
  <p:tag name="PTXSS_ISORIGINAL" val="13316"/>
</p:tagLst>
</file>

<file path=ppt/tags/tag27.xml><?xml version="1.0" encoding="utf-8"?>
<p:tagLst xmlns:a="http://schemas.openxmlformats.org/drawingml/2006/main" xmlns:r="http://schemas.openxmlformats.org/officeDocument/2006/relationships" xmlns:p="http://schemas.openxmlformats.org/presentationml/2006/main">
  <p:tag name="PPTXSS_ORIGINAL" val="14338,Rectangle 2,267,Slide12"/>
  <p:tag name="PPTXSS_SETTINGS" val="0,15,15,150,25,3,False,False"/>
</p:tagLst>
</file>

<file path=ppt/tags/tag28.xml><?xml version="1.0" encoding="utf-8"?>
<p:tagLst xmlns:a="http://schemas.openxmlformats.org/drawingml/2006/main" xmlns:r="http://schemas.openxmlformats.org/officeDocument/2006/relationships" xmlns:p="http://schemas.openxmlformats.org/presentationml/2006/main">
  <p:tag name="PTXSS_ISORIGINAL" val="14340"/>
</p:tagLst>
</file>

<file path=ppt/tags/tag29.xml><?xml version="1.0" encoding="utf-8"?>
<p:tagLst xmlns:a="http://schemas.openxmlformats.org/drawingml/2006/main" xmlns:r="http://schemas.openxmlformats.org/officeDocument/2006/relationships" xmlns:p="http://schemas.openxmlformats.org/presentationml/2006/main">
  <p:tag name="PPTXSS_ORIGINAL" val="16387,Rectangle 3,269,Slide14"/>
  <p:tag name="PPTXSS_SETTINGS" val="0,15,15,150,25,3,False,False"/>
</p:tagLst>
</file>

<file path=ppt/tags/tag3.xml><?xml version="1.0" encoding="utf-8"?>
<p:tagLst xmlns:a="http://schemas.openxmlformats.org/drawingml/2006/main" xmlns:r="http://schemas.openxmlformats.org/officeDocument/2006/relationships" xmlns:p="http://schemas.openxmlformats.org/presentationml/2006/main">
  <p:tag name="PPTXSS_ORIGINAL" val="4098,Rectangle 2,257,Slide2"/>
  <p:tag name="PPTXSS_SETTINGS" val="0,15,15,150,25,3,False,False"/>
</p:tagLst>
</file>

<file path=ppt/tags/tag30.xml><?xml version="1.0" encoding="utf-8"?>
<p:tagLst xmlns:a="http://schemas.openxmlformats.org/drawingml/2006/main" xmlns:r="http://schemas.openxmlformats.org/officeDocument/2006/relationships" xmlns:p="http://schemas.openxmlformats.org/presentationml/2006/main">
  <p:tag name="PTXSS_ISORIGINAL" val="16390"/>
</p:tagLst>
</file>

<file path=ppt/tags/tag4.xml><?xml version="1.0" encoding="utf-8"?>
<p:tagLst xmlns:a="http://schemas.openxmlformats.org/drawingml/2006/main" xmlns:r="http://schemas.openxmlformats.org/officeDocument/2006/relationships" xmlns:p="http://schemas.openxmlformats.org/presentationml/2006/main">
  <p:tag name="PTXSS_ISORIGINAL" val="4107"/>
</p:tagLst>
</file>

<file path=ppt/tags/tag5.xml><?xml version="1.0" encoding="utf-8"?>
<p:tagLst xmlns:a="http://schemas.openxmlformats.org/drawingml/2006/main" xmlns:r="http://schemas.openxmlformats.org/officeDocument/2006/relationships" xmlns:p="http://schemas.openxmlformats.org/presentationml/2006/main">
  <p:tag name="PPTXSS_ORIGINAL" val="5122,Rectangle 2,258,Slide3"/>
  <p:tag name="PPTXSS_SETTINGS" val="0,15,15,150,25,3,False,False"/>
</p:tagLst>
</file>

<file path=ppt/tags/tag6.xml><?xml version="1.0" encoding="utf-8"?>
<p:tagLst xmlns:a="http://schemas.openxmlformats.org/drawingml/2006/main" xmlns:r="http://schemas.openxmlformats.org/officeDocument/2006/relationships" xmlns:p="http://schemas.openxmlformats.org/presentationml/2006/main">
  <p:tag name="PTXSS_ISORIGINAL" val="5126"/>
</p:tagLst>
</file>

<file path=ppt/tags/tag7.xml><?xml version="1.0" encoding="utf-8"?>
<p:tagLst xmlns:a="http://schemas.openxmlformats.org/drawingml/2006/main" xmlns:r="http://schemas.openxmlformats.org/officeDocument/2006/relationships" xmlns:p="http://schemas.openxmlformats.org/presentationml/2006/main">
  <p:tag name="PPTXSS_ORIGINAL" val="7170,Rectangle 2,260,Slide5"/>
  <p:tag name="PPTXSS_SETTINGS" val="0,15,15,150,25,3,False,False"/>
</p:tagLst>
</file>

<file path=ppt/tags/tag8.xml><?xml version="1.0" encoding="utf-8"?>
<p:tagLst xmlns:a="http://schemas.openxmlformats.org/drawingml/2006/main" xmlns:r="http://schemas.openxmlformats.org/officeDocument/2006/relationships" xmlns:p="http://schemas.openxmlformats.org/presentationml/2006/main">
  <p:tag name="PTXSS_ISORIGINAL" val="7172"/>
</p:tagLst>
</file>

<file path=ppt/tags/tag9.xml><?xml version="1.0" encoding="utf-8"?>
<p:tagLst xmlns:a="http://schemas.openxmlformats.org/drawingml/2006/main" xmlns:r="http://schemas.openxmlformats.org/officeDocument/2006/relationships" xmlns:p="http://schemas.openxmlformats.org/presentationml/2006/main">
  <p:tag name="PPTXSS_ORIGINAL" val="8194,Rectangle 2,261,Slide6"/>
  <p:tag name="PPTXSS_SETTINGS" val="0,15,15,150,25,3,False,False"/>
</p:tagLst>
</file>

<file path=ppt/theme/_rels/theme21.xml.rels><?xml version="1.0" encoding="UTF-8" standalone="yes"?>
<Relationships xmlns="http://schemas.openxmlformats.org/package/2006/relationships"><Relationship Id="rId1" Type="http://schemas.openxmlformats.org/officeDocument/2006/relationships/image" Target="../media/image17.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10.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ranes">
  <a:themeElements>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fontScheme name="Cran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2.xml><?xml version="1.0" encoding="utf-8"?>
<a:theme xmlns:a="http://schemas.openxmlformats.org/drawingml/2006/main" name="Default Design">
  <a:themeElements>
    <a:clrScheme name="Default Design 1">
      <a:dk1>
        <a:srgbClr val="000000"/>
      </a:dk1>
      <a:lt1>
        <a:srgbClr val="FFFFFF"/>
      </a:lt1>
      <a:dk2>
        <a:srgbClr val="000000"/>
      </a:dk2>
      <a:lt2>
        <a:srgbClr val="FFFF00"/>
      </a:lt2>
      <a:accent1>
        <a:srgbClr val="FF9900"/>
      </a:accent1>
      <a:accent2>
        <a:srgbClr val="336600"/>
      </a:accent2>
      <a:accent3>
        <a:srgbClr val="AAAAAA"/>
      </a:accent3>
      <a:accent4>
        <a:srgbClr val="DADADA"/>
      </a:accent4>
      <a:accent5>
        <a:srgbClr val="FFCAAA"/>
      </a:accent5>
      <a:accent6>
        <a:srgbClr val="2D5C00"/>
      </a:accent6>
      <a:hlink>
        <a:srgbClr val="993300"/>
      </a:hlink>
      <a:folHlink>
        <a:srgbClr val="969696"/>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000000"/>
        </a:dk1>
        <a:lt1>
          <a:srgbClr val="FFFFFF"/>
        </a:lt1>
        <a:dk2>
          <a:srgbClr val="000000"/>
        </a:dk2>
        <a:lt2>
          <a:srgbClr val="FFFF00"/>
        </a:lt2>
        <a:accent1>
          <a:srgbClr val="FF9900"/>
        </a:accent1>
        <a:accent2>
          <a:srgbClr val="336600"/>
        </a:accent2>
        <a:accent3>
          <a:srgbClr val="AAAAAA"/>
        </a:accent3>
        <a:accent4>
          <a:srgbClr val="DADADA"/>
        </a:accent4>
        <a:accent5>
          <a:srgbClr val="FFCAAA"/>
        </a:accent5>
        <a:accent6>
          <a:srgbClr val="2D5C00"/>
        </a:accent6>
        <a:hlink>
          <a:srgbClr val="993300"/>
        </a:hlink>
        <a:folHlink>
          <a:srgbClr val="9696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9.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TM10001104[[fn=Feathered]]</Template>
  <TotalTime>804</TotalTime>
  <Words>22611</Words>
  <Application>Microsoft Office PowerPoint</Application>
  <PresentationFormat>Widescreen</PresentationFormat>
  <Paragraphs>1223</Paragraphs>
  <Slides>215</Slides>
  <Notes>185</Notes>
  <HiddenSlides>0</HiddenSlides>
  <MMClips>3</MMClips>
  <ScaleCrop>false</ScaleCrop>
  <HeadingPairs>
    <vt:vector size="8" baseType="variant">
      <vt:variant>
        <vt:lpstr>Fonts Used</vt:lpstr>
      </vt:variant>
      <vt:variant>
        <vt:i4>35</vt:i4>
      </vt:variant>
      <vt:variant>
        <vt:lpstr>Theme</vt:lpstr>
      </vt:variant>
      <vt:variant>
        <vt:i4>26</vt:i4>
      </vt:variant>
      <vt:variant>
        <vt:lpstr>Embedded OLE Servers</vt:lpstr>
      </vt:variant>
      <vt:variant>
        <vt:i4>4</vt:i4>
      </vt:variant>
      <vt:variant>
        <vt:lpstr>Slide Titles</vt:lpstr>
      </vt:variant>
      <vt:variant>
        <vt:i4>215</vt:i4>
      </vt:variant>
    </vt:vector>
  </HeadingPairs>
  <TitlesOfParts>
    <vt:vector size="280" baseType="lpstr">
      <vt:lpstr>AGaramond</vt:lpstr>
      <vt:lpstr>Arial</vt:lpstr>
      <vt:lpstr>Arial Black</vt:lpstr>
      <vt:lpstr>Australian Sunrise</vt:lpstr>
      <vt:lpstr>Book Antiqua</vt:lpstr>
      <vt:lpstr>Calibri</vt:lpstr>
      <vt:lpstr>Calligrapher</vt:lpstr>
      <vt:lpstr>Cambria</vt:lpstr>
      <vt:lpstr>Castellar</vt:lpstr>
      <vt:lpstr>Century Schoolbook</vt:lpstr>
      <vt:lpstr>Comic Sans MS</vt:lpstr>
      <vt:lpstr>Corbel</vt:lpstr>
      <vt:lpstr>Flat Brush</vt:lpstr>
      <vt:lpstr>Franklin Gothic Book</vt:lpstr>
      <vt:lpstr>Garamond</vt:lpstr>
      <vt:lpstr>Georgia</vt:lpstr>
      <vt:lpstr>Impact</vt:lpstr>
      <vt:lpstr>inherit</vt:lpstr>
      <vt:lpstr>Magneto</vt:lpstr>
      <vt:lpstr>Monotype Sorts</vt:lpstr>
      <vt:lpstr>Papyrus</vt:lpstr>
      <vt:lpstr>Perpetua</vt:lpstr>
      <vt:lpstr>Rage Italic</vt:lpstr>
      <vt:lpstr>Ravie</vt:lpstr>
      <vt:lpstr>Scholar</vt:lpstr>
      <vt:lpstr>Sherwood</vt:lpstr>
      <vt:lpstr>Storybook</vt:lpstr>
      <vt:lpstr>Tahoma</vt:lpstr>
      <vt:lpstr>Times</vt:lpstr>
      <vt:lpstr>Times New Roman</vt:lpstr>
      <vt:lpstr>Trebuchet MS</vt:lpstr>
      <vt:lpstr>Verdana</vt:lpstr>
      <vt:lpstr>Voltage</vt:lpstr>
      <vt:lpstr>Wingdings</vt:lpstr>
      <vt:lpstr>Wingdings 2</vt:lpstr>
      <vt:lpstr>Feathered</vt:lpstr>
      <vt:lpstr>52_Powerpoint 1 - CLASSIC PHILOSOPHICAL, HUMAN RELIGIOUS, AND CHURCH</vt:lpstr>
      <vt:lpstr>1_Powerpoint 1 - CLASSIC PHILOSOPHICAL, HUMAN RELIGIOUS, AND CHURCH</vt:lpstr>
      <vt:lpstr>76_Powerpoint 1 - CLASSIC PHILOSOPHICAL, HUMAN RELIGIOUS, AND CHURCH</vt:lpstr>
      <vt:lpstr>19_Powerpoint 1 - CLASSIC PHILOSOPHICAL, HUMAN RELIGIOUS, AND CHURCH</vt:lpstr>
      <vt:lpstr>Balance</vt:lpstr>
      <vt:lpstr>Sketchbook</vt:lpstr>
      <vt:lpstr>Savon</vt:lpstr>
      <vt:lpstr>Presentation12</vt:lpstr>
      <vt:lpstr>1_Presentation12</vt:lpstr>
      <vt:lpstr>2_Presentation12</vt:lpstr>
      <vt:lpstr>Sunset Cross</vt:lpstr>
      <vt:lpstr>1_Cranes</vt:lpstr>
      <vt:lpstr>Chute</vt:lpstr>
      <vt:lpstr>3_Chute</vt:lpstr>
      <vt:lpstr>2_Chute</vt:lpstr>
      <vt:lpstr>Alchemy</vt:lpstr>
      <vt:lpstr>4_Chute</vt:lpstr>
      <vt:lpstr>7_Chute</vt:lpstr>
      <vt:lpstr>3_Presentation12</vt:lpstr>
      <vt:lpstr>Equity</vt:lpstr>
      <vt:lpstr>Default Design</vt:lpstr>
      <vt:lpstr>Powerpoint 1 - CLASSIC PHILOSOPHICAL, HUMAN RELIGIOUS, AND CHURCH</vt:lpstr>
      <vt:lpstr>49_Default Design</vt:lpstr>
      <vt:lpstr>8_Default Design</vt:lpstr>
      <vt:lpstr>11_Default Design</vt:lpstr>
      <vt:lpstr>Document</vt:lpstr>
      <vt:lpstr>Chart</vt:lpstr>
      <vt:lpstr>ClipArt</vt:lpstr>
      <vt:lpstr>Clip</vt:lpstr>
      <vt:lpstr>The Mind of the Beast Vs. The Mind of  Christ</vt:lpstr>
      <vt:lpstr>The Sinful Versus Spiritual Mindset</vt:lpstr>
      <vt:lpstr>Nature Of This Temptation: Shortcut That Avoids Death</vt:lpstr>
      <vt:lpstr>Flashback From Tempting Thought Satan Revisit In Matthew 16: 21</vt:lpstr>
      <vt:lpstr>Flashback From Tempting Thought Satan Revisit In Matthew 16: 21</vt:lpstr>
      <vt:lpstr>PowerPoint Presentation</vt:lpstr>
      <vt:lpstr>The Prince Of This World</vt:lpstr>
      <vt:lpstr>“The God Of This World”</vt:lpstr>
      <vt:lpstr>1st. Obvious Outside &amp; Alternative Agency</vt:lpstr>
      <vt:lpstr>2nd. God Would Allow Him Other Venue  </vt:lpstr>
      <vt:lpstr>To Take The Shortcut Would Short. Human Historical Consequences:</vt:lpstr>
      <vt:lpstr>Case Of The Church-State Theocrat: Being Better Judge Than Jesus</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NATURAL LAW &amp; NATURAL MAN Paul’s Usage of the term  Psuchikos Anthroopos</vt:lpstr>
      <vt:lpstr>NATURAL LAW &amp; NATURAL MAN Paul’s Usage of the term  Psuchikos Anthroopos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Western Practical Philosophy: Utility Theories Of The Good</vt:lpstr>
      <vt:lpstr>PowerPoint Presentation</vt:lpstr>
      <vt:lpstr>Western Practical Philosophy: Category Theories Of The Right</vt:lpstr>
      <vt:lpstr>Classic &amp; Western Practical Philosophy:   Debate Between Theory Good &amp; Right </vt:lpstr>
      <vt:lpstr>Classic &amp; Western Practical Philosophy:   Debate Between Theory Good &amp; Right </vt:lpstr>
      <vt:lpstr>Classic &amp; Western Practical Philosophy:   Debate Between Abstract &amp; Concrete</vt:lpstr>
      <vt:lpstr>GOOD LIFE = MORAL WISDOM</vt:lpstr>
      <vt:lpstr>PowerPoint Presentation</vt:lpstr>
      <vt:lpstr>Civilized Culture Index:  Civic Virtues Compensate Vice </vt:lpstr>
      <vt:lpstr>Civilized Culture Index:  Civic Virtues Compensate Vice </vt:lpstr>
      <vt:lpstr>Civilized Culture Index:  Comparative Calculus Changes </vt:lpstr>
      <vt:lpstr>Civilized Culture Index:  Comparative Calculus Changes </vt:lpstr>
      <vt:lpstr>PowerPoint Presentation</vt:lpstr>
      <vt:lpstr>Calvin and (Thomas) Hobbes</vt:lpstr>
      <vt:lpstr>A philosophical question…</vt:lpstr>
      <vt:lpstr>Premise of Leviathan</vt:lpstr>
      <vt:lpstr>PowerPoint Presentation</vt:lpstr>
      <vt:lpstr>Czarina Catherine The Great Was Interested In Learning How Her Subjects Were Faring Under Her. She Was Instead The Innocent Prey For An Elaborate Ruse.</vt:lpstr>
      <vt:lpstr>Her Lover - General Alexandovich – Rather Than Burden Her With Real Visages Of Toiling Serfs - Ordered Construction Of Several Villages – Such That Her Eyes Were Greeted    With Pictures Modern Prosperous        &amp;  Of A Happy Waving Peasantry.</vt:lpstr>
      <vt:lpstr>Dostoevsky On Disproportion “Your Sympathy Does Not Justify My Suffering”</vt:lpstr>
      <vt:lpstr>Wicked Reason Given Voice “If There Is No God Then All Things Are Permissible!” </vt:lpstr>
      <vt:lpstr>Injustice: Christian Response Jesus Modeled A Third Way</vt:lpstr>
      <vt:lpstr>Injustice: Christian Response Jesus Modeled A Third Way</vt:lpstr>
      <vt:lpstr>Injustice: Christian Response Jesus Modeled A Third Way</vt:lpstr>
      <vt:lpstr>PowerPoint Presentation</vt:lpstr>
      <vt:lpstr>PowerPoint Presentation</vt:lpstr>
      <vt:lpstr>   </vt:lpstr>
      <vt:lpstr>Satan’s Sin:  Pit Of Pride</vt:lpstr>
      <vt:lpstr>This Cancer Has Spread As An Efficient Killer!</vt:lpstr>
      <vt:lpstr>This Scourge Has Spread As A Virus That Hunts!</vt:lpstr>
      <vt:lpstr>John 8:  44</vt:lpstr>
      <vt:lpstr>THE BIG LIE</vt:lpstr>
      <vt:lpstr>Humanistic Foundation For  Our False Consciousness:  The Big Lies Of The Devil</vt:lpstr>
      <vt:lpstr>There Are Three Aspects To:  Sharing Satan’s Sins &amp; Believing Satan’s Lies</vt:lpstr>
      <vt:lpstr>“People Of The Lie” by  M. Scott Peck, M.D.</vt:lpstr>
      <vt:lpstr>“People Of The Lie” by  M. Scott Peck, M.D.</vt:lpstr>
      <vt:lpstr>PowerPoint Presentation</vt:lpstr>
      <vt:lpstr>“People Of The Lie” by  M. Scott Peck, M.D.</vt:lpstr>
      <vt:lpstr>Men loved darkness</vt:lpstr>
      <vt:lpstr>A call from darkness to light</vt:lpstr>
      <vt:lpstr>Walk as children of light</vt:lpstr>
      <vt:lpstr>PowerPoint Presentation</vt:lpstr>
      <vt:lpstr>PowerPoint Presentation</vt:lpstr>
      <vt:lpstr>PowerPoint Presentation</vt:lpstr>
      <vt:lpstr>Two Kinds Of People in the World </vt:lpstr>
      <vt:lpstr>Those whose choice is the flesh</vt:lpstr>
      <vt:lpstr>PowerPoint Presentation</vt:lpstr>
      <vt:lpstr>PowerPoint Presentation</vt:lpstr>
      <vt:lpstr>PowerPoint Presentation</vt:lpstr>
      <vt:lpstr>PowerPoint Presentation</vt:lpstr>
      <vt:lpstr>PowerPoint Presentation</vt:lpstr>
      <vt:lpstr> Others choose to walk in the Spirit</vt:lpstr>
      <vt:lpstr>PowerPoint Presentation</vt:lpstr>
      <vt:lpstr>Mindset of the believer</vt:lpstr>
      <vt:lpstr>PowerPoint Presentation</vt:lpstr>
      <vt:lpstr>   </vt:lpstr>
      <vt:lpstr>PowerPoint Presentation</vt:lpstr>
      <vt:lpstr>Questions which reveal one’s worldview</vt:lpstr>
      <vt:lpstr>What are some worldview tests?</vt:lpstr>
      <vt:lpstr>The test of explanatory power</vt:lpstr>
      <vt:lpstr>PowerPoint Presentation</vt:lpstr>
      <vt:lpstr>A Quiz</vt:lpstr>
      <vt:lpstr>Life without God?</vt:lpstr>
      <vt:lpstr>Life Without God?</vt:lpstr>
      <vt:lpstr>Why is there something rather than nothing?</vt:lpstr>
      <vt:lpstr>PowerPoint Presentation</vt:lpstr>
      <vt:lpstr>What is the ultimate source of knowledge?</vt:lpstr>
      <vt:lpstr>How do you explain human nature?</vt:lpstr>
      <vt:lpstr>How do you determine what is right or wrong?</vt:lpstr>
      <vt:lpstr>What is the meaning of human history?</vt:lpstr>
      <vt:lpstr>History is both            Linear &amp; Meaningful</vt:lpstr>
      <vt:lpstr>What happens to a   person at death?</vt:lpstr>
      <vt:lpstr>THE BASIS OF OUR      ETHICAL DECISIONS</vt:lpstr>
      <vt:lpstr>THE BASIS OF OUR ETHICAL DECISIONS</vt:lpstr>
      <vt:lpstr>The Moral Argument: Is There a Law Written on Our Hearts?</vt:lpstr>
      <vt:lpstr>Moral Laws Imply a Moral Lawgiver</vt:lpstr>
      <vt:lpstr>There Is an Objective Moral Law</vt:lpstr>
      <vt:lpstr>There is an Objective Moral Law</vt:lpstr>
      <vt:lpstr>There is an Objective Moral Law</vt:lpstr>
      <vt:lpstr>Summary</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PowerPoint Presentation</vt:lpstr>
      <vt:lpstr>Lifeview &amp; Worldview Change  </vt:lpstr>
      <vt:lpstr>Lifeview &amp; Worldview Change  </vt:lpstr>
      <vt:lpstr>The Moral Change Process: Cognitional &amp; Conceptual Developments </vt:lpstr>
      <vt:lpstr>The Moral Change Process: Cognitional &amp; Conceptual Developments </vt:lpstr>
      <vt:lpstr>WHAT CAN YOU</vt:lpstr>
      <vt:lpstr>The words and actions of a person over a lifetime can be thought of in reference to a path that one treads – which we might think of as a two-dimensional graph.  At any point a rational being can if he chooses – gauge the direction  he is heading and decide one of three things:</vt:lpstr>
      <vt:lpstr>PowerPoint Presentation</vt:lpstr>
      <vt:lpstr>PowerPoint Presentation</vt:lpstr>
      <vt:lpstr>Putting It All Together</vt:lpstr>
      <vt:lpstr>What Was Designed Without Defect</vt:lpstr>
      <vt:lpstr>Creatures Meant For The Good Life</vt:lpstr>
      <vt:lpstr>Creatures Meant For The Noble Life</vt:lpstr>
      <vt:lpstr>Eternal Creatures Purposed For Joy</vt:lpstr>
      <vt:lpstr>GOD  SEEKS  TO SAVE!</vt:lpstr>
      <vt:lpstr>    </vt:lpstr>
      <vt:lpstr>What Does This</vt:lpstr>
      <vt:lpstr>PowerPoint Presentation</vt:lpstr>
      <vt:lpstr>PowerPoint Presentation</vt:lpstr>
      <vt:lpstr>PowerPoint Presentation</vt:lpstr>
      <vt:lpstr>THE HOPE HERMENEUTIC </vt:lpstr>
      <vt:lpstr>Hope!</vt:lpstr>
      <vt:lpstr>Theme:</vt:lpstr>
      <vt:lpstr>Hope…</vt:lpstr>
      <vt:lpstr>Important?</vt:lpstr>
      <vt:lpstr>Important?</vt:lpstr>
      <vt:lpstr>Important?</vt:lpstr>
      <vt:lpstr>PowerPoint Presentation</vt:lpstr>
      <vt:lpstr>Proposition:</vt:lpstr>
      <vt:lpstr>A Marvelous Catch</vt:lpstr>
      <vt:lpstr>Calmed the Sea</vt:lpstr>
      <vt:lpstr>Walked on Water</vt:lpstr>
      <vt:lpstr>PowerPoint Presentation</vt:lpstr>
      <vt:lpstr>Point:</vt:lpstr>
      <vt:lpstr>Three Variations</vt:lpstr>
      <vt:lpstr>God, Our Hope</vt:lpstr>
      <vt:lpstr>Born Again</vt:lpstr>
      <vt:lpstr>PowerPoint Presentation</vt:lpstr>
      <vt:lpstr>Point:</vt:lpstr>
      <vt:lpstr>PowerPoint Presentation</vt:lpstr>
      <vt:lpstr>The Big Questions</vt:lpstr>
      <vt:lpstr>Make LIFESTYLE CHOICES that align us with God’s intentions.</vt:lpstr>
      <vt:lpstr>   </vt:lpstr>
      <vt:lpstr>PowerPoint Presentation</vt:lpstr>
      <vt:lpstr>The transformed disciple seeks to overcome evil with good.</vt:lpstr>
      <vt:lpstr>PowerPoint Presentation</vt:lpstr>
      <vt:lpstr>We Want Comfortable Discipleship</vt:lpstr>
      <vt:lpstr>We Want Comfortable Discipleship</vt:lpstr>
      <vt:lpstr>We Want Comfortable Discipleship</vt:lpstr>
      <vt:lpstr>We Want Comfortable Discipleship</vt:lpstr>
      <vt:lpstr>We Want Comfortable Discipleship</vt:lpstr>
      <vt:lpstr>We Want Comfortable Discipleship</vt:lpstr>
      <vt:lpstr>We Want Comfortable Discipleship</vt:lpstr>
      <vt:lpstr>PowerPoint Presentation</vt:lpstr>
      <vt:lpstr>PowerPoint Presentation</vt:lpstr>
      <vt:lpstr>PowerPoint Presentation</vt:lpstr>
      <vt:lpstr> Spiritual Transformation:   Benchmark To Hallmark</vt:lpstr>
      <vt:lpstr>The transformed disciple seeks to overcome evil with good.</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You Pointed?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127</cp:revision>
  <dcterms:created xsi:type="dcterms:W3CDTF">2020-06-27T14:15:56Z</dcterms:created>
  <dcterms:modified xsi:type="dcterms:W3CDTF">2020-07-02T12:12:45Z</dcterms:modified>
</cp:coreProperties>
</file>