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4.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6.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7.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8.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9.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0.xml" ContentType="application/vnd.openxmlformats-officedocument.theme+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1.xml" ContentType="application/vnd.openxmlformats-officedocument.theme+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theme/theme12.xml" ContentType="application/vnd.openxmlformats-officedocument.theme+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3.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 id="2147483670" r:id="rId5"/>
    <p:sldMasterId id="2147483682" r:id="rId6"/>
    <p:sldMasterId id="2147483754" r:id="rId7"/>
    <p:sldMasterId id="2147483790" r:id="rId8"/>
    <p:sldMasterId id="2147483912" r:id="rId9"/>
    <p:sldMasterId id="2147483924" r:id="rId10"/>
    <p:sldMasterId id="2147483936" r:id="rId11"/>
    <p:sldMasterId id="2147483948" r:id="rId12"/>
    <p:sldMasterId id="2147483965" r:id="rId13"/>
    <p:sldMasterId id="2147483986" r:id="rId14"/>
    <p:sldMasterId id="2147484007" r:id="rId15"/>
    <p:sldMasterId id="2147484019" r:id="rId16"/>
    <p:sldMasterId id="2147484049" r:id="rId17"/>
  </p:sldMasterIdLst>
  <p:notesMasterIdLst>
    <p:notesMasterId r:id="rId262"/>
  </p:notesMasterIdLst>
  <p:sldIdLst>
    <p:sldId id="274" r:id="rId18"/>
    <p:sldId id="275" r:id="rId19"/>
    <p:sldId id="3167" r:id="rId20"/>
    <p:sldId id="3547" r:id="rId21"/>
    <p:sldId id="3529" r:id="rId22"/>
    <p:sldId id="3532" r:id="rId23"/>
    <p:sldId id="3533" r:id="rId24"/>
    <p:sldId id="3579" r:id="rId25"/>
    <p:sldId id="3442" r:id="rId26"/>
    <p:sldId id="3522" r:id="rId27"/>
    <p:sldId id="3495" r:id="rId28"/>
    <p:sldId id="3591" r:id="rId29"/>
    <p:sldId id="3592" r:id="rId30"/>
    <p:sldId id="3500" r:id="rId31"/>
    <p:sldId id="578" r:id="rId32"/>
    <p:sldId id="3502" r:id="rId33"/>
    <p:sldId id="3445" r:id="rId34"/>
    <p:sldId id="3444" r:id="rId35"/>
    <p:sldId id="3493" r:id="rId36"/>
    <p:sldId id="3492" r:id="rId37"/>
    <p:sldId id="3491" r:id="rId38"/>
    <p:sldId id="3490" r:id="rId39"/>
    <p:sldId id="1598" r:id="rId40"/>
    <p:sldId id="1599" r:id="rId41"/>
    <p:sldId id="1600" r:id="rId42"/>
    <p:sldId id="1601" r:id="rId43"/>
    <p:sldId id="1602" r:id="rId44"/>
    <p:sldId id="1603" r:id="rId45"/>
    <p:sldId id="1604" r:id="rId46"/>
    <p:sldId id="1605" r:id="rId47"/>
    <p:sldId id="1606" r:id="rId48"/>
    <p:sldId id="1607" r:id="rId49"/>
    <p:sldId id="1608" r:id="rId50"/>
    <p:sldId id="1609" r:id="rId51"/>
    <p:sldId id="1610" r:id="rId52"/>
    <p:sldId id="1611" r:id="rId53"/>
    <p:sldId id="1612" r:id="rId54"/>
    <p:sldId id="1613" r:id="rId55"/>
    <p:sldId id="1614" r:id="rId56"/>
    <p:sldId id="1615" r:id="rId57"/>
    <p:sldId id="1616" r:id="rId58"/>
    <p:sldId id="1617" r:id="rId59"/>
    <p:sldId id="1618" r:id="rId60"/>
    <p:sldId id="1619" r:id="rId61"/>
    <p:sldId id="1620" r:id="rId62"/>
    <p:sldId id="1621" r:id="rId63"/>
    <p:sldId id="1622" r:id="rId64"/>
    <p:sldId id="1623" r:id="rId65"/>
    <p:sldId id="1624" r:id="rId66"/>
    <p:sldId id="1625" r:id="rId67"/>
    <p:sldId id="1626" r:id="rId68"/>
    <p:sldId id="1627" r:id="rId69"/>
    <p:sldId id="1628" r:id="rId70"/>
    <p:sldId id="1629" r:id="rId71"/>
    <p:sldId id="1630" r:id="rId72"/>
    <p:sldId id="1631" r:id="rId73"/>
    <p:sldId id="1632" r:id="rId74"/>
    <p:sldId id="1633" r:id="rId75"/>
    <p:sldId id="1634" r:id="rId76"/>
    <p:sldId id="1635" r:id="rId77"/>
    <p:sldId id="1636" r:id="rId78"/>
    <p:sldId id="1637" r:id="rId79"/>
    <p:sldId id="1638" r:id="rId80"/>
    <p:sldId id="1639" r:id="rId81"/>
    <p:sldId id="1640" r:id="rId82"/>
    <p:sldId id="1641" r:id="rId83"/>
    <p:sldId id="1642" r:id="rId84"/>
    <p:sldId id="1643" r:id="rId85"/>
    <p:sldId id="1644" r:id="rId86"/>
    <p:sldId id="1645" r:id="rId87"/>
    <p:sldId id="1646" r:id="rId88"/>
    <p:sldId id="1647" r:id="rId89"/>
    <p:sldId id="1648" r:id="rId90"/>
    <p:sldId id="1649" r:id="rId91"/>
    <p:sldId id="1650" r:id="rId92"/>
    <p:sldId id="1651" r:id="rId93"/>
    <p:sldId id="1652" r:id="rId94"/>
    <p:sldId id="1653" r:id="rId95"/>
    <p:sldId id="1654" r:id="rId96"/>
    <p:sldId id="1655" r:id="rId97"/>
    <p:sldId id="1656" r:id="rId98"/>
    <p:sldId id="1657" r:id="rId99"/>
    <p:sldId id="1658" r:id="rId100"/>
    <p:sldId id="1659" r:id="rId101"/>
    <p:sldId id="1660" r:id="rId102"/>
    <p:sldId id="1661" r:id="rId103"/>
    <p:sldId id="1662" r:id="rId104"/>
    <p:sldId id="1663" r:id="rId105"/>
    <p:sldId id="1664" r:id="rId106"/>
    <p:sldId id="1665" r:id="rId107"/>
    <p:sldId id="1666" r:id="rId108"/>
    <p:sldId id="1667" r:id="rId109"/>
    <p:sldId id="1668" r:id="rId110"/>
    <p:sldId id="1669" r:id="rId111"/>
    <p:sldId id="1670" r:id="rId112"/>
    <p:sldId id="1671" r:id="rId113"/>
    <p:sldId id="1672" r:id="rId114"/>
    <p:sldId id="1673" r:id="rId115"/>
    <p:sldId id="1674" r:id="rId116"/>
    <p:sldId id="1675" r:id="rId117"/>
    <p:sldId id="1676" r:id="rId118"/>
    <p:sldId id="1677" r:id="rId119"/>
    <p:sldId id="1678" r:id="rId120"/>
    <p:sldId id="1679" r:id="rId121"/>
    <p:sldId id="2002" r:id="rId122"/>
    <p:sldId id="2003" r:id="rId123"/>
    <p:sldId id="2001" r:id="rId124"/>
    <p:sldId id="1207" r:id="rId125"/>
    <p:sldId id="1208" r:id="rId126"/>
    <p:sldId id="1209" r:id="rId127"/>
    <p:sldId id="1210" r:id="rId128"/>
    <p:sldId id="1211" r:id="rId129"/>
    <p:sldId id="1212" r:id="rId130"/>
    <p:sldId id="1213" r:id="rId131"/>
    <p:sldId id="1214" r:id="rId132"/>
    <p:sldId id="1215" r:id="rId133"/>
    <p:sldId id="1216" r:id="rId134"/>
    <p:sldId id="1217" r:id="rId135"/>
    <p:sldId id="1218" r:id="rId136"/>
    <p:sldId id="1219" r:id="rId137"/>
    <p:sldId id="1220" r:id="rId138"/>
    <p:sldId id="1221" r:id="rId139"/>
    <p:sldId id="1222" r:id="rId140"/>
    <p:sldId id="1223" r:id="rId141"/>
    <p:sldId id="1224" r:id="rId142"/>
    <p:sldId id="1225" r:id="rId143"/>
    <p:sldId id="1226" r:id="rId144"/>
    <p:sldId id="1227" r:id="rId145"/>
    <p:sldId id="1228" r:id="rId146"/>
    <p:sldId id="1229" r:id="rId147"/>
    <p:sldId id="1230" r:id="rId148"/>
    <p:sldId id="1231" r:id="rId149"/>
    <p:sldId id="1232" r:id="rId150"/>
    <p:sldId id="1233" r:id="rId151"/>
    <p:sldId id="1397" r:id="rId152"/>
    <p:sldId id="1138" r:id="rId153"/>
    <p:sldId id="1297" r:id="rId154"/>
    <p:sldId id="1141" r:id="rId155"/>
    <p:sldId id="1142" r:id="rId156"/>
    <p:sldId id="1143" r:id="rId157"/>
    <p:sldId id="1144" r:id="rId158"/>
    <p:sldId id="2004" r:id="rId159"/>
    <p:sldId id="3578" r:id="rId160"/>
    <p:sldId id="3437" r:id="rId161"/>
    <p:sldId id="3510" r:id="rId162"/>
    <p:sldId id="3438" r:id="rId163"/>
    <p:sldId id="3440" r:id="rId164"/>
    <p:sldId id="3439" r:id="rId165"/>
    <p:sldId id="3563" r:id="rId166"/>
    <p:sldId id="3564" r:id="rId167"/>
    <p:sldId id="3568" r:id="rId168"/>
    <p:sldId id="3565" r:id="rId169"/>
    <p:sldId id="3580" r:id="rId170"/>
    <p:sldId id="3527" r:id="rId171"/>
    <p:sldId id="3536" r:id="rId172"/>
    <p:sldId id="3530" r:id="rId173"/>
    <p:sldId id="1056" r:id="rId174"/>
    <p:sldId id="1510" r:id="rId175"/>
    <p:sldId id="705" r:id="rId176"/>
    <p:sldId id="707" r:id="rId177"/>
    <p:sldId id="3541" r:id="rId178"/>
    <p:sldId id="3544" r:id="rId179"/>
    <p:sldId id="3577" r:id="rId180"/>
    <p:sldId id="3531" r:id="rId181"/>
    <p:sldId id="3539" r:id="rId182"/>
    <p:sldId id="3535" r:id="rId183"/>
    <p:sldId id="3543" r:id="rId184"/>
    <p:sldId id="3589" r:id="rId185"/>
    <p:sldId id="257" r:id="rId186"/>
    <p:sldId id="258" r:id="rId187"/>
    <p:sldId id="259" r:id="rId188"/>
    <p:sldId id="260" r:id="rId189"/>
    <p:sldId id="261" r:id="rId190"/>
    <p:sldId id="262" r:id="rId191"/>
    <p:sldId id="263" r:id="rId192"/>
    <p:sldId id="264" r:id="rId193"/>
    <p:sldId id="265" r:id="rId194"/>
    <p:sldId id="266" r:id="rId195"/>
    <p:sldId id="267" r:id="rId196"/>
    <p:sldId id="268" r:id="rId197"/>
    <p:sldId id="269" r:id="rId198"/>
    <p:sldId id="270" r:id="rId199"/>
    <p:sldId id="271" r:id="rId200"/>
    <p:sldId id="272" r:id="rId201"/>
    <p:sldId id="273" r:id="rId202"/>
    <p:sldId id="276" r:id="rId203"/>
    <p:sldId id="277" r:id="rId204"/>
    <p:sldId id="278" r:id="rId205"/>
    <p:sldId id="279" r:id="rId206"/>
    <p:sldId id="280" r:id="rId207"/>
    <p:sldId id="281" r:id="rId208"/>
    <p:sldId id="282" r:id="rId209"/>
    <p:sldId id="283" r:id="rId210"/>
    <p:sldId id="284" r:id="rId211"/>
    <p:sldId id="3590" r:id="rId212"/>
    <p:sldId id="286" r:id="rId213"/>
    <p:sldId id="287" r:id="rId214"/>
    <p:sldId id="288" r:id="rId215"/>
    <p:sldId id="289" r:id="rId216"/>
    <p:sldId id="290" r:id="rId217"/>
    <p:sldId id="291" r:id="rId218"/>
    <p:sldId id="3582" r:id="rId219"/>
    <p:sldId id="3556" r:id="rId220"/>
    <p:sldId id="3528" r:id="rId221"/>
    <p:sldId id="3576" r:id="rId222"/>
    <p:sldId id="431" r:id="rId223"/>
    <p:sldId id="432" r:id="rId224"/>
    <p:sldId id="433" r:id="rId225"/>
    <p:sldId id="434" r:id="rId226"/>
    <p:sldId id="435" r:id="rId227"/>
    <p:sldId id="436" r:id="rId228"/>
    <p:sldId id="437" r:id="rId229"/>
    <p:sldId id="438" r:id="rId230"/>
    <p:sldId id="439" r:id="rId231"/>
    <p:sldId id="440" r:id="rId232"/>
    <p:sldId id="441" r:id="rId233"/>
    <p:sldId id="442" r:id="rId234"/>
    <p:sldId id="293" r:id="rId235"/>
    <p:sldId id="294" r:id="rId236"/>
    <p:sldId id="295" r:id="rId237"/>
    <p:sldId id="296" r:id="rId238"/>
    <p:sldId id="297" r:id="rId239"/>
    <p:sldId id="298" r:id="rId240"/>
    <p:sldId id="299" r:id="rId241"/>
    <p:sldId id="300" r:id="rId242"/>
    <p:sldId id="301" r:id="rId243"/>
    <p:sldId id="302" r:id="rId244"/>
    <p:sldId id="303" r:id="rId245"/>
    <p:sldId id="304" r:id="rId246"/>
    <p:sldId id="305" r:id="rId247"/>
    <p:sldId id="306" r:id="rId248"/>
    <p:sldId id="307" r:id="rId249"/>
    <p:sldId id="308" r:id="rId250"/>
    <p:sldId id="309" r:id="rId251"/>
    <p:sldId id="310" r:id="rId252"/>
    <p:sldId id="311" r:id="rId253"/>
    <p:sldId id="312" r:id="rId254"/>
    <p:sldId id="313" r:id="rId255"/>
    <p:sldId id="314" r:id="rId256"/>
    <p:sldId id="315" r:id="rId257"/>
    <p:sldId id="316" r:id="rId258"/>
    <p:sldId id="317" r:id="rId259"/>
    <p:sldId id="318" r:id="rId260"/>
    <p:sldId id="3588" r:id="rId2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B2939"/>
    <a:srgbClr val="A23043"/>
    <a:srgbClr val="F1FEA0"/>
    <a:srgbClr val="CC5468"/>
    <a:srgbClr val="FF7C80"/>
    <a:srgbClr val="FF0000"/>
    <a:srgbClr val="AA3448"/>
    <a:srgbClr val="591B25"/>
    <a:srgbClr val="680000"/>
    <a:srgbClr val="5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580" autoAdjust="0"/>
    <p:restoredTop sz="86410" autoAdjust="0"/>
  </p:normalViewPr>
  <p:slideViewPr>
    <p:cSldViewPr snapToGrid="0">
      <p:cViewPr varScale="1">
        <p:scale>
          <a:sx n="99" d="100"/>
          <a:sy n="99" d="100"/>
        </p:scale>
        <p:origin x="210" y="96"/>
      </p:cViewPr>
      <p:guideLst/>
    </p:cSldViewPr>
  </p:slideViewPr>
  <p:outlineViewPr>
    <p:cViewPr>
      <p:scale>
        <a:sx n="33" d="100"/>
        <a:sy n="33" d="100"/>
      </p:scale>
      <p:origin x="0" y="-125124"/>
    </p:cViewPr>
  </p:outlineViewPr>
  <p:notesTextViewPr>
    <p:cViewPr>
      <p:scale>
        <a:sx n="1" d="1"/>
        <a:sy n="1" d="1"/>
      </p:scale>
      <p:origin x="0" y="0"/>
    </p:cViewPr>
  </p:notesTextViewPr>
  <p:sorterViewPr>
    <p:cViewPr varScale="1">
      <p:scale>
        <a:sx n="100" d="100"/>
        <a:sy n="100" d="100"/>
      </p:scale>
      <p:origin x="0" y="-582"/>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00.xml"/><Relationship Id="rId21" Type="http://schemas.openxmlformats.org/officeDocument/2006/relationships/slide" Target="slides/slide4.xml"/><Relationship Id="rId42" Type="http://schemas.openxmlformats.org/officeDocument/2006/relationships/slide" Target="slides/slide25.xml"/><Relationship Id="rId63" Type="http://schemas.openxmlformats.org/officeDocument/2006/relationships/slide" Target="slides/slide46.xml"/><Relationship Id="rId84" Type="http://schemas.openxmlformats.org/officeDocument/2006/relationships/slide" Target="slides/slide67.xml"/><Relationship Id="rId138" Type="http://schemas.openxmlformats.org/officeDocument/2006/relationships/slide" Target="slides/slide121.xml"/><Relationship Id="rId159" Type="http://schemas.openxmlformats.org/officeDocument/2006/relationships/slide" Target="slides/slide142.xml"/><Relationship Id="rId170" Type="http://schemas.openxmlformats.org/officeDocument/2006/relationships/slide" Target="slides/slide153.xml"/><Relationship Id="rId191" Type="http://schemas.openxmlformats.org/officeDocument/2006/relationships/slide" Target="slides/slide174.xml"/><Relationship Id="rId205" Type="http://schemas.openxmlformats.org/officeDocument/2006/relationships/slide" Target="slides/slide188.xml"/><Relationship Id="rId226" Type="http://schemas.openxmlformats.org/officeDocument/2006/relationships/slide" Target="slides/slide209.xml"/><Relationship Id="rId247" Type="http://schemas.openxmlformats.org/officeDocument/2006/relationships/slide" Target="slides/slide230.xml"/><Relationship Id="rId107" Type="http://schemas.openxmlformats.org/officeDocument/2006/relationships/slide" Target="slides/slide90.xml"/><Relationship Id="rId11" Type="http://schemas.openxmlformats.org/officeDocument/2006/relationships/slideMaster" Target="slideMasters/slideMaster8.xml"/><Relationship Id="rId32" Type="http://schemas.openxmlformats.org/officeDocument/2006/relationships/slide" Target="slides/slide15.xml"/><Relationship Id="rId53" Type="http://schemas.openxmlformats.org/officeDocument/2006/relationships/slide" Target="slides/slide36.xml"/><Relationship Id="rId74" Type="http://schemas.openxmlformats.org/officeDocument/2006/relationships/slide" Target="slides/slide57.xml"/><Relationship Id="rId128" Type="http://schemas.openxmlformats.org/officeDocument/2006/relationships/slide" Target="slides/slide111.xml"/><Relationship Id="rId149" Type="http://schemas.openxmlformats.org/officeDocument/2006/relationships/slide" Target="slides/slide132.xml"/><Relationship Id="rId5" Type="http://schemas.openxmlformats.org/officeDocument/2006/relationships/slideMaster" Target="slideMasters/slideMaster2.xml"/><Relationship Id="rId95" Type="http://schemas.openxmlformats.org/officeDocument/2006/relationships/slide" Target="slides/slide78.xml"/><Relationship Id="rId160" Type="http://schemas.openxmlformats.org/officeDocument/2006/relationships/slide" Target="slides/slide143.xml"/><Relationship Id="rId181" Type="http://schemas.openxmlformats.org/officeDocument/2006/relationships/slide" Target="slides/slide164.xml"/><Relationship Id="rId216" Type="http://schemas.openxmlformats.org/officeDocument/2006/relationships/slide" Target="slides/slide199.xml"/><Relationship Id="rId237" Type="http://schemas.openxmlformats.org/officeDocument/2006/relationships/slide" Target="slides/slide220.xml"/><Relationship Id="rId258" Type="http://schemas.openxmlformats.org/officeDocument/2006/relationships/slide" Target="slides/slide241.xml"/><Relationship Id="rId22" Type="http://schemas.openxmlformats.org/officeDocument/2006/relationships/slide" Target="slides/slide5.xml"/><Relationship Id="rId43" Type="http://schemas.openxmlformats.org/officeDocument/2006/relationships/slide" Target="slides/slide26.xml"/><Relationship Id="rId64" Type="http://schemas.openxmlformats.org/officeDocument/2006/relationships/slide" Target="slides/slide47.xml"/><Relationship Id="rId118" Type="http://schemas.openxmlformats.org/officeDocument/2006/relationships/slide" Target="slides/slide101.xml"/><Relationship Id="rId139" Type="http://schemas.openxmlformats.org/officeDocument/2006/relationships/slide" Target="slides/slide122.xml"/><Relationship Id="rId85" Type="http://schemas.openxmlformats.org/officeDocument/2006/relationships/slide" Target="slides/slide68.xml"/><Relationship Id="rId150" Type="http://schemas.openxmlformats.org/officeDocument/2006/relationships/slide" Target="slides/slide133.xml"/><Relationship Id="rId171" Type="http://schemas.openxmlformats.org/officeDocument/2006/relationships/slide" Target="slides/slide154.xml"/><Relationship Id="rId192" Type="http://schemas.openxmlformats.org/officeDocument/2006/relationships/slide" Target="slides/slide175.xml"/><Relationship Id="rId206" Type="http://schemas.openxmlformats.org/officeDocument/2006/relationships/slide" Target="slides/slide189.xml"/><Relationship Id="rId227" Type="http://schemas.openxmlformats.org/officeDocument/2006/relationships/slide" Target="slides/slide210.xml"/><Relationship Id="rId248" Type="http://schemas.openxmlformats.org/officeDocument/2006/relationships/slide" Target="slides/slide231.xml"/><Relationship Id="rId12" Type="http://schemas.openxmlformats.org/officeDocument/2006/relationships/slideMaster" Target="slideMasters/slideMaster9.xml"/><Relationship Id="rId33" Type="http://schemas.openxmlformats.org/officeDocument/2006/relationships/slide" Target="slides/slide16.xml"/><Relationship Id="rId108" Type="http://schemas.openxmlformats.org/officeDocument/2006/relationships/slide" Target="slides/slide91.xml"/><Relationship Id="rId129" Type="http://schemas.openxmlformats.org/officeDocument/2006/relationships/slide" Target="slides/slide112.xml"/><Relationship Id="rId54" Type="http://schemas.openxmlformats.org/officeDocument/2006/relationships/slide" Target="slides/slide37.xml"/><Relationship Id="rId75" Type="http://schemas.openxmlformats.org/officeDocument/2006/relationships/slide" Target="slides/slide58.xml"/><Relationship Id="rId96" Type="http://schemas.openxmlformats.org/officeDocument/2006/relationships/slide" Target="slides/slide79.xml"/><Relationship Id="rId140" Type="http://schemas.openxmlformats.org/officeDocument/2006/relationships/slide" Target="slides/slide123.xml"/><Relationship Id="rId161" Type="http://schemas.openxmlformats.org/officeDocument/2006/relationships/slide" Target="slides/slide144.xml"/><Relationship Id="rId182" Type="http://schemas.openxmlformats.org/officeDocument/2006/relationships/slide" Target="slides/slide165.xml"/><Relationship Id="rId217" Type="http://schemas.openxmlformats.org/officeDocument/2006/relationships/slide" Target="slides/slide200.xml"/><Relationship Id="rId6" Type="http://schemas.openxmlformats.org/officeDocument/2006/relationships/slideMaster" Target="slideMasters/slideMaster3.xml"/><Relationship Id="rId238" Type="http://schemas.openxmlformats.org/officeDocument/2006/relationships/slide" Target="slides/slide221.xml"/><Relationship Id="rId259" Type="http://schemas.openxmlformats.org/officeDocument/2006/relationships/slide" Target="slides/slide242.xml"/><Relationship Id="rId23" Type="http://schemas.openxmlformats.org/officeDocument/2006/relationships/slide" Target="slides/slide6.xml"/><Relationship Id="rId28" Type="http://schemas.openxmlformats.org/officeDocument/2006/relationships/slide" Target="slides/slide11.xml"/><Relationship Id="rId49" Type="http://schemas.openxmlformats.org/officeDocument/2006/relationships/slide" Target="slides/slide32.xml"/><Relationship Id="rId114" Type="http://schemas.openxmlformats.org/officeDocument/2006/relationships/slide" Target="slides/slide97.xml"/><Relationship Id="rId119" Type="http://schemas.openxmlformats.org/officeDocument/2006/relationships/slide" Target="slides/slide102.xml"/><Relationship Id="rId44" Type="http://schemas.openxmlformats.org/officeDocument/2006/relationships/slide" Target="slides/slide27.xml"/><Relationship Id="rId60" Type="http://schemas.openxmlformats.org/officeDocument/2006/relationships/slide" Target="slides/slide43.xml"/><Relationship Id="rId65" Type="http://schemas.openxmlformats.org/officeDocument/2006/relationships/slide" Target="slides/slide48.xml"/><Relationship Id="rId81" Type="http://schemas.openxmlformats.org/officeDocument/2006/relationships/slide" Target="slides/slide64.xml"/><Relationship Id="rId86" Type="http://schemas.openxmlformats.org/officeDocument/2006/relationships/slide" Target="slides/slide69.xml"/><Relationship Id="rId130" Type="http://schemas.openxmlformats.org/officeDocument/2006/relationships/slide" Target="slides/slide113.xml"/><Relationship Id="rId135" Type="http://schemas.openxmlformats.org/officeDocument/2006/relationships/slide" Target="slides/slide118.xml"/><Relationship Id="rId151" Type="http://schemas.openxmlformats.org/officeDocument/2006/relationships/slide" Target="slides/slide134.xml"/><Relationship Id="rId156" Type="http://schemas.openxmlformats.org/officeDocument/2006/relationships/slide" Target="slides/slide139.xml"/><Relationship Id="rId177" Type="http://schemas.openxmlformats.org/officeDocument/2006/relationships/slide" Target="slides/slide160.xml"/><Relationship Id="rId198" Type="http://schemas.openxmlformats.org/officeDocument/2006/relationships/slide" Target="slides/slide181.xml"/><Relationship Id="rId172" Type="http://schemas.openxmlformats.org/officeDocument/2006/relationships/slide" Target="slides/slide155.xml"/><Relationship Id="rId193" Type="http://schemas.openxmlformats.org/officeDocument/2006/relationships/slide" Target="slides/slide176.xml"/><Relationship Id="rId202" Type="http://schemas.openxmlformats.org/officeDocument/2006/relationships/slide" Target="slides/slide185.xml"/><Relationship Id="rId207" Type="http://schemas.openxmlformats.org/officeDocument/2006/relationships/slide" Target="slides/slide190.xml"/><Relationship Id="rId223" Type="http://schemas.openxmlformats.org/officeDocument/2006/relationships/slide" Target="slides/slide206.xml"/><Relationship Id="rId228" Type="http://schemas.openxmlformats.org/officeDocument/2006/relationships/slide" Target="slides/slide211.xml"/><Relationship Id="rId244" Type="http://schemas.openxmlformats.org/officeDocument/2006/relationships/slide" Target="slides/slide227.xml"/><Relationship Id="rId249" Type="http://schemas.openxmlformats.org/officeDocument/2006/relationships/slide" Target="slides/slide232.xml"/><Relationship Id="rId13" Type="http://schemas.openxmlformats.org/officeDocument/2006/relationships/slideMaster" Target="slideMasters/slideMaster10.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260" Type="http://schemas.openxmlformats.org/officeDocument/2006/relationships/slide" Target="slides/slide243.xml"/><Relationship Id="rId265" Type="http://schemas.openxmlformats.org/officeDocument/2006/relationships/theme" Target="theme/theme1.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120" Type="http://schemas.openxmlformats.org/officeDocument/2006/relationships/slide" Target="slides/slide103.xml"/><Relationship Id="rId125" Type="http://schemas.openxmlformats.org/officeDocument/2006/relationships/slide" Target="slides/slide108.xml"/><Relationship Id="rId141" Type="http://schemas.openxmlformats.org/officeDocument/2006/relationships/slide" Target="slides/slide124.xml"/><Relationship Id="rId146" Type="http://schemas.openxmlformats.org/officeDocument/2006/relationships/slide" Target="slides/slide129.xml"/><Relationship Id="rId167" Type="http://schemas.openxmlformats.org/officeDocument/2006/relationships/slide" Target="slides/slide150.xml"/><Relationship Id="rId188" Type="http://schemas.openxmlformats.org/officeDocument/2006/relationships/slide" Target="slides/slide171.xml"/><Relationship Id="rId7" Type="http://schemas.openxmlformats.org/officeDocument/2006/relationships/slideMaster" Target="slideMasters/slideMaster4.xml"/><Relationship Id="rId71" Type="http://schemas.openxmlformats.org/officeDocument/2006/relationships/slide" Target="slides/slide54.xml"/><Relationship Id="rId92" Type="http://schemas.openxmlformats.org/officeDocument/2006/relationships/slide" Target="slides/slide75.xml"/><Relationship Id="rId162" Type="http://schemas.openxmlformats.org/officeDocument/2006/relationships/slide" Target="slides/slide145.xml"/><Relationship Id="rId183" Type="http://schemas.openxmlformats.org/officeDocument/2006/relationships/slide" Target="slides/slide166.xml"/><Relationship Id="rId213" Type="http://schemas.openxmlformats.org/officeDocument/2006/relationships/slide" Target="slides/slide196.xml"/><Relationship Id="rId218" Type="http://schemas.openxmlformats.org/officeDocument/2006/relationships/slide" Target="slides/slide201.xml"/><Relationship Id="rId234" Type="http://schemas.openxmlformats.org/officeDocument/2006/relationships/slide" Target="slides/slide217.xml"/><Relationship Id="rId239" Type="http://schemas.openxmlformats.org/officeDocument/2006/relationships/slide" Target="slides/slide222.xml"/><Relationship Id="rId2" Type="http://schemas.openxmlformats.org/officeDocument/2006/relationships/customXml" Target="../customXml/item2.xml"/><Relationship Id="rId29" Type="http://schemas.openxmlformats.org/officeDocument/2006/relationships/slide" Target="slides/slide12.xml"/><Relationship Id="rId250" Type="http://schemas.openxmlformats.org/officeDocument/2006/relationships/slide" Target="slides/slide233.xml"/><Relationship Id="rId255" Type="http://schemas.openxmlformats.org/officeDocument/2006/relationships/slide" Target="slides/slide238.xml"/><Relationship Id="rId24" Type="http://schemas.openxmlformats.org/officeDocument/2006/relationships/slide" Target="slides/slide7.xml"/><Relationship Id="rId40" Type="http://schemas.openxmlformats.org/officeDocument/2006/relationships/slide" Target="slides/slide23.xml"/><Relationship Id="rId45" Type="http://schemas.openxmlformats.org/officeDocument/2006/relationships/slide" Target="slides/slide28.xml"/><Relationship Id="rId66" Type="http://schemas.openxmlformats.org/officeDocument/2006/relationships/slide" Target="slides/slide49.xml"/><Relationship Id="rId87" Type="http://schemas.openxmlformats.org/officeDocument/2006/relationships/slide" Target="slides/slide70.xml"/><Relationship Id="rId110" Type="http://schemas.openxmlformats.org/officeDocument/2006/relationships/slide" Target="slides/slide93.xml"/><Relationship Id="rId115" Type="http://schemas.openxmlformats.org/officeDocument/2006/relationships/slide" Target="slides/slide98.xml"/><Relationship Id="rId131" Type="http://schemas.openxmlformats.org/officeDocument/2006/relationships/slide" Target="slides/slide114.xml"/><Relationship Id="rId136" Type="http://schemas.openxmlformats.org/officeDocument/2006/relationships/slide" Target="slides/slide119.xml"/><Relationship Id="rId157" Type="http://schemas.openxmlformats.org/officeDocument/2006/relationships/slide" Target="slides/slide140.xml"/><Relationship Id="rId178" Type="http://schemas.openxmlformats.org/officeDocument/2006/relationships/slide" Target="slides/slide161.xml"/><Relationship Id="rId61" Type="http://schemas.openxmlformats.org/officeDocument/2006/relationships/slide" Target="slides/slide44.xml"/><Relationship Id="rId82" Type="http://schemas.openxmlformats.org/officeDocument/2006/relationships/slide" Target="slides/slide65.xml"/><Relationship Id="rId152" Type="http://schemas.openxmlformats.org/officeDocument/2006/relationships/slide" Target="slides/slide135.xml"/><Relationship Id="rId173" Type="http://schemas.openxmlformats.org/officeDocument/2006/relationships/slide" Target="slides/slide156.xml"/><Relationship Id="rId194" Type="http://schemas.openxmlformats.org/officeDocument/2006/relationships/slide" Target="slides/slide177.xml"/><Relationship Id="rId199" Type="http://schemas.openxmlformats.org/officeDocument/2006/relationships/slide" Target="slides/slide182.xml"/><Relationship Id="rId203" Type="http://schemas.openxmlformats.org/officeDocument/2006/relationships/slide" Target="slides/slide186.xml"/><Relationship Id="rId208" Type="http://schemas.openxmlformats.org/officeDocument/2006/relationships/slide" Target="slides/slide191.xml"/><Relationship Id="rId229" Type="http://schemas.openxmlformats.org/officeDocument/2006/relationships/slide" Target="slides/slide212.xml"/><Relationship Id="rId19" Type="http://schemas.openxmlformats.org/officeDocument/2006/relationships/slide" Target="slides/slide2.xml"/><Relationship Id="rId224" Type="http://schemas.openxmlformats.org/officeDocument/2006/relationships/slide" Target="slides/slide207.xml"/><Relationship Id="rId240" Type="http://schemas.openxmlformats.org/officeDocument/2006/relationships/slide" Target="slides/slide223.xml"/><Relationship Id="rId245" Type="http://schemas.openxmlformats.org/officeDocument/2006/relationships/slide" Target="slides/slide228.xml"/><Relationship Id="rId261" Type="http://schemas.openxmlformats.org/officeDocument/2006/relationships/slide" Target="slides/slide244.xml"/><Relationship Id="rId266" Type="http://schemas.openxmlformats.org/officeDocument/2006/relationships/tableStyles" Target="tableStyles.xml"/><Relationship Id="rId14" Type="http://schemas.openxmlformats.org/officeDocument/2006/relationships/slideMaster" Target="slideMasters/slideMaster11.xml"/><Relationship Id="rId30" Type="http://schemas.openxmlformats.org/officeDocument/2006/relationships/slide" Target="slides/slide13.xml"/><Relationship Id="rId35" Type="http://schemas.openxmlformats.org/officeDocument/2006/relationships/slide" Target="slides/slide18.xml"/><Relationship Id="rId56" Type="http://schemas.openxmlformats.org/officeDocument/2006/relationships/slide" Target="slides/slide39.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26" Type="http://schemas.openxmlformats.org/officeDocument/2006/relationships/slide" Target="slides/slide109.xml"/><Relationship Id="rId147" Type="http://schemas.openxmlformats.org/officeDocument/2006/relationships/slide" Target="slides/slide130.xml"/><Relationship Id="rId168" Type="http://schemas.openxmlformats.org/officeDocument/2006/relationships/slide" Target="slides/slide151.xml"/><Relationship Id="rId8" Type="http://schemas.openxmlformats.org/officeDocument/2006/relationships/slideMaster" Target="slideMasters/slideMaster5.xml"/><Relationship Id="rId51" Type="http://schemas.openxmlformats.org/officeDocument/2006/relationships/slide" Target="slides/slide34.xml"/><Relationship Id="rId72" Type="http://schemas.openxmlformats.org/officeDocument/2006/relationships/slide" Target="slides/slide55.xml"/><Relationship Id="rId93" Type="http://schemas.openxmlformats.org/officeDocument/2006/relationships/slide" Target="slides/slide76.xml"/><Relationship Id="rId98" Type="http://schemas.openxmlformats.org/officeDocument/2006/relationships/slide" Target="slides/slide81.xml"/><Relationship Id="rId121" Type="http://schemas.openxmlformats.org/officeDocument/2006/relationships/slide" Target="slides/slide104.xml"/><Relationship Id="rId142" Type="http://schemas.openxmlformats.org/officeDocument/2006/relationships/slide" Target="slides/slide125.xml"/><Relationship Id="rId163" Type="http://schemas.openxmlformats.org/officeDocument/2006/relationships/slide" Target="slides/slide146.xml"/><Relationship Id="rId184" Type="http://schemas.openxmlformats.org/officeDocument/2006/relationships/slide" Target="slides/slide167.xml"/><Relationship Id="rId189" Type="http://schemas.openxmlformats.org/officeDocument/2006/relationships/slide" Target="slides/slide172.xml"/><Relationship Id="rId219" Type="http://schemas.openxmlformats.org/officeDocument/2006/relationships/slide" Target="slides/slide202.xml"/><Relationship Id="rId3" Type="http://schemas.openxmlformats.org/officeDocument/2006/relationships/customXml" Target="../customXml/item3.xml"/><Relationship Id="rId214" Type="http://schemas.openxmlformats.org/officeDocument/2006/relationships/slide" Target="slides/slide197.xml"/><Relationship Id="rId230" Type="http://schemas.openxmlformats.org/officeDocument/2006/relationships/slide" Target="slides/slide213.xml"/><Relationship Id="rId235" Type="http://schemas.openxmlformats.org/officeDocument/2006/relationships/slide" Target="slides/slide218.xml"/><Relationship Id="rId251" Type="http://schemas.openxmlformats.org/officeDocument/2006/relationships/slide" Target="slides/slide234.xml"/><Relationship Id="rId256" Type="http://schemas.openxmlformats.org/officeDocument/2006/relationships/slide" Target="slides/slide239.xml"/><Relationship Id="rId25" Type="http://schemas.openxmlformats.org/officeDocument/2006/relationships/slide" Target="slides/slide8.xml"/><Relationship Id="rId46" Type="http://schemas.openxmlformats.org/officeDocument/2006/relationships/slide" Target="slides/slide29.xml"/><Relationship Id="rId67" Type="http://schemas.openxmlformats.org/officeDocument/2006/relationships/slide" Target="slides/slide50.xml"/><Relationship Id="rId116" Type="http://schemas.openxmlformats.org/officeDocument/2006/relationships/slide" Target="slides/slide99.xml"/><Relationship Id="rId137" Type="http://schemas.openxmlformats.org/officeDocument/2006/relationships/slide" Target="slides/slide120.xml"/><Relationship Id="rId158" Type="http://schemas.openxmlformats.org/officeDocument/2006/relationships/slide" Target="slides/slide141.xml"/><Relationship Id="rId20" Type="http://schemas.openxmlformats.org/officeDocument/2006/relationships/slide" Target="slides/slide3.xml"/><Relationship Id="rId41" Type="http://schemas.openxmlformats.org/officeDocument/2006/relationships/slide" Target="slides/slide24.xml"/><Relationship Id="rId62" Type="http://schemas.openxmlformats.org/officeDocument/2006/relationships/slide" Target="slides/slide45.xml"/><Relationship Id="rId83" Type="http://schemas.openxmlformats.org/officeDocument/2006/relationships/slide" Target="slides/slide66.xml"/><Relationship Id="rId88" Type="http://schemas.openxmlformats.org/officeDocument/2006/relationships/slide" Target="slides/slide71.xml"/><Relationship Id="rId111" Type="http://schemas.openxmlformats.org/officeDocument/2006/relationships/slide" Target="slides/slide94.xml"/><Relationship Id="rId132" Type="http://schemas.openxmlformats.org/officeDocument/2006/relationships/slide" Target="slides/slide115.xml"/><Relationship Id="rId153" Type="http://schemas.openxmlformats.org/officeDocument/2006/relationships/slide" Target="slides/slide136.xml"/><Relationship Id="rId174" Type="http://schemas.openxmlformats.org/officeDocument/2006/relationships/slide" Target="slides/slide157.xml"/><Relationship Id="rId179" Type="http://schemas.openxmlformats.org/officeDocument/2006/relationships/slide" Target="slides/slide162.xml"/><Relationship Id="rId195" Type="http://schemas.openxmlformats.org/officeDocument/2006/relationships/slide" Target="slides/slide178.xml"/><Relationship Id="rId209" Type="http://schemas.openxmlformats.org/officeDocument/2006/relationships/slide" Target="slides/slide192.xml"/><Relationship Id="rId190" Type="http://schemas.openxmlformats.org/officeDocument/2006/relationships/slide" Target="slides/slide173.xml"/><Relationship Id="rId204" Type="http://schemas.openxmlformats.org/officeDocument/2006/relationships/slide" Target="slides/slide187.xml"/><Relationship Id="rId220" Type="http://schemas.openxmlformats.org/officeDocument/2006/relationships/slide" Target="slides/slide203.xml"/><Relationship Id="rId225" Type="http://schemas.openxmlformats.org/officeDocument/2006/relationships/slide" Target="slides/slide208.xml"/><Relationship Id="rId241" Type="http://schemas.openxmlformats.org/officeDocument/2006/relationships/slide" Target="slides/slide224.xml"/><Relationship Id="rId246" Type="http://schemas.openxmlformats.org/officeDocument/2006/relationships/slide" Target="slides/slide229.xml"/><Relationship Id="rId15" Type="http://schemas.openxmlformats.org/officeDocument/2006/relationships/slideMaster" Target="slideMasters/slideMaster12.xml"/><Relationship Id="rId36" Type="http://schemas.openxmlformats.org/officeDocument/2006/relationships/slide" Target="slides/slide19.xml"/><Relationship Id="rId57" Type="http://schemas.openxmlformats.org/officeDocument/2006/relationships/slide" Target="slides/slide40.xml"/><Relationship Id="rId106" Type="http://schemas.openxmlformats.org/officeDocument/2006/relationships/slide" Target="slides/slide89.xml"/><Relationship Id="rId127" Type="http://schemas.openxmlformats.org/officeDocument/2006/relationships/slide" Target="slides/slide110.xml"/><Relationship Id="rId262" Type="http://schemas.openxmlformats.org/officeDocument/2006/relationships/notesMaster" Target="notesMasters/notesMaster1.xml"/><Relationship Id="rId10" Type="http://schemas.openxmlformats.org/officeDocument/2006/relationships/slideMaster" Target="slideMasters/slideMaster7.xml"/><Relationship Id="rId31" Type="http://schemas.openxmlformats.org/officeDocument/2006/relationships/slide" Target="slides/slide14.xml"/><Relationship Id="rId52" Type="http://schemas.openxmlformats.org/officeDocument/2006/relationships/slide" Target="slides/slide35.xml"/><Relationship Id="rId73" Type="http://schemas.openxmlformats.org/officeDocument/2006/relationships/slide" Target="slides/slide56.xml"/><Relationship Id="rId78" Type="http://schemas.openxmlformats.org/officeDocument/2006/relationships/slide" Target="slides/slide61.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122" Type="http://schemas.openxmlformats.org/officeDocument/2006/relationships/slide" Target="slides/slide105.xml"/><Relationship Id="rId143" Type="http://schemas.openxmlformats.org/officeDocument/2006/relationships/slide" Target="slides/slide126.xml"/><Relationship Id="rId148" Type="http://schemas.openxmlformats.org/officeDocument/2006/relationships/slide" Target="slides/slide131.xml"/><Relationship Id="rId164" Type="http://schemas.openxmlformats.org/officeDocument/2006/relationships/slide" Target="slides/slide147.xml"/><Relationship Id="rId169" Type="http://schemas.openxmlformats.org/officeDocument/2006/relationships/slide" Target="slides/slide152.xml"/><Relationship Id="rId185" Type="http://schemas.openxmlformats.org/officeDocument/2006/relationships/slide" Target="slides/slide168.xml"/><Relationship Id="rId4" Type="http://schemas.openxmlformats.org/officeDocument/2006/relationships/slideMaster" Target="slideMasters/slideMaster1.xml"/><Relationship Id="rId9" Type="http://schemas.openxmlformats.org/officeDocument/2006/relationships/slideMaster" Target="slideMasters/slideMaster6.xml"/><Relationship Id="rId180" Type="http://schemas.openxmlformats.org/officeDocument/2006/relationships/slide" Target="slides/slide163.xml"/><Relationship Id="rId210" Type="http://schemas.openxmlformats.org/officeDocument/2006/relationships/slide" Target="slides/slide193.xml"/><Relationship Id="rId215" Type="http://schemas.openxmlformats.org/officeDocument/2006/relationships/slide" Target="slides/slide198.xml"/><Relationship Id="rId236" Type="http://schemas.openxmlformats.org/officeDocument/2006/relationships/slide" Target="slides/slide219.xml"/><Relationship Id="rId257" Type="http://schemas.openxmlformats.org/officeDocument/2006/relationships/slide" Target="slides/slide240.xml"/><Relationship Id="rId26" Type="http://schemas.openxmlformats.org/officeDocument/2006/relationships/slide" Target="slides/slide9.xml"/><Relationship Id="rId231" Type="http://schemas.openxmlformats.org/officeDocument/2006/relationships/slide" Target="slides/slide214.xml"/><Relationship Id="rId252" Type="http://schemas.openxmlformats.org/officeDocument/2006/relationships/slide" Target="slides/slide235.xml"/><Relationship Id="rId47" Type="http://schemas.openxmlformats.org/officeDocument/2006/relationships/slide" Target="slides/slide30.xml"/><Relationship Id="rId68" Type="http://schemas.openxmlformats.org/officeDocument/2006/relationships/slide" Target="slides/slide51.xml"/><Relationship Id="rId89" Type="http://schemas.openxmlformats.org/officeDocument/2006/relationships/slide" Target="slides/slide72.xml"/><Relationship Id="rId112" Type="http://schemas.openxmlformats.org/officeDocument/2006/relationships/slide" Target="slides/slide95.xml"/><Relationship Id="rId133" Type="http://schemas.openxmlformats.org/officeDocument/2006/relationships/slide" Target="slides/slide116.xml"/><Relationship Id="rId154" Type="http://schemas.openxmlformats.org/officeDocument/2006/relationships/slide" Target="slides/slide137.xml"/><Relationship Id="rId175" Type="http://schemas.openxmlformats.org/officeDocument/2006/relationships/slide" Target="slides/slide158.xml"/><Relationship Id="rId196" Type="http://schemas.openxmlformats.org/officeDocument/2006/relationships/slide" Target="slides/slide179.xml"/><Relationship Id="rId200" Type="http://schemas.openxmlformats.org/officeDocument/2006/relationships/slide" Target="slides/slide183.xml"/><Relationship Id="rId16" Type="http://schemas.openxmlformats.org/officeDocument/2006/relationships/slideMaster" Target="slideMasters/slideMaster13.xml"/><Relationship Id="rId221" Type="http://schemas.openxmlformats.org/officeDocument/2006/relationships/slide" Target="slides/slide204.xml"/><Relationship Id="rId242" Type="http://schemas.openxmlformats.org/officeDocument/2006/relationships/slide" Target="slides/slide225.xml"/><Relationship Id="rId263" Type="http://schemas.openxmlformats.org/officeDocument/2006/relationships/presProps" Target="presProps.xml"/><Relationship Id="rId37" Type="http://schemas.openxmlformats.org/officeDocument/2006/relationships/slide" Target="slides/slide20.xml"/><Relationship Id="rId58" Type="http://schemas.openxmlformats.org/officeDocument/2006/relationships/slide" Target="slides/slide41.xml"/><Relationship Id="rId79" Type="http://schemas.openxmlformats.org/officeDocument/2006/relationships/slide" Target="slides/slide62.xml"/><Relationship Id="rId102" Type="http://schemas.openxmlformats.org/officeDocument/2006/relationships/slide" Target="slides/slide85.xml"/><Relationship Id="rId123" Type="http://schemas.openxmlformats.org/officeDocument/2006/relationships/slide" Target="slides/slide106.xml"/><Relationship Id="rId144" Type="http://schemas.openxmlformats.org/officeDocument/2006/relationships/slide" Target="slides/slide127.xml"/><Relationship Id="rId90" Type="http://schemas.openxmlformats.org/officeDocument/2006/relationships/slide" Target="slides/slide73.xml"/><Relationship Id="rId165" Type="http://schemas.openxmlformats.org/officeDocument/2006/relationships/slide" Target="slides/slide148.xml"/><Relationship Id="rId186" Type="http://schemas.openxmlformats.org/officeDocument/2006/relationships/slide" Target="slides/slide169.xml"/><Relationship Id="rId211" Type="http://schemas.openxmlformats.org/officeDocument/2006/relationships/slide" Target="slides/slide194.xml"/><Relationship Id="rId232" Type="http://schemas.openxmlformats.org/officeDocument/2006/relationships/slide" Target="slides/slide215.xml"/><Relationship Id="rId253" Type="http://schemas.openxmlformats.org/officeDocument/2006/relationships/slide" Target="slides/slide236.xml"/><Relationship Id="rId27" Type="http://schemas.openxmlformats.org/officeDocument/2006/relationships/slide" Target="slides/slide10.xml"/><Relationship Id="rId48" Type="http://schemas.openxmlformats.org/officeDocument/2006/relationships/slide" Target="slides/slide31.xml"/><Relationship Id="rId69" Type="http://schemas.openxmlformats.org/officeDocument/2006/relationships/slide" Target="slides/slide52.xml"/><Relationship Id="rId113" Type="http://schemas.openxmlformats.org/officeDocument/2006/relationships/slide" Target="slides/slide96.xml"/><Relationship Id="rId134" Type="http://schemas.openxmlformats.org/officeDocument/2006/relationships/slide" Target="slides/slide117.xml"/><Relationship Id="rId80" Type="http://schemas.openxmlformats.org/officeDocument/2006/relationships/slide" Target="slides/slide63.xml"/><Relationship Id="rId155" Type="http://schemas.openxmlformats.org/officeDocument/2006/relationships/slide" Target="slides/slide138.xml"/><Relationship Id="rId176" Type="http://schemas.openxmlformats.org/officeDocument/2006/relationships/slide" Target="slides/slide159.xml"/><Relationship Id="rId197" Type="http://schemas.openxmlformats.org/officeDocument/2006/relationships/slide" Target="slides/slide180.xml"/><Relationship Id="rId201" Type="http://schemas.openxmlformats.org/officeDocument/2006/relationships/slide" Target="slides/slide184.xml"/><Relationship Id="rId222" Type="http://schemas.openxmlformats.org/officeDocument/2006/relationships/slide" Target="slides/slide205.xml"/><Relationship Id="rId243" Type="http://schemas.openxmlformats.org/officeDocument/2006/relationships/slide" Target="slides/slide226.xml"/><Relationship Id="rId264" Type="http://schemas.openxmlformats.org/officeDocument/2006/relationships/viewProps" Target="viewProps.xml"/><Relationship Id="rId17" Type="http://schemas.openxmlformats.org/officeDocument/2006/relationships/slideMaster" Target="slideMasters/slideMaster14.xml"/><Relationship Id="rId38" Type="http://schemas.openxmlformats.org/officeDocument/2006/relationships/slide" Target="slides/slide21.xml"/><Relationship Id="rId59" Type="http://schemas.openxmlformats.org/officeDocument/2006/relationships/slide" Target="slides/slide42.xml"/><Relationship Id="rId103" Type="http://schemas.openxmlformats.org/officeDocument/2006/relationships/slide" Target="slides/slide86.xml"/><Relationship Id="rId124" Type="http://schemas.openxmlformats.org/officeDocument/2006/relationships/slide" Target="slides/slide107.xml"/><Relationship Id="rId70" Type="http://schemas.openxmlformats.org/officeDocument/2006/relationships/slide" Target="slides/slide53.xml"/><Relationship Id="rId91" Type="http://schemas.openxmlformats.org/officeDocument/2006/relationships/slide" Target="slides/slide74.xml"/><Relationship Id="rId145" Type="http://schemas.openxmlformats.org/officeDocument/2006/relationships/slide" Target="slides/slide128.xml"/><Relationship Id="rId166" Type="http://schemas.openxmlformats.org/officeDocument/2006/relationships/slide" Target="slides/slide149.xml"/><Relationship Id="rId187" Type="http://schemas.openxmlformats.org/officeDocument/2006/relationships/slide" Target="slides/slide170.xml"/><Relationship Id="rId1" Type="http://schemas.openxmlformats.org/officeDocument/2006/relationships/customXml" Target="../customXml/item1.xml"/><Relationship Id="rId212" Type="http://schemas.openxmlformats.org/officeDocument/2006/relationships/slide" Target="slides/slide195.xml"/><Relationship Id="rId233" Type="http://schemas.openxmlformats.org/officeDocument/2006/relationships/slide" Target="slides/slide216.xml"/><Relationship Id="rId254" Type="http://schemas.openxmlformats.org/officeDocument/2006/relationships/slide" Target="slides/slide2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8DDDEA-63BC-40A0-8BC0-D6413F38691F}" type="datetimeFigureOut">
              <a:rPr lang="en-US" smtClean="0"/>
              <a:t>7/10/2020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06F76E-E60C-4C54-B47A-C2C406EC8F72}" type="slidenum">
              <a:rPr lang="en-US" smtClean="0"/>
              <a:t>‹#›</a:t>
            </a:fld>
            <a:endParaRPr lang="en-US" dirty="0"/>
          </a:p>
        </p:txBody>
      </p:sp>
    </p:spTree>
    <p:extLst>
      <p:ext uri="{BB962C8B-B14F-4D97-AF65-F5344CB8AC3E}">
        <p14:creationId xmlns:p14="http://schemas.microsoft.com/office/powerpoint/2010/main" val="2987483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2</a:t>
            </a:fld>
            <a:endParaRPr lang="en-US" dirty="0"/>
          </a:p>
        </p:txBody>
      </p:sp>
    </p:spTree>
    <p:extLst>
      <p:ext uri="{BB962C8B-B14F-4D97-AF65-F5344CB8AC3E}">
        <p14:creationId xmlns:p14="http://schemas.microsoft.com/office/powerpoint/2010/main" val="18596676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169551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1C190BA-E321-4C50-B2EE-37E597BCCB84}"/>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BE9E021E-235E-44D3-8A38-441961B676FD}"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4450" name="Rectangle 2">
            <a:extLst>
              <a:ext uri="{FF2B5EF4-FFF2-40B4-BE49-F238E27FC236}">
                <a16:creationId xmlns:a16="http://schemas.microsoft.com/office/drawing/2014/main" id="{8A3BBA26-28A3-43A2-A468-2F0D2EEAE097}"/>
              </a:ext>
            </a:extLst>
          </p:cNvPr>
          <p:cNvSpPr>
            <a:spLocks noGrp="1" noRot="1" noChangeAspect="1" noChangeArrowheads="1" noTextEdit="1"/>
          </p:cNvSpPr>
          <p:nvPr>
            <p:ph type="sldImg"/>
          </p:nvPr>
        </p:nvSpPr>
        <p:spPr>
          <a:ln/>
        </p:spPr>
      </p:sp>
      <p:sp>
        <p:nvSpPr>
          <p:cNvPr id="104451" name="Rectangle 3">
            <a:extLst>
              <a:ext uri="{FF2B5EF4-FFF2-40B4-BE49-F238E27FC236}">
                <a16:creationId xmlns:a16="http://schemas.microsoft.com/office/drawing/2014/main" id="{6AFAB235-6D6F-409B-ADA9-D9926D3ABD2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829203-39FF-4BAF-B6E3-914E84678447}"/>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AAF7A72-08FC-4F49-9514-1F2F2828323F}"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6498" name="Rectangle 2">
            <a:extLst>
              <a:ext uri="{FF2B5EF4-FFF2-40B4-BE49-F238E27FC236}">
                <a16:creationId xmlns:a16="http://schemas.microsoft.com/office/drawing/2014/main" id="{B9E8FC05-E35E-4769-BBE5-E66DFA61F483}"/>
              </a:ext>
            </a:extLst>
          </p:cNvPr>
          <p:cNvSpPr>
            <a:spLocks noGrp="1" noRot="1" noChangeAspect="1" noChangeArrowheads="1" noTextEdit="1"/>
          </p:cNvSpPr>
          <p:nvPr>
            <p:ph type="sldImg"/>
          </p:nvPr>
        </p:nvSpPr>
        <p:spPr>
          <a:ln/>
        </p:spPr>
      </p:sp>
      <p:sp>
        <p:nvSpPr>
          <p:cNvPr id="106499" name="Rectangle 3">
            <a:extLst>
              <a:ext uri="{FF2B5EF4-FFF2-40B4-BE49-F238E27FC236}">
                <a16:creationId xmlns:a16="http://schemas.microsoft.com/office/drawing/2014/main" id="{FC428800-33A8-4952-B076-E69931EBFE8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4161A4-B489-489A-B3BD-0D477478AA6B}"/>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AC6A428C-4F31-43F1-ADF0-8872BC33A56B}"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8546" name="Rectangle 2">
            <a:extLst>
              <a:ext uri="{FF2B5EF4-FFF2-40B4-BE49-F238E27FC236}">
                <a16:creationId xmlns:a16="http://schemas.microsoft.com/office/drawing/2014/main" id="{B00FC8A2-905E-40C7-8F00-01BE0F24856C}"/>
              </a:ext>
            </a:extLst>
          </p:cNvPr>
          <p:cNvSpPr>
            <a:spLocks noGrp="1" noRot="1" noChangeAspect="1" noChangeArrowheads="1" noTextEdit="1"/>
          </p:cNvSpPr>
          <p:nvPr>
            <p:ph type="sldImg"/>
          </p:nvPr>
        </p:nvSpPr>
        <p:spPr>
          <a:ln/>
        </p:spPr>
      </p:sp>
      <p:sp>
        <p:nvSpPr>
          <p:cNvPr id="108547" name="Rectangle 3">
            <a:extLst>
              <a:ext uri="{FF2B5EF4-FFF2-40B4-BE49-F238E27FC236}">
                <a16:creationId xmlns:a16="http://schemas.microsoft.com/office/drawing/2014/main" id="{C8E8BA20-B9EF-40E2-B86A-BF82257D3AE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16639A5-17F2-4D11-85E0-35F92E153F41}"/>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395AF1E5-1AD2-4401-9011-9A8B27E0A491}"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0594" name="Rectangle 2">
            <a:extLst>
              <a:ext uri="{FF2B5EF4-FFF2-40B4-BE49-F238E27FC236}">
                <a16:creationId xmlns:a16="http://schemas.microsoft.com/office/drawing/2014/main" id="{4A0B6573-D5FA-412D-B3BD-C52D2A4F74F9}"/>
              </a:ext>
            </a:extLst>
          </p:cNvPr>
          <p:cNvSpPr>
            <a:spLocks noGrp="1" noRot="1" noChangeAspect="1" noChangeArrowheads="1" noTextEdit="1"/>
          </p:cNvSpPr>
          <p:nvPr>
            <p:ph type="sldImg"/>
          </p:nvPr>
        </p:nvSpPr>
        <p:spPr>
          <a:ln/>
        </p:spPr>
      </p:sp>
      <p:sp>
        <p:nvSpPr>
          <p:cNvPr id="110595" name="Rectangle 3">
            <a:extLst>
              <a:ext uri="{FF2B5EF4-FFF2-40B4-BE49-F238E27FC236}">
                <a16:creationId xmlns:a16="http://schemas.microsoft.com/office/drawing/2014/main" id="{39EC179C-C8EB-4EBE-A6AC-4747CCBE453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9C173-68A5-43E8-BAB7-CC1C3A2CAE3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B7F88052-D2B8-432D-83EF-75C7266299E3}"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2" name="Rectangle 2">
            <a:extLst>
              <a:ext uri="{FF2B5EF4-FFF2-40B4-BE49-F238E27FC236}">
                <a16:creationId xmlns:a16="http://schemas.microsoft.com/office/drawing/2014/main" id="{A32AEAF9-6116-400C-AA4A-B324CBA0437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ACE74502-EE89-43DE-8BDB-95FFE1F274C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8A7B584-F58F-4FAE-A148-1F4D2D4EA65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CA449E43-2AFA-4DB5-8804-DE93B1AE1FA3}"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4690" name="Rectangle 2">
            <a:extLst>
              <a:ext uri="{FF2B5EF4-FFF2-40B4-BE49-F238E27FC236}">
                <a16:creationId xmlns:a16="http://schemas.microsoft.com/office/drawing/2014/main" id="{9DA4D0EF-CC01-4D18-9CDE-EBA811E1DC6E}"/>
              </a:ext>
            </a:extLst>
          </p:cNvPr>
          <p:cNvSpPr>
            <a:spLocks noGrp="1" noRot="1" noChangeAspect="1" noChangeArrowheads="1" noTextEdit="1"/>
          </p:cNvSpPr>
          <p:nvPr>
            <p:ph type="sldImg"/>
          </p:nvPr>
        </p:nvSpPr>
        <p:spPr>
          <a:ln/>
        </p:spPr>
      </p:sp>
      <p:sp>
        <p:nvSpPr>
          <p:cNvPr id="114691" name="Rectangle 3">
            <a:extLst>
              <a:ext uri="{FF2B5EF4-FFF2-40B4-BE49-F238E27FC236}">
                <a16:creationId xmlns:a16="http://schemas.microsoft.com/office/drawing/2014/main" id="{11655CC5-47C6-4CF9-8846-107753F13D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D59C173-68A5-43E8-BAB7-CC1C3A2CAE3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B7F88052-D2B8-432D-83EF-75C7266299E3}"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2642" name="Rectangle 2">
            <a:extLst>
              <a:ext uri="{FF2B5EF4-FFF2-40B4-BE49-F238E27FC236}">
                <a16:creationId xmlns:a16="http://schemas.microsoft.com/office/drawing/2014/main" id="{A32AEAF9-6116-400C-AA4A-B324CBA04371}"/>
              </a:ext>
            </a:extLst>
          </p:cNvPr>
          <p:cNvSpPr>
            <a:spLocks noGrp="1" noRot="1" noChangeAspect="1" noChangeArrowheads="1" noTextEdit="1"/>
          </p:cNvSpPr>
          <p:nvPr>
            <p:ph type="sldImg"/>
          </p:nvPr>
        </p:nvSpPr>
        <p:spPr>
          <a:ln/>
        </p:spPr>
      </p:sp>
      <p:sp>
        <p:nvSpPr>
          <p:cNvPr id="112643" name="Rectangle 3">
            <a:extLst>
              <a:ext uri="{FF2B5EF4-FFF2-40B4-BE49-F238E27FC236}">
                <a16:creationId xmlns:a16="http://schemas.microsoft.com/office/drawing/2014/main" id="{ACE74502-EE89-43DE-8BDB-95FFE1F274CA}"/>
              </a:ext>
            </a:extLst>
          </p:cNvPr>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633310892"/>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BC1C5D-F7A0-4E05-8DEB-E9F1E68AD4B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50D405C2-991F-45C6-9D61-EF242337F30E}"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18786" name="Rectangle 2">
            <a:extLst>
              <a:ext uri="{FF2B5EF4-FFF2-40B4-BE49-F238E27FC236}">
                <a16:creationId xmlns:a16="http://schemas.microsoft.com/office/drawing/2014/main" id="{36EE8F04-2C8D-4FFA-B572-22D50B6B766C}"/>
              </a:ext>
            </a:extLst>
          </p:cNvPr>
          <p:cNvSpPr>
            <a:spLocks noGrp="1" noRot="1" noChangeAspect="1" noChangeArrowheads="1" noTextEdit="1"/>
          </p:cNvSpPr>
          <p:nvPr>
            <p:ph type="sldImg"/>
          </p:nvPr>
        </p:nvSpPr>
        <p:spPr>
          <a:ln/>
        </p:spPr>
      </p:sp>
      <p:sp>
        <p:nvSpPr>
          <p:cNvPr id="118787" name="Rectangle 3">
            <a:extLst>
              <a:ext uri="{FF2B5EF4-FFF2-40B4-BE49-F238E27FC236}">
                <a16:creationId xmlns:a16="http://schemas.microsoft.com/office/drawing/2014/main" id="{30704A69-8AC4-45A4-A912-68ABEA8A41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1B45D7-71AB-4DAD-AC98-E33EBA0A59D7}"/>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A1208706-887C-48D0-9638-C2925B8783A9}"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882" name="Rectangle 2">
            <a:extLst>
              <a:ext uri="{FF2B5EF4-FFF2-40B4-BE49-F238E27FC236}">
                <a16:creationId xmlns:a16="http://schemas.microsoft.com/office/drawing/2014/main" id="{1C8FF915-68E2-4293-90DB-94282459A113}"/>
              </a:ext>
            </a:extLst>
          </p:cNvPr>
          <p:cNvSpPr>
            <a:spLocks noGrp="1" noRot="1" noChangeAspect="1" noChangeArrowheads="1" noTextEdit="1"/>
          </p:cNvSpPr>
          <p:nvPr>
            <p:ph type="sldImg"/>
          </p:nvPr>
        </p:nvSpPr>
        <p:spPr>
          <a:ln/>
        </p:spPr>
      </p:sp>
      <p:sp>
        <p:nvSpPr>
          <p:cNvPr id="122883" name="Rectangle 3">
            <a:extLst>
              <a:ext uri="{FF2B5EF4-FFF2-40B4-BE49-F238E27FC236}">
                <a16:creationId xmlns:a16="http://schemas.microsoft.com/office/drawing/2014/main" id="{A2830B3D-CF7E-44F6-AD42-5FA06F23FA9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F13AFD-920C-4241-937B-1F56C03A079C}"/>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00B22D0A-0F80-44A0-AE03-ECF6A17B5933}"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4930" name="Rectangle 2">
            <a:extLst>
              <a:ext uri="{FF2B5EF4-FFF2-40B4-BE49-F238E27FC236}">
                <a16:creationId xmlns:a16="http://schemas.microsoft.com/office/drawing/2014/main" id="{991CF94C-39E4-4AC2-8AE1-C7E6BCE97274}"/>
              </a:ext>
            </a:extLst>
          </p:cNvPr>
          <p:cNvSpPr>
            <a:spLocks noGrp="1" noRot="1" noChangeAspect="1" noChangeArrowheads="1" noTextEdit="1"/>
          </p:cNvSpPr>
          <p:nvPr>
            <p:ph type="sldImg"/>
          </p:nvPr>
        </p:nvSpPr>
        <p:spPr>
          <a:ln/>
        </p:spPr>
      </p:sp>
      <p:sp>
        <p:nvSpPr>
          <p:cNvPr id="124931" name="Rectangle 3">
            <a:extLst>
              <a:ext uri="{FF2B5EF4-FFF2-40B4-BE49-F238E27FC236}">
                <a16:creationId xmlns:a16="http://schemas.microsoft.com/office/drawing/2014/main" id="{550B2763-8847-443D-9EB5-4DD2AE45B4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8317028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95247AB-AD3D-4A3F-B096-DC1715207D2C}"/>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17D9B6B7-C520-464F-A39B-3230424F01E6}"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199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6978" name="Rectangle 2">
            <a:extLst>
              <a:ext uri="{FF2B5EF4-FFF2-40B4-BE49-F238E27FC236}">
                <a16:creationId xmlns:a16="http://schemas.microsoft.com/office/drawing/2014/main" id="{50A67F38-A3B7-41F3-A1CA-95AEFD7606C0}"/>
              </a:ext>
            </a:extLst>
          </p:cNvPr>
          <p:cNvSpPr>
            <a:spLocks noGrp="1" noRot="1" noChangeAspect="1" noChangeArrowheads="1" noTextEdit="1"/>
          </p:cNvSpPr>
          <p:nvPr>
            <p:ph type="sldImg"/>
          </p:nvPr>
        </p:nvSpPr>
        <p:spPr>
          <a:ln/>
        </p:spPr>
      </p:sp>
      <p:sp>
        <p:nvSpPr>
          <p:cNvPr id="126979" name="Rectangle 3">
            <a:extLst>
              <a:ext uri="{FF2B5EF4-FFF2-40B4-BE49-F238E27FC236}">
                <a16:creationId xmlns:a16="http://schemas.microsoft.com/office/drawing/2014/main" id="{5DDDEBEA-016A-4145-8045-B06EE322306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67A9E8-8711-43B1-A7CC-BF024D59F40D}"/>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77AC0FC-3AF6-449B-B437-2A6D7E817E2F}"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200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9026" name="Rectangle 2">
            <a:extLst>
              <a:ext uri="{FF2B5EF4-FFF2-40B4-BE49-F238E27FC236}">
                <a16:creationId xmlns:a16="http://schemas.microsoft.com/office/drawing/2014/main" id="{90C88B4F-7FD5-4F00-B080-C6B13919E724}"/>
              </a:ext>
            </a:extLst>
          </p:cNvPr>
          <p:cNvSpPr>
            <a:spLocks noGrp="1" noRot="1" noChangeAspect="1" noChangeArrowheads="1" noTextEdit="1"/>
          </p:cNvSpPr>
          <p:nvPr>
            <p:ph type="sldImg"/>
          </p:nvPr>
        </p:nvSpPr>
        <p:spPr>
          <a:ln/>
        </p:spPr>
      </p:sp>
      <p:sp>
        <p:nvSpPr>
          <p:cNvPr id="129027" name="Rectangle 3">
            <a:extLst>
              <a:ext uri="{FF2B5EF4-FFF2-40B4-BE49-F238E27FC236}">
                <a16:creationId xmlns:a16="http://schemas.microsoft.com/office/drawing/2014/main" id="{54BFAC03-5687-4544-B43F-AFE2A7C5DC1C}"/>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A004EA-D09E-4FF2-95EF-816D83A4DA07}"/>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4CF0AD2-D25A-4AAC-9A93-3F80785FB574}"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201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1074" name="Rectangle 2">
            <a:extLst>
              <a:ext uri="{FF2B5EF4-FFF2-40B4-BE49-F238E27FC236}">
                <a16:creationId xmlns:a16="http://schemas.microsoft.com/office/drawing/2014/main" id="{0DB284B7-6E3B-418D-8898-1232D215F0BB}"/>
              </a:ext>
            </a:extLst>
          </p:cNvPr>
          <p:cNvSpPr>
            <a:spLocks noGrp="1" noRot="1" noChangeAspect="1" noChangeArrowheads="1" noTextEdit="1"/>
          </p:cNvSpPr>
          <p:nvPr>
            <p:ph type="sldImg"/>
          </p:nvPr>
        </p:nvSpPr>
        <p:spPr>
          <a:ln/>
        </p:spPr>
      </p:sp>
      <p:sp>
        <p:nvSpPr>
          <p:cNvPr id="131075" name="Rectangle 3">
            <a:extLst>
              <a:ext uri="{FF2B5EF4-FFF2-40B4-BE49-F238E27FC236}">
                <a16:creationId xmlns:a16="http://schemas.microsoft.com/office/drawing/2014/main" id="{7C779520-F379-4036-847C-F90C6D28469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203</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24184223"/>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7954110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5739990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06F76E-E60C-4C54-B47A-C2C406EC8F72}" type="slidenum">
              <a:rPr lang="en-US" smtClean="0"/>
              <a:t>244</a:t>
            </a:fld>
            <a:endParaRPr lang="en-US" dirty="0"/>
          </a:p>
        </p:txBody>
      </p:sp>
    </p:spTree>
    <p:extLst>
      <p:ext uri="{BB962C8B-B14F-4D97-AF65-F5344CB8AC3E}">
        <p14:creationId xmlns:p14="http://schemas.microsoft.com/office/powerpoint/2010/main" val="3827539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8850" name="Rectangle 7">
            <a:extLst>
              <a:ext uri="{FF2B5EF4-FFF2-40B4-BE49-F238E27FC236}">
                <a16:creationId xmlns:a16="http://schemas.microsoft.com/office/drawing/2014/main" id="{C3DD8ECB-CDAB-4913-9A6D-DC7049FB1CD6}"/>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chemeClr val="tx1"/>
                </a:solidFill>
                <a:latin typeface="Flat Brush" pitchFamily="2" charset="0"/>
                <a:ea typeface="MS PGothic" panose="020B0600070205080204" pitchFamily="34" charset="-128"/>
              </a:defRPr>
            </a:lvl1pPr>
            <a:lvl2pPr marL="742950" indent="-285750">
              <a:defRPr sz="2800">
                <a:solidFill>
                  <a:schemeClr val="tx1"/>
                </a:solidFill>
                <a:latin typeface="Flat Brush" pitchFamily="2" charset="0"/>
                <a:ea typeface="MS PGothic" panose="020B0600070205080204" pitchFamily="34" charset="-128"/>
              </a:defRPr>
            </a:lvl2pPr>
            <a:lvl3pPr marL="1143000" indent="-228600">
              <a:defRPr sz="2800">
                <a:solidFill>
                  <a:schemeClr val="tx1"/>
                </a:solidFill>
                <a:latin typeface="Flat Brush" pitchFamily="2" charset="0"/>
                <a:ea typeface="MS PGothic" panose="020B0600070205080204" pitchFamily="34" charset="-128"/>
              </a:defRPr>
            </a:lvl3pPr>
            <a:lvl4pPr marL="1600200" indent="-228600">
              <a:defRPr sz="2800">
                <a:solidFill>
                  <a:schemeClr val="tx1"/>
                </a:solidFill>
                <a:latin typeface="Flat Brush" pitchFamily="2" charset="0"/>
                <a:ea typeface="MS PGothic" panose="020B0600070205080204" pitchFamily="34" charset="-128"/>
              </a:defRPr>
            </a:lvl4pPr>
            <a:lvl5pPr marL="2057400" indent="-228600">
              <a:defRPr sz="2800">
                <a:solidFill>
                  <a:schemeClr val="tx1"/>
                </a:solidFill>
                <a:latin typeface="Flat Brush" pitchFamily="2" charset="0"/>
                <a:ea typeface="MS PGothic" panose="020B0600070205080204" pitchFamily="34" charset="-128"/>
              </a:defRPr>
            </a:lvl5pPr>
            <a:lvl6pPr marL="25146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6pPr>
            <a:lvl7pPr marL="29718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7pPr>
            <a:lvl8pPr marL="34290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8pPr>
            <a:lvl9pPr marL="3886200" indent="-228600" eaLnBrk="0" fontAlgn="base" hangingPunct="0">
              <a:spcBef>
                <a:spcPct val="0"/>
              </a:spcBef>
              <a:spcAft>
                <a:spcPct val="0"/>
              </a:spcAft>
              <a:defRPr sz="2800">
                <a:solidFill>
                  <a:schemeClr val="tx1"/>
                </a:solidFill>
                <a:latin typeface="Flat Brush" pitchFamily="2" charset="0"/>
                <a:ea typeface="MS PGothic" panose="020B0600070205080204" pitchFamily="34" charset="-128"/>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305576B4-E449-4B61-AE3C-D53A91B4689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
        <p:nvSpPr>
          <p:cNvPr id="1358851" name="Rectangle 2">
            <a:extLst>
              <a:ext uri="{FF2B5EF4-FFF2-40B4-BE49-F238E27FC236}">
                <a16:creationId xmlns:a16="http://schemas.microsoft.com/office/drawing/2014/main" id="{7BFFD114-6BEE-46AB-B396-8736D7C90CE7}"/>
              </a:ext>
            </a:extLst>
          </p:cNvPr>
          <p:cNvSpPr>
            <a:spLocks noGrp="1" noRot="1" noChangeAspect="1" noChangeArrowheads="1" noTextEdit="1"/>
          </p:cNvSpPr>
          <p:nvPr>
            <p:ph type="sldImg"/>
          </p:nvPr>
        </p:nvSpPr>
        <p:spPr>
          <a:ln/>
        </p:spPr>
      </p:sp>
      <p:sp>
        <p:nvSpPr>
          <p:cNvPr id="1358852" name="Rectangle 3">
            <a:extLst>
              <a:ext uri="{FF2B5EF4-FFF2-40B4-BE49-F238E27FC236}">
                <a16:creationId xmlns:a16="http://schemas.microsoft.com/office/drawing/2014/main" id="{D85F5BA8-BBE7-41BB-AAF3-84D4D079C07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3530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95185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89628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17877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32619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1514671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43966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02646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DF1C3C5-ABD2-4FE6-9E85-BA71E2D8D8F0}"/>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Braggs church of Christ</a:t>
            </a:r>
          </a:p>
        </p:txBody>
      </p:sp>
      <p:sp>
        <p:nvSpPr>
          <p:cNvPr id="5" name="Rectangle 3">
            <a:extLst>
              <a:ext uri="{FF2B5EF4-FFF2-40B4-BE49-F238E27FC236}">
                <a16:creationId xmlns:a16="http://schemas.microsoft.com/office/drawing/2014/main" id="{B29A05E7-AFED-4447-9812-D38CD67D519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 His Nature</a:t>
            </a:r>
          </a:p>
        </p:txBody>
      </p:sp>
      <p:sp>
        <p:nvSpPr>
          <p:cNvPr id="6" name="Rectangle 6">
            <a:extLst>
              <a:ext uri="{FF2B5EF4-FFF2-40B4-BE49-F238E27FC236}">
                <a16:creationId xmlns:a16="http://schemas.microsoft.com/office/drawing/2014/main" id="{315D4D9E-698F-44F1-9BAA-6F224A6B973C}"/>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and Demons</a:t>
            </a:r>
          </a:p>
        </p:txBody>
      </p:sp>
      <p:sp>
        <p:nvSpPr>
          <p:cNvPr id="7" name="Rectangle 7">
            <a:extLst>
              <a:ext uri="{FF2B5EF4-FFF2-40B4-BE49-F238E27FC236}">
                <a16:creationId xmlns:a16="http://schemas.microsoft.com/office/drawing/2014/main" id="{4246C97F-064A-4601-8DFD-08056DB054B7}"/>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8C0E48-8118-4E1F-A8CC-52AD5394288E}"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6" name="Rectangle 2">
            <a:extLst>
              <a:ext uri="{FF2B5EF4-FFF2-40B4-BE49-F238E27FC236}">
                <a16:creationId xmlns:a16="http://schemas.microsoft.com/office/drawing/2014/main" id="{7841094A-A867-4671-870B-602AB4C4E2DD}"/>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0384547C-BB5D-492B-A548-36FEA52D16B7}"/>
              </a:ext>
            </a:extLst>
          </p:cNvPr>
          <p:cNvSpPr>
            <a:spLocks noGrp="1" noChangeArrowheads="1"/>
          </p:cNvSpPr>
          <p:nvPr>
            <p:ph type="body" idx="1"/>
          </p:nvPr>
        </p:nvSpPr>
        <p:spPr/>
        <p:txBody>
          <a:bodyPr/>
          <a:lstStyle/>
          <a:p>
            <a:endParaRPr lang="en-US" altLang="en-US" b="1"/>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3EAE646-9F23-44D8-86A8-D71AF73296BF}"/>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Braggs church of Christ</a:t>
            </a:r>
          </a:p>
        </p:txBody>
      </p:sp>
      <p:sp>
        <p:nvSpPr>
          <p:cNvPr id="5" name="Rectangle 3">
            <a:extLst>
              <a:ext uri="{FF2B5EF4-FFF2-40B4-BE49-F238E27FC236}">
                <a16:creationId xmlns:a16="http://schemas.microsoft.com/office/drawing/2014/main" id="{7AC15F92-A0A4-4470-A19C-DF1507F80384}"/>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 His Nature</a:t>
            </a:r>
          </a:p>
        </p:txBody>
      </p:sp>
      <p:sp>
        <p:nvSpPr>
          <p:cNvPr id="6" name="Rectangle 6">
            <a:extLst>
              <a:ext uri="{FF2B5EF4-FFF2-40B4-BE49-F238E27FC236}">
                <a16:creationId xmlns:a16="http://schemas.microsoft.com/office/drawing/2014/main" id="{FDC0D906-63AD-4F1E-9AFB-AF066F670E7D}"/>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and Demons</a:t>
            </a:r>
          </a:p>
        </p:txBody>
      </p:sp>
      <p:sp>
        <p:nvSpPr>
          <p:cNvPr id="7" name="Rectangle 7">
            <a:extLst>
              <a:ext uri="{FF2B5EF4-FFF2-40B4-BE49-F238E27FC236}">
                <a16:creationId xmlns:a16="http://schemas.microsoft.com/office/drawing/2014/main" id="{6E433572-0E40-4D2D-86D7-7EC981F6466A}"/>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4DD6E2-7084-41FE-BA8B-52A51A291503}"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9938" name="Rectangle 2">
            <a:extLst>
              <a:ext uri="{FF2B5EF4-FFF2-40B4-BE49-F238E27FC236}">
                <a16:creationId xmlns:a16="http://schemas.microsoft.com/office/drawing/2014/main" id="{A76D7E29-B872-4586-8F2B-EEF45241ABC9}"/>
              </a:ext>
            </a:extLst>
          </p:cNvPr>
          <p:cNvSpPr>
            <a:spLocks noGrp="1" noRot="1" noChangeAspect="1" noChangeArrowheads="1" noTextEdit="1"/>
          </p:cNvSpPr>
          <p:nvPr>
            <p:ph type="sldImg"/>
          </p:nvPr>
        </p:nvSpPr>
        <p:spPr>
          <a:ln/>
        </p:spPr>
      </p:sp>
      <p:sp>
        <p:nvSpPr>
          <p:cNvPr id="39939" name="Rectangle 3">
            <a:extLst>
              <a:ext uri="{FF2B5EF4-FFF2-40B4-BE49-F238E27FC236}">
                <a16:creationId xmlns:a16="http://schemas.microsoft.com/office/drawing/2014/main" id="{B136DC70-DC18-449E-BF56-433C2F662F8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065746E2-6D12-4B26-9B20-2FC31B69A5CE}"/>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Braggs church of Christ</a:t>
            </a:r>
          </a:p>
        </p:txBody>
      </p:sp>
      <p:sp>
        <p:nvSpPr>
          <p:cNvPr id="5" name="Rectangle 3">
            <a:extLst>
              <a:ext uri="{FF2B5EF4-FFF2-40B4-BE49-F238E27FC236}">
                <a16:creationId xmlns:a16="http://schemas.microsoft.com/office/drawing/2014/main" id="{7079703D-FF18-4196-9E52-2E7974A68690}"/>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 His Nature</a:t>
            </a:r>
          </a:p>
        </p:txBody>
      </p:sp>
      <p:sp>
        <p:nvSpPr>
          <p:cNvPr id="6" name="Rectangle 6">
            <a:extLst>
              <a:ext uri="{FF2B5EF4-FFF2-40B4-BE49-F238E27FC236}">
                <a16:creationId xmlns:a16="http://schemas.microsoft.com/office/drawing/2014/main" id="{B3EE58FB-0C24-481B-BADA-F716B5D03DAE}"/>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and Demons</a:t>
            </a:r>
          </a:p>
        </p:txBody>
      </p:sp>
      <p:sp>
        <p:nvSpPr>
          <p:cNvPr id="7" name="Rectangle 7">
            <a:extLst>
              <a:ext uri="{FF2B5EF4-FFF2-40B4-BE49-F238E27FC236}">
                <a16:creationId xmlns:a16="http://schemas.microsoft.com/office/drawing/2014/main" id="{65765E52-F5C7-4DC7-88D2-20BA30B07208}"/>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95354C-8EB2-4276-94BD-E02E69F3FA4C}"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2" name="Rectangle 2">
            <a:extLst>
              <a:ext uri="{FF2B5EF4-FFF2-40B4-BE49-F238E27FC236}">
                <a16:creationId xmlns:a16="http://schemas.microsoft.com/office/drawing/2014/main" id="{9BF00390-9BB0-47FC-81B7-67985FC2F0E9}"/>
              </a:ext>
            </a:extLst>
          </p:cNvPr>
          <p:cNvSpPr>
            <a:spLocks noGrp="1" noRot="1" noChangeAspect="1" noChangeArrowheads="1" noTextEdit="1"/>
          </p:cNvSpPr>
          <p:nvPr>
            <p:ph type="sldImg"/>
          </p:nvPr>
        </p:nvSpPr>
        <p:spPr>
          <a:ln/>
        </p:spPr>
      </p:sp>
      <p:sp>
        <p:nvSpPr>
          <p:cNvPr id="35843" name="Rectangle 3">
            <a:extLst>
              <a:ext uri="{FF2B5EF4-FFF2-40B4-BE49-F238E27FC236}">
                <a16:creationId xmlns:a16="http://schemas.microsoft.com/office/drawing/2014/main" id="{7DD53A00-6953-4C5F-80C3-C5B72E54816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E198C9F9-1FD9-48E6-9C3D-D500F1D3857B}"/>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Braggs church of Christ</a:t>
            </a:r>
          </a:p>
        </p:txBody>
      </p:sp>
      <p:sp>
        <p:nvSpPr>
          <p:cNvPr id="5" name="Rectangle 3">
            <a:extLst>
              <a:ext uri="{FF2B5EF4-FFF2-40B4-BE49-F238E27FC236}">
                <a16:creationId xmlns:a16="http://schemas.microsoft.com/office/drawing/2014/main" id="{42BCF705-56D0-48E2-91B9-44DD18826ED3}"/>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 his works</a:t>
            </a:r>
          </a:p>
        </p:txBody>
      </p:sp>
      <p:sp>
        <p:nvSpPr>
          <p:cNvPr id="6" name="Rectangle 6">
            <a:extLst>
              <a:ext uri="{FF2B5EF4-FFF2-40B4-BE49-F238E27FC236}">
                <a16:creationId xmlns:a16="http://schemas.microsoft.com/office/drawing/2014/main" id="{A64147AD-36A7-4B6F-888E-7B732019909D}"/>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a:t>
            </a:r>
          </a:p>
        </p:txBody>
      </p:sp>
      <p:sp>
        <p:nvSpPr>
          <p:cNvPr id="7" name="Rectangle 7">
            <a:extLst>
              <a:ext uri="{FF2B5EF4-FFF2-40B4-BE49-F238E27FC236}">
                <a16:creationId xmlns:a16="http://schemas.microsoft.com/office/drawing/2014/main" id="{E7F6739F-6CC7-4AC4-A8A3-B88B966DD10C}"/>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970B3A7-6168-4AFC-A699-EA01E512B1F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1506" name="Rectangle 2">
            <a:extLst>
              <a:ext uri="{FF2B5EF4-FFF2-40B4-BE49-F238E27FC236}">
                <a16:creationId xmlns:a16="http://schemas.microsoft.com/office/drawing/2014/main" id="{F3F5B963-98E5-4389-955D-291715B06E89}"/>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7715F2DA-C562-4831-9F7F-D31F9244B710}"/>
              </a:ext>
            </a:extLst>
          </p:cNvPr>
          <p:cNvSpPr>
            <a:spLocks noGrp="1" noChangeArrowheads="1"/>
          </p:cNvSpPr>
          <p:nvPr>
            <p:ph type="body" idx="1"/>
          </p:nvPr>
        </p:nvSpPr>
        <p:spPr/>
        <p:txBody>
          <a:bodyPr/>
          <a:lstStyle/>
          <a:p>
            <a:endParaRPr lang="en-US" altLang="en-US" b="1"/>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B4A2A940-3449-4CFE-A128-A67F842D914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Braggs church of Christ</a:t>
            </a:r>
          </a:p>
        </p:txBody>
      </p:sp>
      <p:sp>
        <p:nvSpPr>
          <p:cNvPr id="5" name="Rectangle 3">
            <a:extLst>
              <a:ext uri="{FF2B5EF4-FFF2-40B4-BE49-F238E27FC236}">
                <a16:creationId xmlns:a16="http://schemas.microsoft.com/office/drawing/2014/main" id="{4BBE64E7-0F1A-4E8A-B7E6-E0C707B342C1}"/>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 his works</a:t>
            </a:r>
          </a:p>
        </p:txBody>
      </p:sp>
      <p:sp>
        <p:nvSpPr>
          <p:cNvPr id="6" name="Rectangle 6">
            <a:extLst>
              <a:ext uri="{FF2B5EF4-FFF2-40B4-BE49-F238E27FC236}">
                <a16:creationId xmlns:a16="http://schemas.microsoft.com/office/drawing/2014/main" id="{289848F3-8594-4D15-8FC3-D77766BF38F6}"/>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a:t>
            </a:r>
          </a:p>
        </p:txBody>
      </p:sp>
      <p:sp>
        <p:nvSpPr>
          <p:cNvPr id="7" name="Rectangle 7">
            <a:extLst>
              <a:ext uri="{FF2B5EF4-FFF2-40B4-BE49-F238E27FC236}">
                <a16:creationId xmlns:a16="http://schemas.microsoft.com/office/drawing/2014/main" id="{741B5BF0-C919-4B66-8EE1-82D83835F9E4}"/>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23080C-2E13-4EB4-9B02-FC9820C09D17}"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6082" name="Rectangle 2">
            <a:extLst>
              <a:ext uri="{FF2B5EF4-FFF2-40B4-BE49-F238E27FC236}">
                <a16:creationId xmlns:a16="http://schemas.microsoft.com/office/drawing/2014/main" id="{39044EE4-FC9E-4636-9466-04EDE50A2E84}"/>
              </a:ext>
            </a:extLst>
          </p:cNvPr>
          <p:cNvSpPr>
            <a:spLocks noGrp="1" noRot="1" noChangeAspect="1" noChangeArrowheads="1" noTextEdit="1"/>
          </p:cNvSpPr>
          <p:nvPr>
            <p:ph type="sldImg"/>
          </p:nvPr>
        </p:nvSpPr>
        <p:spPr>
          <a:ln/>
        </p:spPr>
      </p:sp>
      <p:sp>
        <p:nvSpPr>
          <p:cNvPr id="46083" name="Rectangle 3">
            <a:extLst>
              <a:ext uri="{FF2B5EF4-FFF2-40B4-BE49-F238E27FC236}">
                <a16:creationId xmlns:a16="http://schemas.microsoft.com/office/drawing/2014/main" id="{34BEC7DC-3945-4D6D-9D77-4BC2EAEBF8F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8EB91350-CF7E-426C-90B7-5D70F65EF614}"/>
              </a:ext>
            </a:extLst>
          </p:cNvPr>
          <p:cNvSpPr>
            <a:spLocks noGrp="1" noChangeArrowheads="1"/>
          </p:cNvSpPr>
          <p:nvPr>
            <p:ph type="hdr" sz="quarter"/>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Braggs church of Christ</a:t>
            </a:r>
          </a:p>
        </p:txBody>
      </p:sp>
      <p:sp>
        <p:nvSpPr>
          <p:cNvPr id="5" name="Rectangle 3">
            <a:extLst>
              <a:ext uri="{FF2B5EF4-FFF2-40B4-BE49-F238E27FC236}">
                <a16:creationId xmlns:a16="http://schemas.microsoft.com/office/drawing/2014/main" id="{EA0969AF-37E9-4C50-B7EB-474683D4FFE5}"/>
              </a:ext>
            </a:extLst>
          </p:cNvPr>
          <p:cNvSpPr>
            <a:spLocks noGrp="1" noChangeArrowheads="1"/>
          </p:cNvSpPr>
          <p:nvPr>
            <p:ph type="dt" idx="1"/>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 - his works</a:t>
            </a:r>
          </a:p>
        </p:txBody>
      </p:sp>
      <p:sp>
        <p:nvSpPr>
          <p:cNvPr id="6" name="Rectangle 6">
            <a:extLst>
              <a:ext uri="{FF2B5EF4-FFF2-40B4-BE49-F238E27FC236}">
                <a16:creationId xmlns:a16="http://schemas.microsoft.com/office/drawing/2014/main" id="{FB0F4AF3-D647-44F2-96F6-214A822F1991}"/>
              </a:ext>
            </a:extLst>
          </p:cNvPr>
          <p:cNvSpPr>
            <a:spLocks noGrp="1" noChangeArrowheads="1"/>
          </p:cNvSpPr>
          <p:nvPr>
            <p:ph type="ftr" sz="quarter" idx="4"/>
          </p:nvPr>
        </p:nvSpPr>
        <p:spPr>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Satan</a:t>
            </a:r>
          </a:p>
        </p:txBody>
      </p:sp>
      <p:sp>
        <p:nvSpPr>
          <p:cNvPr id="7" name="Rectangle 7">
            <a:extLst>
              <a:ext uri="{FF2B5EF4-FFF2-40B4-BE49-F238E27FC236}">
                <a16:creationId xmlns:a16="http://schemas.microsoft.com/office/drawing/2014/main" id="{3CDD072D-895B-4FE0-950E-5342646AAFCE}"/>
              </a:ext>
            </a:extLst>
          </p:cNvPr>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7FE5A7C-44A1-47AE-BB89-F5454A69DC5A}"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47106" name="Rectangle 2">
            <a:extLst>
              <a:ext uri="{FF2B5EF4-FFF2-40B4-BE49-F238E27FC236}">
                <a16:creationId xmlns:a16="http://schemas.microsoft.com/office/drawing/2014/main" id="{0A41929A-54CC-40CE-8159-A96E6B97F60C}"/>
              </a:ext>
            </a:extLst>
          </p:cNvPr>
          <p:cNvSpPr>
            <a:spLocks noGrp="1" noRot="1" noChangeAspect="1" noChangeArrowheads="1" noTextEdit="1"/>
          </p:cNvSpPr>
          <p:nvPr>
            <p:ph type="sldImg"/>
          </p:nvPr>
        </p:nvSpPr>
        <p:spPr>
          <a:ln/>
        </p:spPr>
      </p:sp>
      <p:sp>
        <p:nvSpPr>
          <p:cNvPr id="47107" name="Rectangle 3">
            <a:extLst>
              <a:ext uri="{FF2B5EF4-FFF2-40B4-BE49-F238E27FC236}">
                <a16:creationId xmlns:a16="http://schemas.microsoft.com/office/drawing/2014/main" id="{D71F04FB-0DF6-4FF9-BF90-2E107213F7B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7">
            <a:extLst>
              <a:ext uri="{FF2B5EF4-FFF2-40B4-BE49-F238E27FC236}">
                <a16:creationId xmlns:a16="http://schemas.microsoft.com/office/drawing/2014/main" id="{709ADF5D-ED54-4453-AE61-B905635798E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35A859-0EEE-4D59-A4A1-20B26DFEBA8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57795" name="Rectangle 2">
            <a:extLst>
              <a:ext uri="{FF2B5EF4-FFF2-40B4-BE49-F238E27FC236}">
                <a16:creationId xmlns:a16="http://schemas.microsoft.com/office/drawing/2014/main" id="{A0FB2EC6-2C8F-4EF3-AB37-7813B0D5E2C1}"/>
              </a:ext>
            </a:extLst>
          </p:cNvPr>
          <p:cNvSpPr>
            <a:spLocks noGrp="1" noRot="1" noChangeAspect="1" noChangeArrowheads="1" noTextEdit="1"/>
          </p:cNvSpPr>
          <p:nvPr>
            <p:ph type="sldImg"/>
          </p:nvPr>
        </p:nvSpPr>
        <p:spPr>
          <a:ln/>
        </p:spPr>
      </p:sp>
      <p:sp>
        <p:nvSpPr>
          <p:cNvPr id="1057796" name="Rectangle 3">
            <a:extLst>
              <a:ext uri="{FF2B5EF4-FFF2-40B4-BE49-F238E27FC236}">
                <a16:creationId xmlns:a16="http://schemas.microsoft.com/office/drawing/2014/main" id="{B89D90F7-AE94-4C1F-AC18-132C2A047C31}"/>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7">
            <a:extLst>
              <a:ext uri="{FF2B5EF4-FFF2-40B4-BE49-F238E27FC236}">
                <a16:creationId xmlns:a16="http://schemas.microsoft.com/office/drawing/2014/main" id="{CCBE14F8-3119-4FE9-8675-8B9C68DDF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DFDFEA1-C721-4409-8E95-63AE2A810FC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58819" name="Rectangle 2">
            <a:extLst>
              <a:ext uri="{FF2B5EF4-FFF2-40B4-BE49-F238E27FC236}">
                <a16:creationId xmlns:a16="http://schemas.microsoft.com/office/drawing/2014/main" id="{F0C3C9FD-7250-48AF-9467-F7E48E492155}"/>
              </a:ext>
            </a:extLst>
          </p:cNvPr>
          <p:cNvSpPr>
            <a:spLocks noGrp="1" noRot="1" noChangeAspect="1" noChangeArrowheads="1" noTextEdit="1"/>
          </p:cNvSpPr>
          <p:nvPr>
            <p:ph type="sldImg"/>
          </p:nvPr>
        </p:nvSpPr>
        <p:spPr>
          <a:ln/>
        </p:spPr>
      </p:sp>
      <p:sp>
        <p:nvSpPr>
          <p:cNvPr id="1058820" name="Rectangle 3">
            <a:extLst>
              <a:ext uri="{FF2B5EF4-FFF2-40B4-BE49-F238E27FC236}">
                <a16:creationId xmlns:a16="http://schemas.microsoft.com/office/drawing/2014/main" id="{74CA9DB9-2204-416B-B92E-840B4B4F3E5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7">
            <a:extLst>
              <a:ext uri="{FF2B5EF4-FFF2-40B4-BE49-F238E27FC236}">
                <a16:creationId xmlns:a16="http://schemas.microsoft.com/office/drawing/2014/main" id="{361EB14C-81BA-4F9C-8BA2-DE5757DB025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903A4E-DDE0-48E5-A6F4-0C897C7763F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59843" name="Rectangle 2">
            <a:extLst>
              <a:ext uri="{FF2B5EF4-FFF2-40B4-BE49-F238E27FC236}">
                <a16:creationId xmlns:a16="http://schemas.microsoft.com/office/drawing/2014/main" id="{14E6110C-5D9D-4225-A725-DC6C2C35A154}"/>
              </a:ext>
            </a:extLst>
          </p:cNvPr>
          <p:cNvSpPr>
            <a:spLocks noGrp="1" noRot="1" noChangeAspect="1" noChangeArrowheads="1" noTextEdit="1"/>
          </p:cNvSpPr>
          <p:nvPr>
            <p:ph type="sldImg"/>
          </p:nvPr>
        </p:nvSpPr>
        <p:spPr>
          <a:ln/>
        </p:spPr>
      </p:sp>
      <p:sp>
        <p:nvSpPr>
          <p:cNvPr id="1059844" name="Rectangle 3">
            <a:extLst>
              <a:ext uri="{FF2B5EF4-FFF2-40B4-BE49-F238E27FC236}">
                <a16:creationId xmlns:a16="http://schemas.microsoft.com/office/drawing/2014/main" id="{A73CB579-FC87-4282-B27F-219A4D92F61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7">
            <a:extLst>
              <a:ext uri="{FF2B5EF4-FFF2-40B4-BE49-F238E27FC236}">
                <a16:creationId xmlns:a16="http://schemas.microsoft.com/office/drawing/2014/main" id="{727E2623-2399-42E9-90FD-B2D8C8141CE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E6EA2A-C2C2-4C05-B173-65117A6C7B3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0867" name="Rectangle 2">
            <a:extLst>
              <a:ext uri="{FF2B5EF4-FFF2-40B4-BE49-F238E27FC236}">
                <a16:creationId xmlns:a16="http://schemas.microsoft.com/office/drawing/2014/main" id="{3986FBA1-DE74-4C48-A6FD-2ADBA15A4872}"/>
              </a:ext>
            </a:extLst>
          </p:cNvPr>
          <p:cNvSpPr>
            <a:spLocks noGrp="1" noRot="1" noChangeAspect="1" noChangeArrowheads="1" noTextEdit="1"/>
          </p:cNvSpPr>
          <p:nvPr>
            <p:ph type="sldImg"/>
          </p:nvPr>
        </p:nvSpPr>
        <p:spPr>
          <a:ln/>
        </p:spPr>
      </p:sp>
      <p:sp>
        <p:nvSpPr>
          <p:cNvPr id="1060868" name="Rectangle 3">
            <a:extLst>
              <a:ext uri="{FF2B5EF4-FFF2-40B4-BE49-F238E27FC236}">
                <a16:creationId xmlns:a16="http://schemas.microsoft.com/office/drawing/2014/main" id="{EE6CD7BD-9FDB-43C0-AA65-08CF713E9E2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767647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7">
            <a:extLst>
              <a:ext uri="{FF2B5EF4-FFF2-40B4-BE49-F238E27FC236}">
                <a16:creationId xmlns:a16="http://schemas.microsoft.com/office/drawing/2014/main" id="{1D309274-B2FB-4041-988E-162574006BC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37BBD1-F3A9-4CD6-84CF-80A5560418F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1891" name="Rectangle 2">
            <a:extLst>
              <a:ext uri="{FF2B5EF4-FFF2-40B4-BE49-F238E27FC236}">
                <a16:creationId xmlns:a16="http://schemas.microsoft.com/office/drawing/2014/main" id="{5A1C6F07-37E9-41D9-B8F4-7696029BCED3}"/>
              </a:ext>
            </a:extLst>
          </p:cNvPr>
          <p:cNvSpPr>
            <a:spLocks noGrp="1" noRot="1" noChangeAspect="1" noChangeArrowheads="1" noTextEdit="1"/>
          </p:cNvSpPr>
          <p:nvPr>
            <p:ph type="sldImg"/>
          </p:nvPr>
        </p:nvSpPr>
        <p:spPr>
          <a:ln/>
        </p:spPr>
      </p:sp>
      <p:sp>
        <p:nvSpPr>
          <p:cNvPr id="1061892" name="Rectangle 3">
            <a:extLst>
              <a:ext uri="{FF2B5EF4-FFF2-40B4-BE49-F238E27FC236}">
                <a16:creationId xmlns:a16="http://schemas.microsoft.com/office/drawing/2014/main" id="{FF670DC2-C4F9-45E8-A661-D1824C6438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7">
            <a:extLst>
              <a:ext uri="{FF2B5EF4-FFF2-40B4-BE49-F238E27FC236}">
                <a16:creationId xmlns:a16="http://schemas.microsoft.com/office/drawing/2014/main" id="{8DB80A0B-5FD4-49B6-9D2F-92E496B8D4E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3CFDABE-1B31-4972-9840-F24C82A6D06F}"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2915" name="Rectangle 2">
            <a:extLst>
              <a:ext uri="{FF2B5EF4-FFF2-40B4-BE49-F238E27FC236}">
                <a16:creationId xmlns:a16="http://schemas.microsoft.com/office/drawing/2014/main" id="{07309FB7-04DA-4605-B8DB-9AA8CFFA24EF}"/>
              </a:ext>
            </a:extLst>
          </p:cNvPr>
          <p:cNvSpPr>
            <a:spLocks noGrp="1" noRot="1" noChangeAspect="1" noChangeArrowheads="1" noTextEdit="1"/>
          </p:cNvSpPr>
          <p:nvPr>
            <p:ph type="sldImg"/>
          </p:nvPr>
        </p:nvSpPr>
        <p:spPr>
          <a:ln/>
        </p:spPr>
      </p:sp>
      <p:sp>
        <p:nvSpPr>
          <p:cNvPr id="1062916" name="Rectangle 3">
            <a:extLst>
              <a:ext uri="{FF2B5EF4-FFF2-40B4-BE49-F238E27FC236}">
                <a16:creationId xmlns:a16="http://schemas.microsoft.com/office/drawing/2014/main" id="{23008520-72F1-4D89-966E-E381C59BE69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3938" name="Rectangle 7">
            <a:extLst>
              <a:ext uri="{FF2B5EF4-FFF2-40B4-BE49-F238E27FC236}">
                <a16:creationId xmlns:a16="http://schemas.microsoft.com/office/drawing/2014/main" id="{FC3417BA-A535-4FE8-AE44-52DF8875C4C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1CDF744-968A-4F02-BA1F-A3006C3D85A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3939" name="Rectangle 2">
            <a:extLst>
              <a:ext uri="{FF2B5EF4-FFF2-40B4-BE49-F238E27FC236}">
                <a16:creationId xmlns:a16="http://schemas.microsoft.com/office/drawing/2014/main" id="{A1E2B1EB-4100-416F-A66C-DAA0AA67D603}"/>
              </a:ext>
            </a:extLst>
          </p:cNvPr>
          <p:cNvSpPr>
            <a:spLocks noGrp="1" noRot="1" noChangeAspect="1" noChangeArrowheads="1" noTextEdit="1"/>
          </p:cNvSpPr>
          <p:nvPr>
            <p:ph type="sldImg"/>
          </p:nvPr>
        </p:nvSpPr>
        <p:spPr>
          <a:ln/>
        </p:spPr>
      </p:sp>
      <p:sp>
        <p:nvSpPr>
          <p:cNvPr id="1063940" name="Rectangle 3">
            <a:extLst>
              <a:ext uri="{FF2B5EF4-FFF2-40B4-BE49-F238E27FC236}">
                <a16:creationId xmlns:a16="http://schemas.microsoft.com/office/drawing/2014/main" id="{163DF348-0CF8-449F-BD66-C4BDD926BF0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62" name="Rectangle 7">
            <a:extLst>
              <a:ext uri="{FF2B5EF4-FFF2-40B4-BE49-F238E27FC236}">
                <a16:creationId xmlns:a16="http://schemas.microsoft.com/office/drawing/2014/main" id="{6E8A73E8-A8E7-4CE3-AC41-330F7B20F3E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B1399D-18D6-4C15-A30A-7FBCC121CAAE}"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4963" name="Rectangle 2">
            <a:extLst>
              <a:ext uri="{FF2B5EF4-FFF2-40B4-BE49-F238E27FC236}">
                <a16:creationId xmlns:a16="http://schemas.microsoft.com/office/drawing/2014/main" id="{95C0E9DE-0285-4316-A0B0-83A04411FE66}"/>
              </a:ext>
            </a:extLst>
          </p:cNvPr>
          <p:cNvSpPr>
            <a:spLocks noGrp="1" noRot="1" noChangeAspect="1" noChangeArrowheads="1" noTextEdit="1"/>
          </p:cNvSpPr>
          <p:nvPr>
            <p:ph type="sldImg"/>
          </p:nvPr>
        </p:nvSpPr>
        <p:spPr>
          <a:ln/>
        </p:spPr>
      </p:sp>
      <p:sp>
        <p:nvSpPr>
          <p:cNvPr id="1064964" name="Rectangle 3">
            <a:extLst>
              <a:ext uri="{FF2B5EF4-FFF2-40B4-BE49-F238E27FC236}">
                <a16:creationId xmlns:a16="http://schemas.microsoft.com/office/drawing/2014/main" id="{91FD4B13-73DC-49CB-82EA-474EB5D6864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986" name="Rectangle 7">
            <a:extLst>
              <a:ext uri="{FF2B5EF4-FFF2-40B4-BE49-F238E27FC236}">
                <a16:creationId xmlns:a16="http://schemas.microsoft.com/office/drawing/2014/main" id="{B1387A97-EE23-4068-851B-E880C523745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897569-58EC-435C-A95E-1483DD709A6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5987" name="Rectangle 2">
            <a:extLst>
              <a:ext uri="{FF2B5EF4-FFF2-40B4-BE49-F238E27FC236}">
                <a16:creationId xmlns:a16="http://schemas.microsoft.com/office/drawing/2014/main" id="{07974299-A22E-45A1-9F36-B8A77A582D45}"/>
              </a:ext>
            </a:extLst>
          </p:cNvPr>
          <p:cNvSpPr>
            <a:spLocks noGrp="1" noRot="1" noChangeAspect="1" noChangeArrowheads="1" noTextEdit="1"/>
          </p:cNvSpPr>
          <p:nvPr>
            <p:ph type="sldImg"/>
          </p:nvPr>
        </p:nvSpPr>
        <p:spPr>
          <a:ln/>
        </p:spPr>
      </p:sp>
      <p:sp>
        <p:nvSpPr>
          <p:cNvPr id="1065988" name="Rectangle 3">
            <a:extLst>
              <a:ext uri="{FF2B5EF4-FFF2-40B4-BE49-F238E27FC236}">
                <a16:creationId xmlns:a16="http://schemas.microsoft.com/office/drawing/2014/main" id="{FC10F98E-053B-4425-A8A6-89A5A51B171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7010" name="Rectangle 7">
            <a:extLst>
              <a:ext uri="{FF2B5EF4-FFF2-40B4-BE49-F238E27FC236}">
                <a16:creationId xmlns:a16="http://schemas.microsoft.com/office/drawing/2014/main" id="{91D8664D-4D2C-4FE7-B560-4B224F08E48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60AF6A-34B5-4F34-95C3-E6F993AE6F5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7011" name="Rectangle 2">
            <a:extLst>
              <a:ext uri="{FF2B5EF4-FFF2-40B4-BE49-F238E27FC236}">
                <a16:creationId xmlns:a16="http://schemas.microsoft.com/office/drawing/2014/main" id="{343A7034-13F0-4FAE-9FCC-A0F8CD7EF1AD}"/>
              </a:ext>
            </a:extLst>
          </p:cNvPr>
          <p:cNvSpPr>
            <a:spLocks noGrp="1" noRot="1" noChangeAspect="1" noChangeArrowheads="1" noTextEdit="1"/>
          </p:cNvSpPr>
          <p:nvPr>
            <p:ph type="sldImg"/>
          </p:nvPr>
        </p:nvSpPr>
        <p:spPr>
          <a:ln/>
        </p:spPr>
      </p:sp>
      <p:sp>
        <p:nvSpPr>
          <p:cNvPr id="1067012" name="Rectangle 3">
            <a:extLst>
              <a:ext uri="{FF2B5EF4-FFF2-40B4-BE49-F238E27FC236}">
                <a16:creationId xmlns:a16="http://schemas.microsoft.com/office/drawing/2014/main" id="{8BE16A2F-5BE1-4E77-BB2D-F4D48C1DE86C}"/>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8034" name="Rectangle 7">
            <a:extLst>
              <a:ext uri="{FF2B5EF4-FFF2-40B4-BE49-F238E27FC236}">
                <a16:creationId xmlns:a16="http://schemas.microsoft.com/office/drawing/2014/main" id="{7A97DF50-7203-499A-9E0B-C7EEB8ED843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BD42E9A-A395-4378-9459-24847CE55F3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8035" name="Rectangle 2">
            <a:extLst>
              <a:ext uri="{FF2B5EF4-FFF2-40B4-BE49-F238E27FC236}">
                <a16:creationId xmlns:a16="http://schemas.microsoft.com/office/drawing/2014/main" id="{B14CFBF0-6641-49DF-A439-0B0EFDC06E54}"/>
              </a:ext>
            </a:extLst>
          </p:cNvPr>
          <p:cNvSpPr>
            <a:spLocks noGrp="1" noRot="1" noChangeAspect="1" noChangeArrowheads="1" noTextEdit="1"/>
          </p:cNvSpPr>
          <p:nvPr>
            <p:ph type="sldImg"/>
          </p:nvPr>
        </p:nvSpPr>
        <p:spPr>
          <a:ln/>
        </p:spPr>
      </p:sp>
      <p:sp>
        <p:nvSpPr>
          <p:cNvPr id="1068036" name="Rectangle 3">
            <a:extLst>
              <a:ext uri="{FF2B5EF4-FFF2-40B4-BE49-F238E27FC236}">
                <a16:creationId xmlns:a16="http://schemas.microsoft.com/office/drawing/2014/main" id="{FEA6FF9A-4214-4661-B896-488198B0E5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7">
            <a:extLst>
              <a:ext uri="{FF2B5EF4-FFF2-40B4-BE49-F238E27FC236}">
                <a16:creationId xmlns:a16="http://schemas.microsoft.com/office/drawing/2014/main" id="{B39B13D4-1259-4C64-90C2-BA23A8D3343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4C23BB-8CB8-4485-B41D-7DC27EB36764}"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69059" name="Rectangle 2">
            <a:extLst>
              <a:ext uri="{FF2B5EF4-FFF2-40B4-BE49-F238E27FC236}">
                <a16:creationId xmlns:a16="http://schemas.microsoft.com/office/drawing/2014/main" id="{7E787F9C-556A-4C16-B58C-47FDCEDF58FE}"/>
              </a:ext>
            </a:extLst>
          </p:cNvPr>
          <p:cNvSpPr>
            <a:spLocks noGrp="1" noRot="1" noChangeAspect="1" noChangeArrowheads="1" noTextEdit="1"/>
          </p:cNvSpPr>
          <p:nvPr>
            <p:ph type="sldImg"/>
          </p:nvPr>
        </p:nvSpPr>
        <p:spPr>
          <a:ln/>
        </p:spPr>
      </p:sp>
      <p:sp>
        <p:nvSpPr>
          <p:cNvPr id="1069060" name="Rectangle 3">
            <a:extLst>
              <a:ext uri="{FF2B5EF4-FFF2-40B4-BE49-F238E27FC236}">
                <a16:creationId xmlns:a16="http://schemas.microsoft.com/office/drawing/2014/main" id="{7571BDC5-AD28-4B34-BF2B-49923ED7F86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0082" name="Rectangle 7">
            <a:extLst>
              <a:ext uri="{FF2B5EF4-FFF2-40B4-BE49-F238E27FC236}">
                <a16:creationId xmlns:a16="http://schemas.microsoft.com/office/drawing/2014/main" id="{B2944C28-252A-48DD-8051-A26800ABD398}"/>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5A46E20-5539-4BEA-9007-F72D2C6BCB2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0083" name="Rectangle 2">
            <a:extLst>
              <a:ext uri="{FF2B5EF4-FFF2-40B4-BE49-F238E27FC236}">
                <a16:creationId xmlns:a16="http://schemas.microsoft.com/office/drawing/2014/main" id="{33D81945-52B3-40F0-980B-07DA803ED43F}"/>
              </a:ext>
            </a:extLst>
          </p:cNvPr>
          <p:cNvSpPr>
            <a:spLocks noGrp="1" noRot="1" noChangeAspect="1" noChangeArrowheads="1" noTextEdit="1"/>
          </p:cNvSpPr>
          <p:nvPr>
            <p:ph type="sldImg"/>
          </p:nvPr>
        </p:nvSpPr>
        <p:spPr>
          <a:ln/>
        </p:spPr>
      </p:sp>
      <p:sp>
        <p:nvSpPr>
          <p:cNvPr id="1070084" name="Rectangle 3">
            <a:extLst>
              <a:ext uri="{FF2B5EF4-FFF2-40B4-BE49-F238E27FC236}">
                <a16:creationId xmlns:a16="http://schemas.microsoft.com/office/drawing/2014/main" id="{85ABEDBD-CF0D-4A49-95F8-325505223EE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1106" name="Rectangle 7">
            <a:extLst>
              <a:ext uri="{FF2B5EF4-FFF2-40B4-BE49-F238E27FC236}">
                <a16:creationId xmlns:a16="http://schemas.microsoft.com/office/drawing/2014/main" id="{F592FACB-188E-4AA3-8D42-170A5AAC8FC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FCB4899-D455-4C80-915B-4E7599BD588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1107" name="Rectangle 2">
            <a:extLst>
              <a:ext uri="{FF2B5EF4-FFF2-40B4-BE49-F238E27FC236}">
                <a16:creationId xmlns:a16="http://schemas.microsoft.com/office/drawing/2014/main" id="{EE47FF1A-BE27-4C0B-AF09-487FD0B6827A}"/>
              </a:ext>
            </a:extLst>
          </p:cNvPr>
          <p:cNvSpPr>
            <a:spLocks noGrp="1" noRot="1" noChangeAspect="1" noChangeArrowheads="1" noTextEdit="1"/>
          </p:cNvSpPr>
          <p:nvPr>
            <p:ph type="sldImg"/>
          </p:nvPr>
        </p:nvSpPr>
        <p:spPr>
          <a:ln/>
        </p:spPr>
      </p:sp>
      <p:sp>
        <p:nvSpPr>
          <p:cNvPr id="1071108" name="Rectangle 3">
            <a:extLst>
              <a:ext uri="{FF2B5EF4-FFF2-40B4-BE49-F238E27FC236}">
                <a16:creationId xmlns:a16="http://schemas.microsoft.com/office/drawing/2014/main" id="{9A25CD48-813C-47DA-8DFB-1F7F212713B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994972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2130" name="Rectangle 7">
            <a:extLst>
              <a:ext uri="{FF2B5EF4-FFF2-40B4-BE49-F238E27FC236}">
                <a16:creationId xmlns:a16="http://schemas.microsoft.com/office/drawing/2014/main" id="{5B770C78-47A1-4678-81EF-6B830394FD5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CB7946B-6534-48B6-A253-EA80314BC8B8}"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2131" name="Rectangle 2">
            <a:extLst>
              <a:ext uri="{FF2B5EF4-FFF2-40B4-BE49-F238E27FC236}">
                <a16:creationId xmlns:a16="http://schemas.microsoft.com/office/drawing/2014/main" id="{A8190A28-09E2-4649-8633-146BC1B0B15B}"/>
              </a:ext>
            </a:extLst>
          </p:cNvPr>
          <p:cNvSpPr>
            <a:spLocks noGrp="1" noRot="1" noChangeAspect="1" noChangeArrowheads="1" noTextEdit="1"/>
          </p:cNvSpPr>
          <p:nvPr>
            <p:ph type="sldImg"/>
          </p:nvPr>
        </p:nvSpPr>
        <p:spPr>
          <a:ln/>
        </p:spPr>
      </p:sp>
      <p:sp>
        <p:nvSpPr>
          <p:cNvPr id="1072132" name="Rectangle 3">
            <a:extLst>
              <a:ext uri="{FF2B5EF4-FFF2-40B4-BE49-F238E27FC236}">
                <a16:creationId xmlns:a16="http://schemas.microsoft.com/office/drawing/2014/main" id="{CED26905-CB1E-4BA6-B6B2-1D94F1E42B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7">
            <a:extLst>
              <a:ext uri="{FF2B5EF4-FFF2-40B4-BE49-F238E27FC236}">
                <a16:creationId xmlns:a16="http://schemas.microsoft.com/office/drawing/2014/main" id="{CD0D5C03-8173-4FFB-A13F-1F892A79BCF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32324C-910C-4F54-9686-55AF7DC65EA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3155" name="Rectangle 2">
            <a:extLst>
              <a:ext uri="{FF2B5EF4-FFF2-40B4-BE49-F238E27FC236}">
                <a16:creationId xmlns:a16="http://schemas.microsoft.com/office/drawing/2014/main" id="{C3538D67-67AA-4FFB-8536-1833449DD562}"/>
              </a:ext>
            </a:extLst>
          </p:cNvPr>
          <p:cNvSpPr>
            <a:spLocks noGrp="1" noRot="1" noChangeAspect="1" noChangeArrowheads="1" noTextEdit="1"/>
          </p:cNvSpPr>
          <p:nvPr>
            <p:ph type="sldImg"/>
          </p:nvPr>
        </p:nvSpPr>
        <p:spPr>
          <a:ln/>
        </p:spPr>
      </p:sp>
      <p:sp>
        <p:nvSpPr>
          <p:cNvPr id="1073156" name="Rectangle 3">
            <a:extLst>
              <a:ext uri="{FF2B5EF4-FFF2-40B4-BE49-F238E27FC236}">
                <a16:creationId xmlns:a16="http://schemas.microsoft.com/office/drawing/2014/main" id="{23F1042E-523D-4BFB-B6EF-5949A26F471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4178" name="Rectangle 7">
            <a:extLst>
              <a:ext uri="{FF2B5EF4-FFF2-40B4-BE49-F238E27FC236}">
                <a16:creationId xmlns:a16="http://schemas.microsoft.com/office/drawing/2014/main" id="{EBE37322-1DE0-4113-A415-3A94C3C9609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3F9580C-CF27-47A5-B27B-1E050831AE6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4179" name="Rectangle 2">
            <a:extLst>
              <a:ext uri="{FF2B5EF4-FFF2-40B4-BE49-F238E27FC236}">
                <a16:creationId xmlns:a16="http://schemas.microsoft.com/office/drawing/2014/main" id="{FA4689B3-CE7E-4D00-A956-D299C8A4981A}"/>
              </a:ext>
            </a:extLst>
          </p:cNvPr>
          <p:cNvSpPr>
            <a:spLocks noGrp="1" noRot="1" noChangeAspect="1" noChangeArrowheads="1" noTextEdit="1"/>
          </p:cNvSpPr>
          <p:nvPr>
            <p:ph type="sldImg"/>
          </p:nvPr>
        </p:nvSpPr>
        <p:spPr>
          <a:ln/>
        </p:spPr>
      </p:sp>
      <p:sp>
        <p:nvSpPr>
          <p:cNvPr id="1074180" name="Rectangle 3">
            <a:extLst>
              <a:ext uri="{FF2B5EF4-FFF2-40B4-BE49-F238E27FC236}">
                <a16:creationId xmlns:a16="http://schemas.microsoft.com/office/drawing/2014/main" id="{1D7F4028-1920-4D7B-959F-79D44A26BA5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02" name="Rectangle 7">
            <a:extLst>
              <a:ext uri="{FF2B5EF4-FFF2-40B4-BE49-F238E27FC236}">
                <a16:creationId xmlns:a16="http://schemas.microsoft.com/office/drawing/2014/main" id="{B5AAC80B-7849-4370-AD6B-1F668B65DA0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29C2256-5846-48EB-AE3C-73BF3C2B455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125</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5203" name="Rectangle 2">
            <a:extLst>
              <a:ext uri="{FF2B5EF4-FFF2-40B4-BE49-F238E27FC236}">
                <a16:creationId xmlns:a16="http://schemas.microsoft.com/office/drawing/2014/main" id="{D3463418-DE19-4E00-BBEC-D2E6CA58DB8E}"/>
              </a:ext>
            </a:extLst>
          </p:cNvPr>
          <p:cNvSpPr>
            <a:spLocks noGrp="1" noRot="1" noChangeAspect="1" noChangeArrowheads="1" noTextEdit="1"/>
          </p:cNvSpPr>
          <p:nvPr>
            <p:ph type="sldImg"/>
          </p:nvPr>
        </p:nvSpPr>
        <p:spPr>
          <a:ln/>
        </p:spPr>
      </p:sp>
      <p:sp>
        <p:nvSpPr>
          <p:cNvPr id="1075204" name="Rectangle 3">
            <a:extLst>
              <a:ext uri="{FF2B5EF4-FFF2-40B4-BE49-F238E27FC236}">
                <a16:creationId xmlns:a16="http://schemas.microsoft.com/office/drawing/2014/main" id="{19889CA3-2EA3-4B70-B366-75DFB7B9DB5D}"/>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6226" name="Rectangle 7">
            <a:extLst>
              <a:ext uri="{FF2B5EF4-FFF2-40B4-BE49-F238E27FC236}">
                <a16:creationId xmlns:a16="http://schemas.microsoft.com/office/drawing/2014/main" id="{AF4CBE1F-C06C-4890-B4AF-C21B9507917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2B4F6FD-FDC9-49AE-8D53-867C03B79F9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126</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6227" name="Rectangle 2">
            <a:extLst>
              <a:ext uri="{FF2B5EF4-FFF2-40B4-BE49-F238E27FC236}">
                <a16:creationId xmlns:a16="http://schemas.microsoft.com/office/drawing/2014/main" id="{80764F00-B1E4-45FB-8DD2-5D9B0E58C19C}"/>
              </a:ext>
            </a:extLst>
          </p:cNvPr>
          <p:cNvSpPr>
            <a:spLocks noGrp="1" noRot="1" noChangeAspect="1" noChangeArrowheads="1" noTextEdit="1"/>
          </p:cNvSpPr>
          <p:nvPr>
            <p:ph type="sldImg"/>
          </p:nvPr>
        </p:nvSpPr>
        <p:spPr>
          <a:ln/>
        </p:spPr>
      </p:sp>
      <p:sp>
        <p:nvSpPr>
          <p:cNvPr id="1076228" name="Rectangle 3">
            <a:extLst>
              <a:ext uri="{FF2B5EF4-FFF2-40B4-BE49-F238E27FC236}">
                <a16:creationId xmlns:a16="http://schemas.microsoft.com/office/drawing/2014/main" id="{CFB2787D-0B09-47F3-B23F-C7138DE6819F}"/>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7250" name="Rectangle 7">
            <a:extLst>
              <a:ext uri="{FF2B5EF4-FFF2-40B4-BE49-F238E27FC236}">
                <a16:creationId xmlns:a16="http://schemas.microsoft.com/office/drawing/2014/main" id="{EC5BFCF1-1305-4907-B24A-D1B2548B5A4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BC298D-6538-496C-8975-5425045F4E0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127</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7251" name="Rectangle 2">
            <a:extLst>
              <a:ext uri="{FF2B5EF4-FFF2-40B4-BE49-F238E27FC236}">
                <a16:creationId xmlns:a16="http://schemas.microsoft.com/office/drawing/2014/main" id="{EF8C1EA3-5D09-44FC-98B4-85B74D89056C}"/>
              </a:ext>
            </a:extLst>
          </p:cNvPr>
          <p:cNvSpPr>
            <a:spLocks noGrp="1" noRot="1" noChangeAspect="1" noChangeArrowheads="1" noTextEdit="1"/>
          </p:cNvSpPr>
          <p:nvPr>
            <p:ph type="sldImg"/>
          </p:nvPr>
        </p:nvSpPr>
        <p:spPr>
          <a:ln/>
        </p:spPr>
      </p:sp>
      <p:sp>
        <p:nvSpPr>
          <p:cNvPr id="1077252" name="Rectangle 3">
            <a:extLst>
              <a:ext uri="{FF2B5EF4-FFF2-40B4-BE49-F238E27FC236}">
                <a16:creationId xmlns:a16="http://schemas.microsoft.com/office/drawing/2014/main" id="{64464B16-B0B0-400B-B8DB-2E031712448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7">
            <a:extLst>
              <a:ext uri="{FF2B5EF4-FFF2-40B4-BE49-F238E27FC236}">
                <a16:creationId xmlns:a16="http://schemas.microsoft.com/office/drawing/2014/main" id="{908D62C6-FCCF-40A1-BD56-50BEA2BE79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E3F76E-C715-4CA0-B52A-89E4FD99EF11}"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128</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8275" name="Rectangle 2">
            <a:extLst>
              <a:ext uri="{FF2B5EF4-FFF2-40B4-BE49-F238E27FC236}">
                <a16:creationId xmlns:a16="http://schemas.microsoft.com/office/drawing/2014/main" id="{7DF587BA-6367-4AF4-AF19-D6C78C36B749}"/>
              </a:ext>
            </a:extLst>
          </p:cNvPr>
          <p:cNvSpPr>
            <a:spLocks noGrp="1" noRot="1" noChangeAspect="1" noChangeArrowheads="1" noTextEdit="1"/>
          </p:cNvSpPr>
          <p:nvPr>
            <p:ph type="sldImg"/>
          </p:nvPr>
        </p:nvSpPr>
        <p:spPr>
          <a:ln/>
        </p:spPr>
      </p:sp>
      <p:sp>
        <p:nvSpPr>
          <p:cNvPr id="1078276" name="Rectangle 3">
            <a:extLst>
              <a:ext uri="{FF2B5EF4-FFF2-40B4-BE49-F238E27FC236}">
                <a16:creationId xmlns:a16="http://schemas.microsoft.com/office/drawing/2014/main" id="{6E9F813B-0A76-4CE7-8C46-8CF6BFFAB053}"/>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7">
            <a:extLst>
              <a:ext uri="{FF2B5EF4-FFF2-40B4-BE49-F238E27FC236}">
                <a16:creationId xmlns:a16="http://schemas.microsoft.com/office/drawing/2014/main" id="{2BBD512E-8D2D-4A0F-9771-68972C1DDE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A51DD0-E0D5-445D-A6A7-C9B499EAF28A}"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129</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79299" name="Rectangle 2">
            <a:extLst>
              <a:ext uri="{FF2B5EF4-FFF2-40B4-BE49-F238E27FC236}">
                <a16:creationId xmlns:a16="http://schemas.microsoft.com/office/drawing/2014/main" id="{E5F7547A-CD8C-49C2-95E4-0337BA06A24D}"/>
              </a:ext>
            </a:extLst>
          </p:cNvPr>
          <p:cNvSpPr>
            <a:spLocks noGrp="1" noRot="1" noChangeAspect="1" noChangeArrowheads="1" noTextEdit="1"/>
          </p:cNvSpPr>
          <p:nvPr>
            <p:ph type="sldImg"/>
          </p:nvPr>
        </p:nvSpPr>
        <p:spPr>
          <a:ln/>
        </p:spPr>
      </p:sp>
      <p:sp>
        <p:nvSpPr>
          <p:cNvPr id="1079300" name="Rectangle 3">
            <a:extLst>
              <a:ext uri="{FF2B5EF4-FFF2-40B4-BE49-F238E27FC236}">
                <a16:creationId xmlns:a16="http://schemas.microsoft.com/office/drawing/2014/main" id="{D78115F9-CCDC-4685-99F9-D369F22395C2}"/>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7">
            <a:extLst>
              <a:ext uri="{FF2B5EF4-FFF2-40B4-BE49-F238E27FC236}">
                <a16:creationId xmlns:a16="http://schemas.microsoft.com/office/drawing/2014/main" id="{61710D98-81BF-4E04-87CA-F2E52731A61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6109759-3451-4536-B5BD-9A28ACEE93AD}"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130</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80323" name="Rectangle 2">
            <a:extLst>
              <a:ext uri="{FF2B5EF4-FFF2-40B4-BE49-F238E27FC236}">
                <a16:creationId xmlns:a16="http://schemas.microsoft.com/office/drawing/2014/main" id="{EF42DC91-DECC-450A-8E27-66DAEC7A82AE}"/>
              </a:ext>
            </a:extLst>
          </p:cNvPr>
          <p:cNvSpPr>
            <a:spLocks noGrp="1" noRot="1" noChangeAspect="1" noChangeArrowheads="1" noTextEdit="1"/>
          </p:cNvSpPr>
          <p:nvPr>
            <p:ph type="sldImg"/>
          </p:nvPr>
        </p:nvSpPr>
        <p:spPr>
          <a:ln/>
        </p:spPr>
      </p:sp>
      <p:sp>
        <p:nvSpPr>
          <p:cNvPr id="1080324" name="Rectangle 3">
            <a:extLst>
              <a:ext uri="{FF2B5EF4-FFF2-40B4-BE49-F238E27FC236}">
                <a16:creationId xmlns:a16="http://schemas.microsoft.com/office/drawing/2014/main" id="{EA8CB7CE-671E-4AC1-981C-99DC0D28427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7">
            <a:extLst>
              <a:ext uri="{FF2B5EF4-FFF2-40B4-BE49-F238E27FC236}">
                <a16:creationId xmlns:a16="http://schemas.microsoft.com/office/drawing/2014/main" id="{620B3B3F-4DC8-4A18-8E81-DE17CD8FC070}"/>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58764D-D0F4-48B5-910B-E9B0ED0A60C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131</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81347" name="Rectangle 2">
            <a:extLst>
              <a:ext uri="{FF2B5EF4-FFF2-40B4-BE49-F238E27FC236}">
                <a16:creationId xmlns:a16="http://schemas.microsoft.com/office/drawing/2014/main" id="{B7511976-384D-471E-B321-1EDDFEA3AA89}"/>
              </a:ext>
            </a:extLst>
          </p:cNvPr>
          <p:cNvSpPr>
            <a:spLocks noGrp="1" noRot="1" noChangeAspect="1" noChangeArrowheads="1" noTextEdit="1"/>
          </p:cNvSpPr>
          <p:nvPr>
            <p:ph type="sldImg"/>
          </p:nvPr>
        </p:nvSpPr>
        <p:spPr>
          <a:ln/>
        </p:spPr>
      </p:sp>
      <p:sp>
        <p:nvSpPr>
          <p:cNvPr id="1081348" name="Rectangle 3">
            <a:extLst>
              <a:ext uri="{FF2B5EF4-FFF2-40B4-BE49-F238E27FC236}">
                <a16:creationId xmlns:a16="http://schemas.microsoft.com/office/drawing/2014/main" id="{A1A85516-E435-43CE-B6E7-C69A0CC26A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8334882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7">
            <a:extLst>
              <a:ext uri="{FF2B5EF4-FFF2-40B4-BE49-F238E27FC236}">
                <a16:creationId xmlns:a16="http://schemas.microsoft.com/office/drawing/2014/main" id="{328C75FF-12CC-4330-A650-0852A861AD7C}"/>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8798C42-399E-4599-A97D-9ECCCA952FCB}"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82371" name="Rectangle 2">
            <a:extLst>
              <a:ext uri="{FF2B5EF4-FFF2-40B4-BE49-F238E27FC236}">
                <a16:creationId xmlns:a16="http://schemas.microsoft.com/office/drawing/2014/main" id="{8A8DDE91-AD77-4FC0-88DB-3EA653E6C68F}"/>
              </a:ext>
            </a:extLst>
          </p:cNvPr>
          <p:cNvSpPr>
            <a:spLocks noGrp="1" noRot="1" noChangeAspect="1" noChangeArrowheads="1" noTextEdit="1"/>
          </p:cNvSpPr>
          <p:nvPr>
            <p:ph type="sldImg"/>
          </p:nvPr>
        </p:nvSpPr>
        <p:spPr>
          <a:ln/>
        </p:spPr>
      </p:sp>
      <p:sp>
        <p:nvSpPr>
          <p:cNvPr id="1082372" name="Rectangle 3">
            <a:extLst>
              <a:ext uri="{FF2B5EF4-FFF2-40B4-BE49-F238E27FC236}">
                <a16:creationId xmlns:a16="http://schemas.microsoft.com/office/drawing/2014/main" id="{E469F6E6-1D7D-4059-ADAC-91DB23E587AB}"/>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7">
            <a:extLst>
              <a:ext uri="{FF2B5EF4-FFF2-40B4-BE49-F238E27FC236}">
                <a16:creationId xmlns:a16="http://schemas.microsoft.com/office/drawing/2014/main" id="{653240B0-A026-4D69-A52A-847591926DF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80B4E8-9DC6-4940-8446-FAAEDCB4C2B7}"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133</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83395" name="Rectangle 2">
            <a:extLst>
              <a:ext uri="{FF2B5EF4-FFF2-40B4-BE49-F238E27FC236}">
                <a16:creationId xmlns:a16="http://schemas.microsoft.com/office/drawing/2014/main" id="{1499996F-91FA-486A-8939-14702228CB3C}"/>
              </a:ext>
            </a:extLst>
          </p:cNvPr>
          <p:cNvSpPr>
            <a:spLocks noGrp="1" noRot="1" noChangeAspect="1" noChangeArrowheads="1" noTextEdit="1"/>
          </p:cNvSpPr>
          <p:nvPr>
            <p:ph type="sldImg"/>
          </p:nvPr>
        </p:nvSpPr>
        <p:spPr>
          <a:ln/>
        </p:spPr>
      </p:sp>
      <p:sp>
        <p:nvSpPr>
          <p:cNvPr id="1083396" name="Rectangle 3">
            <a:extLst>
              <a:ext uri="{FF2B5EF4-FFF2-40B4-BE49-F238E27FC236}">
                <a16:creationId xmlns:a16="http://schemas.microsoft.com/office/drawing/2014/main" id="{A35817FC-E16B-49E7-966F-04584F491C7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7">
            <a:extLst>
              <a:ext uri="{FF2B5EF4-FFF2-40B4-BE49-F238E27FC236}">
                <a16:creationId xmlns:a16="http://schemas.microsoft.com/office/drawing/2014/main" id="{9AA53FAF-D113-4C7F-B646-220D0F7FA405}"/>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37B9B15-69D3-476E-836B-6836A1A8D785}"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134</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84419" name="Rectangle 2">
            <a:extLst>
              <a:ext uri="{FF2B5EF4-FFF2-40B4-BE49-F238E27FC236}">
                <a16:creationId xmlns:a16="http://schemas.microsoft.com/office/drawing/2014/main" id="{11D52E28-8D2C-4E97-B868-4C9E8CEE1E1D}"/>
              </a:ext>
            </a:extLst>
          </p:cNvPr>
          <p:cNvSpPr>
            <a:spLocks noGrp="1" noRot="1" noChangeAspect="1" noChangeArrowheads="1" noTextEdit="1"/>
          </p:cNvSpPr>
          <p:nvPr>
            <p:ph type="sldImg"/>
          </p:nvPr>
        </p:nvSpPr>
        <p:spPr>
          <a:ln/>
        </p:spPr>
      </p:sp>
      <p:sp>
        <p:nvSpPr>
          <p:cNvPr id="1084420" name="Rectangle 3">
            <a:extLst>
              <a:ext uri="{FF2B5EF4-FFF2-40B4-BE49-F238E27FC236}">
                <a16:creationId xmlns:a16="http://schemas.microsoft.com/office/drawing/2014/main" id="{47BA0303-DE12-4DB7-A80E-01AF7F858BA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1810604-7890-414D-987C-D33B306284E1}"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136</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325506" name="Rectangle 2"/>
          <p:cNvSpPr>
            <a:spLocks noGrp="1" noRot="1" noChangeAspect="1" noChangeArrowheads="1" noTextEdit="1"/>
          </p:cNvSpPr>
          <p:nvPr>
            <p:ph type="sldImg"/>
          </p:nvPr>
        </p:nvSpPr>
        <p:spPr>
          <a:ln/>
        </p:spPr>
      </p:sp>
      <p:sp>
        <p:nvSpPr>
          <p:cNvPr id="232550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5333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BDA6F1A-F6E7-4A10-91D8-BDDA0C937EB0}"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138</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288642" name="Rectangle 2"/>
          <p:cNvSpPr>
            <a:spLocks noGrp="1" noRot="1" noChangeAspect="1" noChangeArrowheads="1" noTextEdit="1"/>
          </p:cNvSpPr>
          <p:nvPr>
            <p:ph type="sldImg"/>
          </p:nvPr>
        </p:nvSpPr>
        <p:spPr>
          <a:ln/>
        </p:spPr>
      </p:sp>
      <p:sp>
        <p:nvSpPr>
          <p:cNvPr id="22886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09862437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377CD0F-7E7F-4E7F-9929-AFB70C55EF4A}"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139</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295810" name="Rectangle 2"/>
          <p:cNvSpPr>
            <a:spLocks noGrp="1" noRot="1" noChangeAspect="1" noChangeArrowheads="1" noTextEdit="1"/>
          </p:cNvSpPr>
          <p:nvPr>
            <p:ph type="sldImg"/>
          </p:nvPr>
        </p:nvSpPr>
        <p:spPr>
          <a:ln/>
        </p:spPr>
      </p:sp>
      <p:sp>
        <p:nvSpPr>
          <p:cNvPr id="22958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433200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C478F2-14D5-472B-B945-FC09218E82AD}"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140</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291714" name="Rectangle 2"/>
          <p:cNvSpPr>
            <a:spLocks noGrp="1" noRot="1" noChangeAspect="1" noChangeArrowheads="1" noTextEdit="1"/>
          </p:cNvSpPr>
          <p:nvPr>
            <p:ph type="sldImg"/>
          </p:nvPr>
        </p:nvSpPr>
        <p:spPr>
          <a:ln/>
        </p:spPr>
      </p:sp>
      <p:sp>
        <p:nvSpPr>
          <p:cNvPr id="22917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1805413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2EF414B-0F6B-4BD2-BB63-2D45342FF652}" type="slidenum">
              <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141</a:t>
            </a:fld>
            <a:endParaRPr kumimoji="0" lang="en-US" sz="1200" b="1" i="0" u="none" strike="noStrike" kern="1200" cap="none" spc="0" normalizeH="0" baseline="0" noProof="0">
              <a:ln>
                <a:noFill/>
              </a:ln>
              <a:solidFill>
                <a:srgbClr val="000000"/>
              </a:solidFill>
              <a:effectLst>
                <a:outerShdw blurRad="38100" dist="38100" dir="2700000" algn="tl">
                  <a:srgbClr val="C0C0C0"/>
                </a:outerShdw>
              </a:effectLst>
              <a:uLnTx/>
              <a:uFillTx/>
              <a:latin typeface="Calligrapher" pitchFamily="2" charset="0"/>
              <a:ea typeface="+mn-ea"/>
              <a:cs typeface="+mn-cs"/>
            </a:endParaRPr>
          </a:p>
        </p:txBody>
      </p:sp>
      <p:sp>
        <p:nvSpPr>
          <p:cNvPr id="2293762" name="Rectangle 2"/>
          <p:cNvSpPr>
            <a:spLocks noGrp="1" noRot="1" noChangeAspect="1" noChangeArrowheads="1" noTextEdit="1"/>
          </p:cNvSpPr>
          <p:nvPr>
            <p:ph type="sldImg"/>
          </p:nvPr>
        </p:nvSpPr>
        <p:spPr>
          <a:ln/>
        </p:spPr>
      </p:sp>
      <p:sp>
        <p:nvSpPr>
          <p:cNvPr id="22937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8295721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7">
            <a:extLst>
              <a:ext uri="{FF2B5EF4-FFF2-40B4-BE49-F238E27FC236}">
                <a16:creationId xmlns:a16="http://schemas.microsoft.com/office/drawing/2014/main" id="{58714481-F763-4889-A4B1-1C798D408E4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46F7F06-F5C5-45C2-88FE-EFC37773257C}" type="slidenum">
              <a:rPr kumimoji="0" lang="en-US" altLang="en-US" sz="1200" b="0" i="0" u="none" strike="noStrike" kern="1200" cap="none" spc="0" normalizeH="0" baseline="0" noProof="0" smtClean="0">
                <a:ln>
                  <a:noFill/>
                </a:ln>
                <a:solidFill>
                  <a:srgbClr val="000000"/>
                </a:solidFill>
                <a:effectLst/>
                <a:uLnTx/>
                <a:uFillTx/>
                <a:latin typeface="Calligrapher" pitchFamily="2"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142</a:t>
            </a:fld>
            <a:endParaRPr kumimoji="0" lang="en-US" altLang="en-US" sz="1200" b="0" i="0" u="none" strike="noStrike" kern="1200" cap="none" spc="0" normalizeH="0" baseline="0" noProof="0">
              <a:ln>
                <a:noFill/>
              </a:ln>
              <a:solidFill>
                <a:srgbClr val="000000"/>
              </a:solidFill>
              <a:effectLst/>
              <a:uLnTx/>
              <a:uFillTx/>
              <a:latin typeface="Calligrapher" pitchFamily="2" charset="0"/>
              <a:ea typeface="+mn-ea"/>
              <a:cs typeface="+mn-cs"/>
            </a:endParaRPr>
          </a:p>
        </p:txBody>
      </p:sp>
      <p:sp>
        <p:nvSpPr>
          <p:cNvPr id="1085443" name="Rectangle 2">
            <a:extLst>
              <a:ext uri="{FF2B5EF4-FFF2-40B4-BE49-F238E27FC236}">
                <a16:creationId xmlns:a16="http://schemas.microsoft.com/office/drawing/2014/main" id="{99B96088-AAD3-4C90-A754-2FC9794E814C}"/>
              </a:ext>
            </a:extLst>
          </p:cNvPr>
          <p:cNvSpPr>
            <a:spLocks noGrp="1" noRot="1" noChangeAspect="1" noChangeArrowheads="1" noTextEdit="1"/>
          </p:cNvSpPr>
          <p:nvPr>
            <p:ph type="sldImg"/>
          </p:nvPr>
        </p:nvSpPr>
        <p:spPr>
          <a:ln/>
        </p:spPr>
      </p:sp>
      <p:sp>
        <p:nvSpPr>
          <p:cNvPr id="1085444" name="Rectangle 3">
            <a:extLst>
              <a:ext uri="{FF2B5EF4-FFF2-40B4-BE49-F238E27FC236}">
                <a16:creationId xmlns:a16="http://schemas.microsoft.com/office/drawing/2014/main" id="{A2D04471-BCAC-42E2-A344-54E6A50D7027}"/>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67693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624664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0412582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66022478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69929033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148</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6246082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149</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57642387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5121918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1641620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3642115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5131879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430018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39859519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9979466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1570" name="Rectangle 7">
            <a:extLst>
              <a:ext uri="{FF2B5EF4-FFF2-40B4-BE49-F238E27FC236}">
                <a16:creationId xmlns:a16="http://schemas.microsoft.com/office/drawing/2014/main" id="{98BF62BB-F970-4A01-A077-BA6C9C90F80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anose="020A0A07050505020404" pitchFamily="18" charset="0"/>
              </a:defRPr>
            </a:lvl1pPr>
            <a:lvl2pPr marL="742950" indent="-285750">
              <a:defRPr sz="5400">
                <a:solidFill>
                  <a:schemeClr val="tx1"/>
                </a:solidFill>
                <a:latin typeface="Wide Latin" panose="020A0A07050505020404" pitchFamily="18" charset="0"/>
              </a:defRPr>
            </a:lvl2pPr>
            <a:lvl3pPr marL="1143000" indent="-228600">
              <a:defRPr sz="5400">
                <a:solidFill>
                  <a:schemeClr val="tx1"/>
                </a:solidFill>
                <a:latin typeface="Wide Latin" panose="020A0A07050505020404" pitchFamily="18" charset="0"/>
              </a:defRPr>
            </a:lvl3pPr>
            <a:lvl4pPr marL="1600200" indent="-228600">
              <a:defRPr sz="5400">
                <a:solidFill>
                  <a:schemeClr val="tx1"/>
                </a:solidFill>
                <a:latin typeface="Wide Latin" panose="020A0A07050505020404" pitchFamily="18" charset="0"/>
              </a:defRPr>
            </a:lvl4pPr>
            <a:lvl5pPr marL="2057400" indent="-228600">
              <a:defRPr sz="5400">
                <a:solidFill>
                  <a:schemeClr val="tx1"/>
                </a:solidFill>
                <a:latin typeface="Wide Latin" panose="020A0A07050505020404" pitchFamily="18" charset="0"/>
              </a:defRPr>
            </a:lvl5pPr>
            <a:lvl6pPr marL="2514600" indent="-228600" eaLnBrk="0" fontAlgn="base" hangingPunct="0">
              <a:spcBef>
                <a:spcPct val="0"/>
              </a:spcBef>
              <a:spcAft>
                <a:spcPct val="0"/>
              </a:spcAft>
              <a:defRPr sz="5400">
                <a:solidFill>
                  <a:schemeClr val="tx1"/>
                </a:solidFill>
                <a:latin typeface="Wide Latin" panose="020A0A07050505020404" pitchFamily="18" charset="0"/>
              </a:defRPr>
            </a:lvl6pPr>
            <a:lvl7pPr marL="2971800" indent="-228600" eaLnBrk="0" fontAlgn="base" hangingPunct="0">
              <a:spcBef>
                <a:spcPct val="0"/>
              </a:spcBef>
              <a:spcAft>
                <a:spcPct val="0"/>
              </a:spcAft>
              <a:defRPr sz="5400">
                <a:solidFill>
                  <a:schemeClr val="tx1"/>
                </a:solidFill>
                <a:latin typeface="Wide Latin" panose="020A0A07050505020404" pitchFamily="18" charset="0"/>
              </a:defRPr>
            </a:lvl7pPr>
            <a:lvl8pPr marL="3429000" indent="-228600" eaLnBrk="0" fontAlgn="base" hangingPunct="0">
              <a:spcBef>
                <a:spcPct val="0"/>
              </a:spcBef>
              <a:spcAft>
                <a:spcPct val="0"/>
              </a:spcAft>
              <a:defRPr sz="5400">
                <a:solidFill>
                  <a:schemeClr val="tx1"/>
                </a:solidFill>
                <a:latin typeface="Wide Latin" panose="020A0A07050505020404" pitchFamily="18" charset="0"/>
              </a:defRPr>
            </a:lvl8pPr>
            <a:lvl9pPr marL="3886200" indent="-228600" eaLnBrk="0" fontAlgn="base" hangingPunct="0">
              <a:spcBef>
                <a:spcPct val="0"/>
              </a:spcBef>
              <a:spcAft>
                <a:spcPct val="0"/>
              </a:spcAft>
              <a:defRPr sz="5400">
                <a:solidFill>
                  <a:schemeClr val="tx1"/>
                </a:solidFill>
                <a:latin typeface="Wide Latin" panose="020A0A070505050204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3C8E161-3259-4D25-A6C7-89C5F78600FF}" type="slidenum">
              <a:rPr kumimoji="0" lang="en-US" altLang="en-US" sz="1200" b="0" i="0" u="none" strike="noStrike" kern="1200" cap="none" spc="0" normalizeH="0" baseline="0" noProof="0" smtClean="0">
                <a:ln>
                  <a:noFill/>
                </a:ln>
                <a:solidFill>
                  <a:srgbClr val="000000"/>
                </a:solidFill>
                <a:effectLst/>
                <a:uLnTx/>
                <a:uFillTx/>
                <a:latin typeface="Wide Latin" panose="020A0A070505050204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157</a:t>
            </a:fld>
            <a:endParaRPr kumimoji="0" lang="en-US" altLang="en-US" sz="1200" b="0" i="0" u="none" strike="noStrike" kern="1200" cap="none" spc="0" normalizeH="0" baseline="0" noProof="0">
              <a:ln>
                <a:noFill/>
              </a:ln>
              <a:solidFill>
                <a:srgbClr val="000000"/>
              </a:solidFill>
              <a:effectLst/>
              <a:uLnTx/>
              <a:uFillTx/>
              <a:latin typeface="Wide Latin" panose="020A0A07050505020404" pitchFamily="18" charset="0"/>
              <a:ea typeface="+mn-ea"/>
              <a:cs typeface="+mn-cs"/>
            </a:endParaRPr>
          </a:p>
        </p:txBody>
      </p:sp>
      <p:sp>
        <p:nvSpPr>
          <p:cNvPr id="1261571" name="Rectangle 2">
            <a:extLst>
              <a:ext uri="{FF2B5EF4-FFF2-40B4-BE49-F238E27FC236}">
                <a16:creationId xmlns:a16="http://schemas.microsoft.com/office/drawing/2014/main" id="{C1E49314-8854-4DEF-99C1-F2178250342B}"/>
              </a:ext>
            </a:extLst>
          </p:cNvPr>
          <p:cNvSpPr>
            <a:spLocks noGrp="1" noRot="1" noChangeAspect="1" noChangeArrowheads="1" noTextEdit="1"/>
          </p:cNvSpPr>
          <p:nvPr>
            <p:ph type="sldImg"/>
          </p:nvPr>
        </p:nvSpPr>
        <p:spPr>
          <a:ln/>
        </p:spPr>
      </p:sp>
      <p:sp>
        <p:nvSpPr>
          <p:cNvPr id="1261572" name="Rectangle 3">
            <a:extLst>
              <a:ext uri="{FF2B5EF4-FFF2-40B4-BE49-F238E27FC236}">
                <a16:creationId xmlns:a16="http://schemas.microsoft.com/office/drawing/2014/main" id="{29054A71-D742-4479-A1D9-51921148C39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2594" name="Rectangle 7">
            <a:extLst>
              <a:ext uri="{FF2B5EF4-FFF2-40B4-BE49-F238E27FC236}">
                <a16:creationId xmlns:a16="http://schemas.microsoft.com/office/drawing/2014/main" id="{955D2897-D294-42CF-967B-C6431F7C7D8E}"/>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anose="020A0A07050505020404" pitchFamily="18" charset="0"/>
              </a:defRPr>
            </a:lvl1pPr>
            <a:lvl2pPr marL="742950" indent="-285750">
              <a:defRPr sz="5400">
                <a:solidFill>
                  <a:schemeClr val="tx1"/>
                </a:solidFill>
                <a:latin typeface="Wide Latin" panose="020A0A07050505020404" pitchFamily="18" charset="0"/>
              </a:defRPr>
            </a:lvl2pPr>
            <a:lvl3pPr marL="1143000" indent="-228600">
              <a:defRPr sz="5400">
                <a:solidFill>
                  <a:schemeClr val="tx1"/>
                </a:solidFill>
                <a:latin typeface="Wide Latin" panose="020A0A07050505020404" pitchFamily="18" charset="0"/>
              </a:defRPr>
            </a:lvl3pPr>
            <a:lvl4pPr marL="1600200" indent="-228600">
              <a:defRPr sz="5400">
                <a:solidFill>
                  <a:schemeClr val="tx1"/>
                </a:solidFill>
                <a:latin typeface="Wide Latin" panose="020A0A07050505020404" pitchFamily="18" charset="0"/>
              </a:defRPr>
            </a:lvl4pPr>
            <a:lvl5pPr marL="2057400" indent="-228600">
              <a:defRPr sz="5400">
                <a:solidFill>
                  <a:schemeClr val="tx1"/>
                </a:solidFill>
                <a:latin typeface="Wide Latin" panose="020A0A07050505020404" pitchFamily="18" charset="0"/>
              </a:defRPr>
            </a:lvl5pPr>
            <a:lvl6pPr marL="2514600" indent="-228600" eaLnBrk="0" fontAlgn="base" hangingPunct="0">
              <a:spcBef>
                <a:spcPct val="0"/>
              </a:spcBef>
              <a:spcAft>
                <a:spcPct val="0"/>
              </a:spcAft>
              <a:defRPr sz="5400">
                <a:solidFill>
                  <a:schemeClr val="tx1"/>
                </a:solidFill>
                <a:latin typeface="Wide Latin" panose="020A0A07050505020404" pitchFamily="18" charset="0"/>
              </a:defRPr>
            </a:lvl6pPr>
            <a:lvl7pPr marL="2971800" indent="-228600" eaLnBrk="0" fontAlgn="base" hangingPunct="0">
              <a:spcBef>
                <a:spcPct val="0"/>
              </a:spcBef>
              <a:spcAft>
                <a:spcPct val="0"/>
              </a:spcAft>
              <a:defRPr sz="5400">
                <a:solidFill>
                  <a:schemeClr val="tx1"/>
                </a:solidFill>
                <a:latin typeface="Wide Latin" panose="020A0A07050505020404" pitchFamily="18" charset="0"/>
              </a:defRPr>
            </a:lvl7pPr>
            <a:lvl8pPr marL="3429000" indent="-228600" eaLnBrk="0" fontAlgn="base" hangingPunct="0">
              <a:spcBef>
                <a:spcPct val="0"/>
              </a:spcBef>
              <a:spcAft>
                <a:spcPct val="0"/>
              </a:spcAft>
              <a:defRPr sz="5400">
                <a:solidFill>
                  <a:schemeClr val="tx1"/>
                </a:solidFill>
                <a:latin typeface="Wide Latin" panose="020A0A07050505020404" pitchFamily="18" charset="0"/>
              </a:defRPr>
            </a:lvl8pPr>
            <a:lvl9pPr marL="3886200" indent="-228600" eaLnBrk="0" fontAlgn="base" hangingPunct="0">
              <a:spcBef>
                <a:spcPct val="0"/>
              </a:spcBef>
              <a:spcAft>
                <a:spcPct val="0"/>
              </a:spcAft>
              <a:defRPr sz="5400">
                <a:solidFill>
                  <a:schemeClr val="tx1"/>
                </a:solidFill>
                <a:latin typeface="Wide Latin" panose="020A0A070505050204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A5C57161-D923-4AE7-8673-77B7EB1404E6}" type="slidenum">
              <a:rPr kumimoji="0" lang="en-US" altLang="en-US" sz="1200" b="0" i="0" u="none" strike="noStrike" kern="1200" cap="none" spc="0" normalizeH="0" baseline="0" noProof="0" smtClean="0">
                <a:ln>
                  <a:noFill/>
                </a:ln>
                <a:solidFill>
                  <a:srgbClr val="000000"/>
                </a:solidFill>
                <a:effectLst/>
                <a:uLnTx/>
                <a:uFillTx/>
                <a:latin typeface="Wide Latin" panose="020A0A070505050204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159</a:t>
            </a:fld>
            <a:endParaRPr kumimoji="0" lang="en-US" altLang="en-US" sz="1200" b="0" i="0" u="none" strike="noStrike" kern="1200" cap="none" spc="0" normalizeH="0" baseline="0" noProof="0">
              <a:ln>
                <a:noFill/>
              </a:ln>
              <a:solidFill>
                <a:srgbClr val="000000"/>
              </a:solidFill>
              <a:effectLst/>
              <a:uLnTx/>
              <a:uFillTx/>
              <a:latin typeface="Wide Latin" panose="020A0A07050505020404" pitchFamily="18" charset="0"/>
              <a:ea typeface="+mn-ea"/>
              <a:cs typeface="+mn-cs"/>
            </a:endParaRPr>
          </a:p>
        </p:txBody>
      </p:sp>
      <p:sp>
        <p:nvSpPr>
          <p:cNvPr id="1262595" name="Rectangle 2">
            <a:extLst>
              <a:ext uri="{FF2B5EF4-FFF2-40B4-BE49-F238E27FC236}">
                <a16:creationId xmlns:a16="http://schemas.microsoft.com/office/drawing/2014/main" id="{646F1D43-2F01-479B-A624-0D27E465748F}"/>
              </a:ext>
            </a:extLst>
          </p:cNvPr>
          <p:cNvSpPr>
            <a:spLocks noGrp="1" noRot="1" noChangeAspect="1" noChangeArrowheads="1" noTextEdit="1"/>
          </p:cNvSpPr>
          <p:nvPr>
            <p:ph type="sldImg"/>
          </p:nvPr>
        </p:nvSpPr>
        <p:spPr>
          <a:ln/>
        </p:spPr>
      </p:sp>
      <p:sp>
        <p:nvSpPr>
          <p:cNvPr id="1262596" name="Rectangle 3">
            <a:extLst>
              <a:ext uri="{FF2B5EF4-FFF2-40B4-BE49-F238E27FC236}">
                <a16:creationId xmlns:a16="http://schemas.microsoft.com/office/drawing/2014/main" id="{088FE1DF-0C4A-4780-BF96-76D90C951A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4642" name="Rectangle 7">
            <a:extLst>
              <a:ext uri="{FF2B5EF4-FFF2-40B4-BE49-F238E27FC236}">
                <a16:creationId xmlns:a16="http://schemas.microsoft.com/office/drawing/2014/main" id="{4FFACCAA-C163-428A-85D5-6A60911D1002}"/>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5400">
                <a:solidFill>
                  <a:schemeClr val="tx1"/>
                </a:solidFill>
                <a:latin typeface="Wide Latin" panose="020A0A07050505020404" pitchFamily="18" charset="0"/>
              </a:defRPr>
            </a:lvl1pPr>
            <a:lvl2pPr marL="742950" indent="-285750">
              <a:defRPr sz="5400">
                <a:solidFill>
                  <a:schemeClr val="tx1"/>
                </a:solidFill>
                <a:latin typeface="Wide Latin" panose="020A0A07050505020404" pitchFamily="18" charset="0"/>
              </a:defRPr>
            </a:lvl2pPr>
            <a:lvl3pPr marL="1143000" indent="-228600">
              <a:defRPr sz="5400">
                <a:solidFill>
                  <a:schemeClr val="tx1"/>
                </a:solidFill>
                <a:latin typeface="Wide Latin" panose="020A0A07050505020404" pitchFamily="18" charset="0"/>
              </a:defRPr>
            </a:lvl3pPr>
            <a:lvl4pPr marL="1600200" indent="-228600">
              <a:defRPr sz="5400">
                <a:solidFill>
                  <a:schemeClr val="tx1"/>
                </a:solidFill>
                <a:latin typeface="Wide Latin" panose="020A0A07050505020404" pitchFamily="18" charset="0"/>
              </a:defRPr>
            </a:lvl4pPr>
            <a:lvl5pPr marL="2057400" indent="-228600">
              <a:defRPr sz="5400">
                <a:solidFill>
                  <a:schemeClr val="tx1"/>
                </a:solidFill>
                <a:latin typeface="Wide Latin" panose="020A0A07050505020404" pitchFamily="18" charset="0"/>
              </a:defRPr>
            </a:lvl5pPr>
            <a:lvl6pPr marL="2514600" indent="-228600" eaLnBrk="0" fontAlgn="base" hangingPunct="0">
              <a:spcBef>
                <a:spcPct val="0"/>
              </a:spcBef>
              <a:spcAft>
                <a:spcPct val="0"/>
              </a:spcAft>
              <a:defRPr sz="5400">
                <a:solidFill>
                  <a:schemeClr val="tx1"/>
                </a:solidFill>
                <a:latin typeface="Wide Latin" panose="020A0A07050505020404" pitchFamily="18" charset="0"/>
              </a:defRPr>
            </a:lvl6pPr>
            <a:lvl7pPr marL="2971800" indent="-228600" eaLnBrk="0" fontAlgn="base" hangingPunct="0">
              <a:spcBef>
                <a:spcPct val="0"/>
              </a:spcBef>
              <a:spcAft>
                <a:spcPct val="0"/>
              </a:spcAft>
              <a:defRPr sz="5400">
                <a:solidFill>
                  <a:schemeClr val="tx1"/>
                </a:solidFill>
                <a:latin typeface="Wide Latin" panose="020A0A07050505020404" pitchFamily="18" charset="0"/>
              </a:defRPr>
            </a:lvl7pPr>
            <a:lvl8pPr marL="3429000" indent="-228600" eaLnBrk="0" fontAlgn="base" hangingPunct="0">
              <a:spcBef>
                <a:spcPct val="0"/>
              </a:spcBef>
              <a:spcAft>
                <a:spcPct val="0"/>
              </a:spcAft>
              <a:defRPr sz="5400">
                <a:solidFill>
                  <a:schemeClr val="tx1"/>
                </a:solidFill>
                <a:latin typeface="Wide Latin" panose="020A0A07050505020404" pitchFamily="18" charset="0"/>
              </a:defRPr>
            </a:lvl8pPr>
            <a:lvl9pPr marL="3886200" indent="-228600" eaLnBrk="0" fontAlgn="base" hangingPunct="0">
              <a:spcBef>
                <a:spcPct val="0"/>
              </a:spcBef>
              <a:spcAft>
                <a:spcPct val="0"/>
              </a:spcAft>
              <a:defRPr sz="5400">
                <a:solidFill>
                  <a:schemeClr val="tx1"/>
                </a:solidFill>
                <a:latin typeface="Wide Latin" panose="020A0A070505050204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DE2324D3-3722-40DD-BAE5-E0B016185299}" type="slidenum">
              <a:rPr kumimoji="0" lang="en-US" altLang="en-US" sz="1200" b="0" i="0" u="none" strike="noStrike" kern="1200" cap="none" spc="0" normalizeH="0" baseline="0" noProof="0" smtClean="0">
                <a:ln>
                  <a:noFill/>
                </a:ln>
                <a:solidFill>
                  <a:srgbClr val="000000"/>
                </a:solidFill>
                <a:effectLst/>
                <a:uLnTx/>
                <a:uFillTx/>
                <a:latin typeface="Wide Latin" panose="020A0A07050505020404"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160</a:t>
            </a:fld>
            <a:endParaRPr kumimoji="0" lang="en-US" altLang="en-US" sz="1200" b="0" i="0" u="none" strike="noStrike" kern="1200" cap="none" spc="0" normalizeH="0" baseline="0" noProof="0">
              <a:ln>
                <a:noFill/>
              </a:ln>
              <a:solidFill>
                <a:srgbClr val="000000"/>
              </a:solidFill>
              <a:effectLst/>
              <a:uLnTx/>
              <a:uFillTx/>
              <a:latin typeface="Wide Latin" panose="020A0A07050505020404" pitchFamily="18" charset="0"/>
              <a:ea typeface="+mn-ea"/>
              <a:cs typeface="+mn-cs"/>
            </a:endParaRPr>
          </a:p>
        </p:txBody>
      </p:sp>
      <p:sp>
        <p:nvSpPr>
          <p:cNvPr id="1264643" name="Rectangle 2">
            <a:extLst>
              <a:ext uri="{FF2B5EF4-FFF2-40B4-BE49-F238E27FC236}">
                <a16:creationId xmlns:a16="http://schemas.microsoft.com/office/drawing/2014/main" id="{E4C0447F-479A-4496-9D33-50553133651B}"/>
              </a:ext>
            </a:extLst>
          </p:cNvPr>
          <p:cNvSpPr>
            <a:spLocks noGrp="1" noRot="1" noChangeAspect="1" noChangeArrowheads="1" noTextEdit="1"/>
          </p:cNvSpPr>
          <p:nvPr>
            <p:ph type="sldImg"/>
          </p:nvPr>
        </p:nvSpPr>
        <p:spPr>
          <a:ln/>
        </p:spPr>
      </p:sp>
      <p:sp>
        <p:nvSpPr>
          <p:cNvPr id="1264644" name="Rectangle 3">
            <a:extLst>
              <a:ext uri="{FF2B5EF4-FFF2-40B4-BE49-F238E27FC236}">
                <a16:creationId xmlns:a16="http://schemas.microsoft.com/office/drawing/2014/main" id="{121DD641-C5F7-4A47-A66B-2F6A5CF5CB5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latin typeface="Times" panose="02020603050405020304" pitchFamily="18"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18643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89954847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164</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91772941"/>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165</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69697484"/>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166</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10853038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167</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2516048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017707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B34C19-4DEC-4E35-A06F-21A5D0FC8034}"/>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8891DF3F-3049-4254-9498-9A64D297C580}"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169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3490" name="Rectangle 2">
            <a:extLst>
              <a:ext uri="{FF2B5EF4-FFF2-40B4-BE49-F238E27FC236}">
                <a16:creationId xmlns:a16="http://schemas.microsoft.com/office/drawing/2014/main" id="{5043B59D-9106-487C-93CA-876CBA4BD636}"/>
              </a:ext>
            </a:extLst>
          </p:cNvPr>
          <p:cNvSpPr>
            <a:spLocks noGrp="1" noRot="1" noChangeAspect="1" noChangeArrowheads="1" noTextEdit="1"/>
          </p:cNvSpPr>
          <p:nvPr>
            <p:ph type="sldImg"/>
          </p:nvPr>
        </p:nvSpPr>
        <p:spPr>
          <a:ln/>
        </p:spPr>
      </p:sp>
      <p:sp>
        <p:nvSpPr>
          <p:cNvPr id="63491" name="Rectangle 3">
            <a:extLst>
              <a:ext uri="{FF2B5EF4-FFF2-40B4-BE49-F238E27FC236}">
                <a16:creationId xmlns:a16="http://schemas.microsoft.com/office/drawing/2014/main" id="{98B2AE9D-6CDF-4FE2-8DB1-4C6FD1A007D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C03970F-BEB5-47CA-8C5E-37E477097EA7}"/>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0E97DFDA-6F06-4F0A-A3E4-E01D77F082FF}"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5538" name="Rectangle 2">
            <a:extLst>
              <a:ext uri="{FF2B5EF4-FFF2-40B4-BE49-F238E27FC236}">
                <a16:creationId xmlns:a16="http://schemas.microsoft.com/office/drawing/2014/main" id="{91FC7993-6121-40FF-8D7B-702FDFDFBF8D}"/>
              </a:ext>
            </a:extLst>
          </p:cNvPr>
          <p:cNvSpPr>
            <a:spLocks noGrp="1" noRot="1" noChangeAspect="1" noChangeArrowheads="1" noTextEdit="1"/>
          </p:cNvSpPr>
          <p:nvPr>
            <p:ph type="sldImg"/>
          </p:nvPr>
        </p:nvSpPr>
        <p:spPr>
          <a:ln/>
        </p:spPr>
      </p:sp>
      <p:sp>
        <p:nvSpPr>
          <p:cNvPr id="65539" name="Rectangle 3">
            <a:extLst>
              <a:ext uri="{FF2B5EF4-FFF2-40B4-BE49-F238E27FC236}">
                <a16:creationId xmlns:a16="http://schemas.microsoft.com/office/drawing/2014/main" id="{514647E8-5257-486B-AE5A-2981F09C242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C4B721-4127-4D2B-874E-D9822DA0D7D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A5BF8564-12FE-4BFC-99E2-F3051E5B992D}"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7586" name="Rectangle 2">
            <a:extLst>
              <a:ext uri="{FF2B5EF4-FFF2-40B4-BE49-F238E27FC236}">
                <a16:creationId xmlns:a16="http://schemas.microsoft.com/office/drawing/2014/main" id="{71947A90-233C-4369-893A-F69C53B70FDD}"/>
              </a:ext>
            </a:extLst>
          </p:cNvPr>
          <p:cNvSpPr>
            <a:spLocks noGrp="1" noRot="1" noChangeAspect="1" noChangeArrowheads="1" noTextEdit="1"/>
          </p:cNvSpPr>
          <p:nvPr>
            <p:ph type="sldImg"/>
          </p:nvPr>
        </p:nvSpPr>
        <p:spPr>
          <a:ln/>
        </p:spPr>
      </p:sp>
      <p:sp>
        <p:nvSpPr>
          <p:cNvPr id="67587" name="Rectangle 3">
            <a:extLst>
              <a:ext uri="{FF2B5EF4-FFF2-40B4-BE49-F238E27FC236}">
                <a16:creationId xmlns:a16="http://schemas.microsoft.com/office/drawing/2014/main" id="{4B74FB17-4E4B-4332-A138-0B8CEB58D1A2}"/>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894D05D-7EEC-4E09-9F71-1DA50B7E65BE}"/>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E090DB5D-0E8D-446D-88FE-E6A08566321C}"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9634" name="Rectangle 2">
            <a:extLst>
              <a:ext uri="{FF2B5EF4-FFF2-40B4-BE49-F238E27FC236}">
                <a16:creationId xmlns:a16="http://schemas.microsoft.com/office/drawing/2014/main" id="{FE42AFA7-90B2-408A-86C7-A1BFAE82C744}"/>
              </a:ext>
            </a:extLst>
          </p:cNvPr>
          <p:cNvSpPr>
            <a:spLocks noGrp="1" noRot="1" noChangeAspect="1" noChangeArrowheads="1" noTextEdit="1"/>
          </p:cNvSpPr>
          <p:nvPr>
            <p:ph type="sldImg"/>
          </p:nvPr>
        </p:nvSpPr>
        <p:spPr>
          <a:ln/>
        </p:spPr>
      </p:sp>
      <p:sp>
        <p:nvSpPr>
          <p:cNvPr id="69635" name="Rectangle 3">
            <a:extLst>
              <a:ext uri="{FF2B5EF4-FFF2-40B4-BE49-F238E27FC236}">
                <a16:creationId xmlns:a16="http://schemas.microsoft.com/office/drawing/2014/main" id="{24980EF9-9646-4B4F-825C-5CF8CFE02A7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BE1A201-ECAE-4312-940B-BC7096B88111}"/>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5792355-2363-44FB-AE05-4C4E4EF95ECE}"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682" name="Rectangle 2">
            <a:extLst>
              <a:ext uri="{FF2B5EF4-FFF2-40B4-BE49-F238E27FC236}">
                <a16:creationId xmlns:a16="http://schemas.microsoft.com/office/drawing/2014/main" id="{829D2E42-AB35-4954-94CF-D7B1335F0BB5}"/>
              </a:ext>
            </a:extLst>
          </p:cNvPr>
          <p:cNvSpPr>
            <a:spLocks noGrp="1" noRot="1" noChangeAspect="1" noChangeArrowheads="1" noTextEdit="1"/>
          </p:cNvSpPr>
          <p:nvPr>
            <p:ph type="sldImg"/>
          </p:nvPr>
        </p:nvSpPr>
        <p:spPr>
          <a:ln/>
        </p:spPr>
      </p:sp>
      <p:sp>
        <p:nvSpPr>
          <p:cNvPr id="71683" name="Rectangle 3">
            <a:extLst>
              <a:ext uri="{FF2B5EF4-FFF2-40B4-BE49-F238E27FC236}">
                <a16:creationId xmlns:a16="http://schemas.microsoft.com/office/drawing/2014/main" id="{26760A93-2FE2-4431-9306-E1CB9F845C9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0B259A-BE90-4879-AA16-3A8374940F1E}"/>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2644FE74-B6BA-49BE-BDA4-B845BAC04437}"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3730" name="Rectangle 2">
            <a:extLst>
              <a:ext uri="{FF2B5EF4-FFF2-40B4-BE49-F238E27FC236}">
                <a16:creationId xmlns:a16="http://schemas.microsoft.com/office/drawing/2014/main" id="{0E288BAE-D0F3-48E3-9BE1-C1A9DB95285F}"/>
              </a:ext>
            </a:extLst>
          </p:cNvPr>
          <p:cNvSpPr>
            <a:spLocks noGrp="1" noRot="1" noChangeAspect="1" noChangeArrowheads="1" noTextEdit="1"/>
          </p:cNvSpPr>
          <p:nvPr>
            <p:ph type="sldImg"/>
          </p:nvPr>
        </p:nvSpPr>
        <p:spPr>
          <a:ln/>
        </p:spPr>
      </p:sp>
      <p:sp>
        <p:nvSpPr>
          <p:cNvPr id="73731" name="Rectangle 3">
            <a:extLst>
              <a:ext uri="{FF2B5EF4-FFF2-40B4-BE49-F238E27FC236}">
                <a16:creationId xmlns:a16="http://schemas.microsoft.com/office/drawing/2014/main" id="{4BAC9ED0-5FB3-48B9-BF1E-155C49F25B5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5E74FD-C597-41A2-9C66-F308FFF11B5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7E529D69-8F5C-4D24-AC06-8AE6C7F68DA3}"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5778" name="Rectangle 2">
            <a:extLst>
              <a:ext uri="{FF2B5EF4-FFF2-40B4-BE49-F238E27FC236}">
                <a16:creationId xmlns:a16="http://schemas.microsoft.com/office/drawing/2014/main" id="{5CB9FA0E-FAE9-4273-B272-F6C682001D91}"/>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156030D1-E7C3-4561-B36D-F61045AEBC4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E126921-042B-4AC2-9D1E-A8C82B8BA1A1}"/>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160AFB4F-C7FD-45DA-96FF-81FCA98D8B4E}"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7826" name="Rectangle 2">
            <a:extLst>
              <a:ext uri="{FF2B5EF4-FFF2-40B4-BE49-F238E27FC236}">
                <a16:creationId xmlns:a16="http://schemas.microsoft.com/office/drawing/2014/main" id="{66F1973A-A22B-42A7-BF48-A477E7264658}"/>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4490E32E-C357-4845-BA5E-9F994D9B34B8}"/>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8AD61A-EEC0-4333-94D2-4E3C45075EF1}"/>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9021ECCA-30CD-4CE4-AB73-739E0E144589}"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9874" name="Rectangle 2">
            <a:extLst>
              <a:ext uri="{FF2B5EF4-FFF2-40B4-BE49-F238E27FC236}">
                <a16:creationId xmlns:a16="http://schemas.microsoft.com/office/drawing/2014/main" id="{E5C8C2D0-3C94-4935-95B9-7044F6B26D47}"/>
              </a:ext>
            </a:extLst>
          </p:cNvPr>
          <p:cNvSpPr>
            <a:spLocks noGrp="1" noRot="1" noChangeAspect="1" noChangeArrowheads="1" noTextEdit="1"/>
          </p:cNvSpPr>
          <p:nvPr>
            <p:ph type="sldImg"/>
          </p:nvPr>
        </p:nvSpPr>
        <p:spPr>
          <a:ln/>
        </p:spPr>
      </p:sp>
      <p:sp>
        <p:nvSpPr>
          <p:cNvPr id="79875" name="Rectangle 3">
            <a:extLst>
              <a:ext uri="{FF2B5EF4-FFF2-40B4-BE49-F238E27FC236}">
                <a16:creationId xmlns:a16="http://schemas.microsoft.com/office/drawing/2014/main" id="{7F3F7774-ED07-48F5-9AFC-B89320112C5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D2752A9-B0E7-4F95-9CC5-DC32D06542DB}"/>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0767AA7F-E05F-40C7-8F85-59354BE6F58E}"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22" name="Rectangle 2">
            <a:extLst>
              <a:ext uri="{FF2B5EF4-FFF2-40B4-BE49-F238E27FC236}">
                <a16:creationId xmlns:a16="http://schemas.microsoft.com/office/drawing/2014/main" id="{318A7658-06ED-4602-9408-93392AD56F47}"/>
              </a:ext>
            </a:extLst>
          </p:cNvPr>
          <p:cNvSpPr>
            <a:spLocks noGrp="1" noRot="1" noChangeAspect="1" noChangeArrowheads="1" noTextEdit="1"/>
          </p:cNvSpPr>
          <p:nvPr>
            <p:ph type="sldImg"/>
          </p:nvPr>
        </p:nvSpPr>
        <p:spPr>
          <a:ln/>
        </p:spPr>
      </p:sp>
      <p:sp>
        <p:nvSpPr>
          <p:cNvPr id="81923" name="Rectangle 3">
            <a:extLst>
              <a:ext uri="{FF2B5EF4-FFF2-40B4-BE49-F238E27FC236}">
                <a16:creationId xmlns:a16="http://schemas.microsoft.com/office/drawing/2014/main" id="{C60F35F8-D936-4967-9A92-4D24323C974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6CD0EDE-A35E-4F54-80C3-5C71B125864E}" type="slidenum">
              <a:rPr kumimoji="0" lang="en-US" sz="1200" b="1"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5030048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207A660-7535-4B34-B06E-1C51969720E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32F26571-0E89-4FF9-BD46-B94B356B8F67}"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179</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3970" name="Rectangle 2">
            <a:extLst>
              <a:ext uri="{FF2B5EF4-FFF2-40B4-BE49-F238E27FC236}">
                <a16:creationId xmlns:a16="http://schemas.microsoft.com/office/drawing/2014/main" id="{A9785118-326B-4D89-9ACE-FE1EC4A343CA}"/>
              </a:ext>
            </a:extLst>
          </p:cNvPr>
          <p:cNvSpPr>
            <a:spLocks noGrp="1" noRot="1" noChangeAspect="1" noChangeArrowheads="1" noTextEdit="1"/>
          </p:cNvSpPr>
          <p:nvPr>
            <p:ph type="sldImg"/>
          </p:nvPr>
        </p:nvSpPr>
        <p:spPr>
          <a:ln/>
        </p:spPr>
      </p:sp>
      <p:sp>
        <p:nvSpPr>
          <p:cNvPr id="83971" name="Rectangle 3">
            <a:extLst>
              <a:ext uri="{FF2B5EF4-FFF2-40B4-BE49-F238E27FC236}">
                <a16:creationId xmlns:a16="http://schemas.microsoft.com/office/drawing/2014/main" id="{31DB3619-C6A8-4344-A92B-984157940C8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5F57974-B922-4E57-8BD8-1EA29AA4D913}"/>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A7FB65D4-AFA6-47A8-98DC-24D22A477BC8}"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180</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6018" name="Rectangle 2">
            <a:extLst>
              <a:ext uri="{FF2B5EF4-FFF2-40B4-BE49-F238E27FC236}">
                <a16:creationId xmlns:a16="http://schemas.microsoft.com/office/drawing/2014/main" id="{2A7968D0-F8EF-47E5-AFE4-3B71301519FB}"/>
              </a:ext>
            </a:extLst>
          </p:cNvPr>
          <p:cNvSpPr>
            <a:spLocks noGrp="1" noRot="1" noChangeAspect="1" noChangeArrowheads="1" noTextEdit="1"/>
          </p:cNvSpPr>
          <p:nvPr>
            <p:ph type="sldImg"/>
          </p:nvPr>
        </p:nvSpPr>
        <p:spPr>
          <a:ln/>
        </p:spPr>
      </p:sp>
      <p:sp>
        <p:nvSpPr>
          <p:cNvPr id="86019" name="Rectangle 3">
            <a:extLst>
              <a:ext uri="{FF2B5EF4-FFF2-40B4-BE49-F238E27FC236}">
                <a16:creationId xmlns:a16="http://schemas.microsoft.com/office/drawing/2014/main" id="{9193524E-E9C1-42FB-AC99-FD4A7959B17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A3C2E84-557C-4E73-856B-4764A5844214}"/>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8E394DAF-45DC-4A21-B97C-83DA6689917A}"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181</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8066" name="Rectangle 2">
            <a:extLst>
              <a:ext uri="{FF2B5EF4-FFF2-40B4-BE49-F238E27FC236}">
                <a16:creationId xmlns:a16="http://schemas.microsoft.com/office/drawing/2014/main" id="{9E4C5B9F-800C-4C4B-80F6-BF9C6086CE69}"/>
              </a:ext>
            </a:extLst>
          </p:cNvPr>
          <p:cNvSpPr>
            <a:spLocks noGrp="1" noRot="1" noChangeAspect="1" noChangeArrowheads="1" noTextEdit="1"/>
          </p:cNvSpPr>
          <p:nvPr>
            <p:ph type="sldImg"/>
          </p:nvPr>
        </p:nvSpPr>
        <p:spPr>
          <a:ln/>
        </p:spPr>
      </p:sp>
      <p:sp>
        <p:nvSpPr>
          <p:cNvPr id="88067" name="Rectangle 3">
            <a:extLst>
              <a:ext uri="{FF2B5EF4-FFF2-40B4-BE49-F238E27FC236}">
                <a16:creationId xmlns:a16="http://schemas.microsoft.com/office/drawing/2014/main" id="{5BFFA195-74D2-41E2-A725-401B95A97C8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1EC823B-0656-4B92-AC52-994DA3094404}"/>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813FAEBF-7A18-46FA-9BDD-42A7245EBBDB}"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182</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0114" name="Rectangle 2">
            <a:extLst>
              <a:ext uri="{FF2B5EF4-FFF2-40B4-BE49-F238E27FC236}">
                <a16:creationId xmlns:a16="http://schemas.microsoft.com/office/drawing/2014/main" id="{833DF3CD-29A0-4C1F-88C6-91661CE366FB}"/>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6E2529F4-B434-43CA-B94C-E170924D99FA}"/>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9D8D9BB-8610-48CB-A27A-4EDCA3CE155B}"/>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E5FF3645-0BF6-4ED3-ACA0-0A04F9727005}"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183</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2162" name="Rectangle 2">
            <a:extLst>
              <a:ext uri="{FF2B5EF4-FFF2-40B4-BE49-F238E27FC236}">
                <a16:creationId xmlns:a16="http://schemas.microsoft.com/office/drawing/2014/main" id="{872A5623-F165-49EC-AFE6-A5C5D4F65A13}"/>
              </a:ext>
            </a:extLst>
          </p:cNvPr>
          <p:cNvSpPr>
            <a:spLocks noGrp="1" noRot="1" noChangeAspect="1" noChangeArrowheads="1" noTextEdit="1"/>
          </p:cNvSpPr>
          <p:nvPr>
            <p:ph type="sldImg"/>
          </p:nvPr>
        </p:nvSpPr>
        <p:spPr>
          <a:ln/>
        </p:spPr>
      </p:sp>
      <p:sp>
        <p:nvSpPr>
          <p:cNvPr id="92163" name="Rectangle 3">
            <a:extLst>
              <a:ext uri="{FF2B5EF4-FFF2-40B4-BE49-F238E27FC236}">
                <a16:creationId xmlns:a16="http://schemas.microsoft.com/office/drawing/2014/main" id="{1D482DBB-F85E-4013-A984-8162739ED30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997F89-248C-402D-8F88-D524DA35FCC7}"/>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EE11A5AB-BFD0-4739-807E-6339A61BA956}"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184</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4210" name="Rectangle 2">
            <a:extLst>
              <a:ext uri="{FF2B5EF4-FFF2-40B4-BE49-F238E27FC236}">
                <a16:creationId xmlns:a16="http://schemas.microsoft.com/office/drawing/2014/main" id="{CACC7BFE-C50B-4C7A-B2A9-CD8BADF2F015}"/>
              </a:ext>
            </a:extLst>
          </p:cNvPr>
          <p:cNvSpPr>
            <a:spLocks noGrp="1" noRot="1" noChangeAspect="1" noChangeArrowheads="1" noTextEdit="1"/>
          </p:cNvSpPr>
          <p:nvPr>
            <p:ph type="sldImg"/>
          </p:nvPr>
        </p:nvSpPr>
        <p:spPr>
          <a:ln/>
        </p:spPr>
      </p:sp>
      <p:sp>
        <p:nvSpPr>
          <p:cNvPr id="94211" name="Rectangle 3">
            <a:extLst>
              <a:ext uri="{FF2B5EF4-FFF2-40B4-BE49-F238E27FC236}">
                <a16:creationId xmlns:a16="http://schemas.microsoft.com/office/drawing/2014/main" id="{D3C8FA58-A954-4742-9077-37CB55FA7ACD}"/>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63B3CFA-0048-4221-B127-EB650CC55F0C}"/>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A93822CC-782D-4D31-AABB-3265F8387B4F}"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185</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6258" name="Rectangle 2">
            <a:extLst>
              <a:ext uri="{FF2B5EF4-FFF2-40B4-BE49-F238E27FC236}">
                <a16:creationId xmlns:a16="http://schemas.microsoft.com/office/drawing/2014/main" id="{00643D79-915C-41EA-96CE-1EB24E846689}"/>
              </a:ext>
            </a:extLst>
          </p:cNvPr>
          <p:cNvSpPr>
            <a:spLocks noGrp="1" noRot="1" noChangeAspect="1" noChangeArrowheads="1" noTextEdit="1"/>
          </p:cNvSpPr>
          <p:nvPr>
            <p:ph type="sldImg"/>
          </p:nvPr>
        </p:nvSpPr>
        <p:spPr>
          <a:ln/>
        </p:spPr>
      </p:sp>
      <p:sp>
        <p:nvSpPr>
          <p:cNvPr id="96259" name="Rectangle 3">
            <a:extLst>
              <a:ext uri="{FF2B5EF4-FFF2-40B4-BE49-F238E27FC236}">
                <a16:creationId xmlns:a16="http://schemas.microsoft.com/office/drawing/2014/main" id="{E2514362-EE05-4DC7-8128-D475F79EC10B}"/>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E90F793-86A1-4885-8649-309FA7C94CBD}"/>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F9D88164-CAB1-4F4A-93F8-07FDB36364C7}"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186</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98306" name="Rectangle 2">
            <a:extLst>
              <a:ext uri="{FF2B5EF4-FFF2-40B4-BE49-F238E27FC236}">
                <a16:creationId xmlns:a16="http://schemas.microsoft.com/office/drawing/2014/main" id="{62DC7580-A925-426C-A78F-B090F294A7EE}"/>
              </a:ext>
            </a:extLst>
          </p:cNvPr>
          <p:cNvSpPr>
            <a:spLocks noGrp="1" noRot="1" noChangeAspect="1" noChangeArrowheads="1" noTextEdit="1"/>
          </p:cNvSpPr>
          <p:nvPr>
            <p:ph type="sldImg"/>
          </p:nvPr>
        </p:nvSpPr>
        <p:spPr>
          <a:ln/>
        </p:spPr>
      </p:sp>
      <p:sp>
        <p:nvSpPr>
          <p:cNvPr id="98307" name="Rectangle 3">
            <a:extLst>
              <a:ext uri="{FF2B5EF4-FFF2-40B4-BE49-F238E27FC236}">
                <a16:creationId xmlns:a16="http://schemas.microsoft.com/office/drawing/2014/main" id="{6200BF8A-EE27-4EAA-B5D0-6DE7A1D14B4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880520B-A558-4380-A439-719988534B46}"/>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664F7ACF-457B-41E1-B1A3-DE13B8CDFFE5}"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187</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0354" name="Rectangle 2">
            <a:extLst>
              <a:ext uri="{FF2B5EF4-FFF2-40B4-BE49-F238E27FC236}">
                <a16:creationId xmlns:a16="http://schemas.microsoft.com/office/drawing/2014/main" id="{46A6715C-EE39-4450-A107-5471316E1C95}"/>
              </a:ext>
            </a:extLst>
          </p:cNvPr>
          <p:cNvSpPr>
            <a:spLocks noGrp="1" noRot="1" noChangeAspect="1" noChangeArrowheads="1" noTextEdit="1"/>
          </p:cNvSpPr>
          <p:nvPr>
            <p:ph type="sldImg"/>
          </p:nvPr>
        </p:nvSpPr>
        <p:spPr>
          <a:ln/>
        </p:spPr>
      </p:sp>
      <p:sp>
        <p:nvSpPr>
          <p:cNvPr id="100355" name="Rectangle 3">
            <a:extLst>
              <a:ext uri="{FF2B5EF4-FFF2-40B4-BE49-F238E27FC236}">
                <a16:creationId xmlns:a16="http://schemas.microsoft.com/office/drawing/2014/main" id="{70A133C3-DFD8-4E80-81CD-ED79F3FC3294}"/>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1FD56B7-9051-47C8-8BD8-881696DA581E}"/>
              </a:ext>
            </a:extLst>
          </p:cNvPr>
          <p:cNvSpPr>
            <a:spLocks noGrp="1" noChangeArrowheads="1"/>
          </p:cNvSpPr>
          <p:nvPr>
            <p:ph type="sldNum" sz="quarter" idx="5"/>
          </p:nvPr>
        </p:nvSpPr>
        <p:spPr>
          <a:ln/>
        </p:spPr>
        <p:txBody>
          <a:bodyPr/>
          <a:lstStyle/>
          <a:p>
            <a:pPr marL="0" marR="0" lvl="0" indent="0" algn="r" defTabSz="966788" rtl="0" eaLnBrk="1" fontAlgn="base" latinLnBrk="0" hangingPunct="1">
              <a:lnSpc>
                <a:spcPct val="100000"/>
              </a:lnSpc>
              <a:spcBef>
                <a:spcPct val="0"/>
              </a:spcBef>
              <a:spcAft>
                <a:spcPct val="0"/>
              </a:spcAft>
              <a:buClrTx/>
              <a:buSzTx/>
              <a:buFontTx/>
              <a:buNone/>
              <a:tabLst/>
              <a:defRPr/>
            </a:pPr>
            <a:fld id="{4D5191DE-2983-4612-9BCB-5DBDFABD1F70}" type="slidenum">
              <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rPr>
              <a:pPr marL="0" marR="0" lvl="0" indent="0" algn="r" defTabSz="966788" rtl="0" eaLnBrk="1" fontAlgn="base" latinLnBrk="0" hangingPunct="1">
                <a:lnSpc>
                  <a:spcPct val="100000"/>
                </a:lnSpc>
                <a:spcBef>
                  <a:spcPct val="0"/>
                </a:spcBef>
                <a:spcAft>
                  <a:spcPct val="0"/>
                </a:spcAft>
                <a:buClrTx/>
                <a:buSzTx/>
                <a:buFontTx/>
                <a:buNone/>
                <a:tabLst/>
                <a:defRPr/>
              </a:pPr>
              <a:t>188</a:t>
            </a:fld>
            <a:endParaRPr kumimoji="0" lang="en-US" alt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02" name="Rectangle 2">
            <a:extLst>
              <a:ext uri="{FF2B5EF4-FFF2-40B4-BE49-F238E27FC236}">
                <a16:creationId xmlns:a16="http://schemas.microsoft.com/office/drawing/2014/main" id="{4A5AB1BE-0CA4-4690-B303-A6F373BB48AD}"/>
              </a:ext>
            </a:extLst>
          </p:cNvPr>
          <p:cNvSpPr>
            <a:spLocks noGrp="1" noRot="1" noChangeAspect="1" noChangeArrowheads="1" noTextEdit="1"/>
          </p:cNvSpPr>
          <p:nvPr>
            <p:ph type="sldImg"/>
          </p:nvPr>
        </p:nvSpPr>
        <p:spPr>
          <a:ln/>
        </p:spPr>
      </p:sp>
      <p:sp>
        <p:nvSpPr>
          <p:cNvPr id="102403" name="Rectangle 3">
            <a:extLst>
              <a:ext uri="{FF2B5EF4-FFF2-40B4-BE49-F238E27FC236}">
                <a16:creationId xmlns:a16="http://schemas.microsoft.com/office/drawing/2014/main" id="{044C2570-D642-4ABB-93CB-B2500E395DEC}"/>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3.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7/10/2020</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357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9" name="WordArt 7">
            <a:extLst>
              <a:ext uri="{FF2B5EF4-FFF2-40B4-BE49-F238E27FC236}">
                <a16:creationId xmlns:a16="http://schemas.microsoft.com/office/drawing/2014/main" id="{ECF5EA80-8B7E-4CFC-AD8F-0CC29E3FEF90}"/>
              </a:ext>
            </a:extLst>
          </p:cNvPr>
          <p:cNvSpPr>
            <a:spLocks noChangeArrowheads="1" noChangeShapeType="1" noTextEdit="1"/>
          </p:cNvSpPr>
          <p:nvPr userDrawn="1"/>
        </p:nvSpPr>
        <p:spPr bwMode="auto">
          <a:xfrm>
            <a:off x="1739900" y="914400"/>
            <a:ext cx="8712200" cy="1905000"/>
          </a:xfrm>
          <a:prstGeom prst="rect">
            <a:avLst/>
          </a:prstGeom>
        </p:spPr>
        <p:txBody>
          <a:bodyPr spcFirstLastPara="1" wrap="none" fromWordArt="1">
            <a:prstTxWarp prst="textArchUp">
              <a:avLst>
                <a:gd name="adj" fmla="val 10800000"/>
              </a:avLst>
            </a:prstTxWarp>
          </a:bodyPr>
          <a:lstStyle/>
          <a:p>
            <a:pPr algn="ctr"/>
            <a:r>
              <a:rPr lang="en-US" sz="3600" b="1" kern="10">
                <a:ln w="9525">
                  <a:solidFill>
                    <a:srgbClr val="000000"/>
                  </a:solidFill>
                  <a:round/>
                  <a:headEnd/>
                  <a:tailEnd/>
                </a:ln>
                <a:solidFill>
                  <a:srgbClr val="000000"/>
                </a:solidFill>
                <a:effectLst>
                  <a:outerShdw dist="35921" dir="2700000" algn="ctr" rotWithShape="0">
                    <a:schemeClr val="bg1"/>
                  </a:outerShdw>
                </a:effectLst>
                <a:latin typeface="Georgia" panose="02040502050405020303" pitchFamily="18" charset="0"/>
              </a:rPr>
              <a:t>The Occult And Christians</a:t>
            </a:r>
          </a:p>
        </p:txBody>
      </p:sp>
      <p:pic>
        <p:nvPicPr>
          <p:cNvPr id="3081" name="Picture 9">
            <a:extLst>
              <a:ext uri="{FF2B5EF4-FFF2-40B4-BE49-F238E27FC236}">
                <a16:creationId xmlns:a16="http://schemas.microsoft.com/office/drawing/2014/main" id="{DCB5050C-6AF4-4DFE-AAB9-900F0685C7C7}"/>
              </a:ext>
            </a:extLst>
          </p:cNvPr>
          <p:cNvPicPr>
            <a:picLocks noChangeAspect="1" noChangeArrowheads="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24867" y="1219200"/>
            <a:ext cx="3496733" cy="2554288"/>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a:extLst>
              <a:ext uri="{FF2B5EF4-FFF2-40B4-BE49-F238E27FC236}">
                <a16:creationId xmlns:a16="http://schemas.microsoft.com/office/drawing/2014/main" id="{52DF5A54-A5B5-4D0A-9B27-600F223B00A8}"/>
              </a:ext>
            </a:extLst>
          </p:cNvPr>
          <p:cNvSpPr txBox="1">
            <a:spLocks noChangeArrowheads="1"/>
          </p:cNvSpPr>
          <p:nvPr userDrawn="1"/>
        </p:nvSpPr>
        <p:spPr bwMode="auto">
          <a:xfrm>
            <a:off x="203200" y="3962400"/>
            <a:ext cx="11785600" cy="1200329"/>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t>Lesson One: </a:t>
            </a:r>
          </a:p>
          <a:p>
            <a:pPr algn="ctr"/>
            <a:r>
              <a:rPr lang="en-US" altLang="en-US" sz="3600" b="1" i="1"/>
              <a:t>Introduction to the Study of the Occult</a:t>
            </a:r>
          </a:p>
        </p:txBody>
      </p:sp>
    </p:spTree>
    <p:extLst>
      <p:ext uri="{BB962C8B-B14F-4D97-AF65-F5344CB8AC3E}">
        <p14:creationId xmlns:p14="http://schemas.microsoft.com/office/powerpoint/2010/main" val="126289143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95E505D5-26A2-4880-B0E0-F804DC46DED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91F2061-75FB-450A-98F4-B92AA643245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5FA29CA-8739-4496-AA66-7AF72F7015BE}"/>
              </a:ext>
            </a:extLst>
          </p:cNvPr>
          <p:cNvSpPr>
            <a:spLocks noGrp="1" noChangeArrowheads="1"/>
          </p:cNvSpPr>
          <p:nvPr>
            <p:ph type="sldNum" sz="quarter" idx="12"/>
          </p:nvPr>
        </p:nvSpPr>
        <p:spPr>
          <a:ln/>
        </p:spPr>
        <p:txBody>
          <a:bodyPr/>
          <a:lstStyle>
            <a:lvl1pPr>
              <a:defRPr/>
            </a:lvl1pPr>
          </a:lstStyle>
          <a:p>
            <a:fld id="{64469731-24EA-45C2-921C-66604C03B1BE}" type="slidenum">
              <a:rPr lang="en-US" altLang="en-US"/>
              <a:pPr/>
              <a:t>‹#›</a:t>
            </a:fld>
            <a:endParaRPr lang="en-US" altLang="en-US"/>
          </a:p>
        </p:txBody>
      </p:sp>
    </p:spTree>
    <p:extLst>
      <p:ext uri="{BB962C8B-B14F-4D97-AF65-F5344CB8AC3E}">
        <p14:creationId xmlns:p14="http://schemas.microsoft.com/office/powerpoint/2010/main" val="14134104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92122B7-F711-4C93-B4B3-2097F07848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A9CA4B1-5E15-4BF7-B651-0F36D781926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E287B50-8C6C-4BD6-B17E-F6957F5ED7C7}"/>
              </a:ext>
            </a:extLst>
          </p:cNvPr>
          <p:cNvSpPr>
            <a:spLocks noGrp="1" noChangeArrowheads="1"/>
          </p:cNvSpPr>
          <p:nvPr>
            <p:ph type="sldNum" sz="quarter" idx="12"/>
          </p:nvPr>
        </p:nvSpPr>
        <p:spPr>
          <a:ln/>
        </p:spPr>
        <p:txBody>
          <a:bodyPr/>
          <a:lstStyle>
            <a:lvl1pPr>
              <a:defRPr/>
            </a:lvl1pPr>
          </a:lstStyle>
          <a:p>
            <a:fld id="{AA34C728-88B6-458F-BFE9-9A0DD36B0852}" type="slidenum">
              <a:rPr lang="en-US" altLang="en-US"/>
              <a:pPr/>
              <a:t>‹#›</a:t>
            </a:fld>
            <a:endParaRPr lang="en-US" altLang="en-US"/>
          </a:p>
        </p:txBody>
      </p:sp>
    </p:spTree>
    <p:extLst>
      <p:ext uri="{BB962C8B-B14F-4D97-AF65-F5344CB8AC3E}">
        <p14:creationId xmlns:p14="http://schemas.microsoft.com/office/powerpoint/2010/main" val="38662465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AD144F03-A0C5-46BC-ABAE-BFDEC6761AE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66BB02F-0EF2-4415-80D4-D901F886244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57FD7F-C90A-44BD-ACD0-1E75817DA971}"/>
              </a:ext>
            </a:extLst>
          </p:cNvPr>
          <p:cNvSpPr>
            <a:spLocks noGrp="1" noChangeArrowheads="1"/>
          </p:cNvSpPr>
          <p:nvPr>
            <p:ph type="sldNum" sz="quarter" idx="12"/>
          </p:nvPr>
        </p:nvSpPr>
        <p:spPr>
          <a:ln/>
        </p:spPr>
        <p:txBody>
          <a:bodyPr/>
          <a:lstStyle>
            <a:lvl1pPr>
              <a:defRPr/>
            </a:lvl1pPr>
          </a:lstStyle>
          <a:p>
            <a:fld id="{3A93713C-E2DE-47E8-BBA9-30BF5F3EF1F3}" type="slidenum">
              <a:rPr lang="en-US" altLang="en-US"/>
              <a:pPr/>
              <a:t>‹#›</a:t>
            </a:fld>
            <a:endParaRPr lang="en-US" altLang="en-US"/>
          </a:p>
        </p:txBody>
      </p:sp>
    </p:spTree>
    <p:extLst>
      <p:ext uri="{BB962C8B-B14F-4D97-AF65-F5344CB8AC3E}">
        <p14:creationId xmlns:p14="http://schemas.microsoft.com/office/powerpoint/2010/main" val="288116590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81A7E84-7DC0-4E38-84A0-547C5EEAC91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D5AA457-E69A-4449-B1C4-88A415C7F0C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D18E897-CF0B-4E80-BB85-9ABC541823C1}"/>
              </a:ext>
            </a:extLst>
          </p:cNvPr>
          <p:cNvSpPr>
            <a:spLocks noGrp="1" noChangeArrowheads="1"/>
          </p:cNvSpPr>
          <p:nvPr>
            <p:ph type="sldNum" sz="quarter" idx="12"/>
          </p:nvPr>
        </p:nvSpPr>
        <p:spPr>
          <a:ln/>
        </p:spPr>
        <p:txBody>
          <a:bodyPr/>
          <a:lstStyle>
            <a:lvl1pPr>
              <a:defRPr/>
            </a:lvl1pPr>
          </a:lstStyle>
          <a:p>
            <a:fld id="{F095F099-16F8-4B2C-A21E-C39ED61F5A2B}" type="slidenum">
              <a:rPr lang="en-US" altLang="en-US"/>
              <a:pPr/>
              <a:t>‹#›</a:t>
            </a:fld>
            <a:endParaRPr lang="en-US" altLang="en-US"/>
          </a:p>
        </p:txBody>
      </p:sp>
    </p:spTree>
    <p:extLst>
      <p:ext uri="{BB962C8B-B14F-4D97-AF65-F5344CB8AC3E}">
        <p14:creationId xmlns:p14="http://schemas.microsoft.com/office/powerpoint/2010/main" val="126425335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D4769EC0-3B9A-4F10-8BF2-0902E1130FA5}"/>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A2718E9C-43DC-434B-AB03-1519AD31D06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1850219-35FD-40D0-B815-9CB028E53B94}"/>
              </a:ext>
            </a:extLst>
          </p:cNvPr>
          <p:cNvSpPr>
            <a:spLocks noGrp="1" noChangeArrowheads="1"/>
          </p:cNvSpPr>
          <p:nvPr>
            <p:ph type="sldNum" sz="quarter" idx="12"/>
          </p:nvPr>
        </p:nvSpPr>
        <p:spPr>
          <a:ln/>
        </p:spPr>
        <p:txBody>
          <a:bodyPr/>
          <a:lstStyle>
            <a:lvl1pPr>
              <a:defRPr/>
            </a:lvl1pPr>
          </a:lstStyle>
          <a:p>
            <a:fld id="{53D73D46-09D1-4E29-814A-0F6F67E4808F}" type="slidenum">
              <a:rPr lang="en-US" altLang="en-US"/>
              <a:pPr/>
              <a:t>‹#›</a:t>
            </a:fld>
            <a:endParaRPr lang="en-US" altLang="en-US"/>
          </a:p>
        </p:txBody>
      </p:sp>
    </p:spTree>
    <p:extLst>
      <p:ext uri="{BB962C8B-B14F-4D97-AF65-F5344CB8AC3E}">
        <p14:creationId xmlns:p14="http://schemas.microsoft.com/office/powerpoint/2010/main" val="403630723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92C48F87-28DB-40D1-85F9-A0BDD4E33FA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226EB2B-5EE6-46ED-90C9-136D2114FDA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19C6F6E-6A1F-42DD-A3D2-DE02C1BEC91B}"/>
              </a:ext>
            </a:extLst>
          </p:cNvPr>
          <p:cNvSpPr>
            <a:spLocks noGrp="1" noChangeArrowheads="1"/>
          </p:cNvSpPr>
          <p:nvPr>
            <p:ph type="sldNum" sz="quarter" idx="12"/>
          </p:nvPr>
        </p:nvSpPr>
        <p:spPr>
          <a:ln/>
        </p:spPr>
        <p:txBody>
          <a:bodyPr/>
          <a:lstStyle>
            <a:lvl1pPr>
              <a:defRPr/>
            </a:lvl1pPr>
          </a:lstStyle>
          <a:p>
            <a:fld id="{4FC5D1AF-F56F-43FE-9CE5-2E76F7364143}" type="slidenum">
              <a:rPr lang="en-US" altLang="en-US"/>
              <a:pPr/>
              <a:t>‹#›</a:t>
            </a:fld>
            <a:endParaRPr lang="en-US" altLang="en-US"/>
          </a:p>
        </p:txBody>
      </p:sp>
    </p:spTree>
    <p:extLst>
      <p:ext uri="{BB962C8B-B14F-4D97-AF65-F5344CB8AC3E}">
        <p14:creationId xmlns:p14="http://schemas.microsoft.com/office/powerpoint/2010/main" val="25756862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hart Placeholder 2"/>
          <p:cNvSpPr>
            <a:spLocks noGrp="1"/>
          </p:cNvSpPr>
          <p:nvPr>
            <p:ph type="chart" idx="1"/>
          </p:nvPr>
        </p:nvSpPr>
        <p:spPr>
          <a:xfrm>
            <a:off x="609600" y="1600201"/>
            <a:ext cx="10972800" cy="4525963"/>
          </a:xfrm>
        </p:spPr>
        <p:txBody>
          <a:bodyPr/>
          <a:lstStyle/>
          <a:p>
            <a:pPr lvl="0"/>
            <a:endParaRPr lang="en-US" noProof="0"/>
          </a:p>
        </p:txBody>
      </p:sp>
      <p:sp>
        <p:nvSpPr>
          <p:cNvPr id="4" name="Rectangle 4">
            <a:extLst>
              <a:ext uri="{FF2B5EF4-FFF2-40B4-BE49-F238E27FC236}">
                <a16:creationId xmlns:a16="http://schemas.microsoft.com/office/drawing/2014/main" id="{2AFFA4C7-0DE4-4746-870A-23F87854F19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43107CC-9650-4CCE-AAC5-A65F8A0475C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0286526-50D9-4C0A-8EC9-8CF162F3BF51}"/>
              </a:ext>
            </a:extLst>
          </p:cNvPr>
          <p:cNvSpPr>
            <a:spLocks noGrp="1" noChangeArrowheads="1"/>
          </p:cNvSpPr>
          <p:nvPr>
            <p:ph type="sldNum" sz="quarter" idx="12"/>
          </p:nvPr>
        </p:nvSpPr>
        <p:spPr>
          <a:ln/>
        </p:spPr>
        <p:txBody>
          <a:bodyPr/>
          <a:lstStyle>
            <a:lvl1pPr>
              <a:defRPr/>
            </a:lvl1pPr>
          </a:lstStyle>
          <a:p>
            <a:fld id="{CF7B0C48-EC31-404A-9BB5-0C7D3EA22094}" type="slidenum">
              <a:rPr lang="en-US" altLang="en-US"/>
              <a:pPr/>
              <a:t>‹#›</a:t>
            </a:fld>
            <a:endParaRPr lang="en-US" altLang="en-US"/>
          </a:p>
        </p:txBody>
      </p:sp>
    </p:spTree>
    <p:extLst>
      <p:ext uri="{BB962C8B-B14F-4D97-AF65-F5344CB8AC3E}">
        <p14:creationId xmlns:p14="http://schemas.microsoft.com/office/powerpoint/2010/main" val="16252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Rectangle 4">
            <a:extLst>
              <a:ext uri="{FF2B5EF4-FFF2-40B4-BE49-F238E27FC236}">
                <a16:creationId xmlns:a16="http://schemas.microsoft.com/office/drawing/2014/main" id="{CE60711A-C936-4F70-9B13-5FAB4194F8B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85DB0E0-F87A-4C48-AD72-276B99ABCD9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440ACC1-0708-462E-8DAE-266A5C275709}"/>
              </a:ext>
            </a:extLst>
          </p:cNvPr>
          <p:cNvSpPr>
            <a:spLocks noGrp="1" noChangeArrowheads="1"/>
          </p:cNvSpPr>
          <p:nvPr>
            <p:ph type="sldNum" sz="quarter" idx="12"/>
          </p:nvPr>
        </p:nvSpPr>
        <p:spPr>
          <a:ln/>
        </p:spPr>
        <p:txBody>
          <a:bodyPr/>
          <a:lstStyle>
            <a:lvl1pPr>
              <a:defRPr/>
            </a:lvl1pPr>
          </a:lstStyle>
          <a:p>
            <a:fld id="{5A932BCE-E7CD-4554-8750-6554AB51C008}" type="slidenum">
              <a:rPr lang="en-US" altLang="en-US"/>
              <a:pPr/>
              <a:t>‹#›</a:t>
            </a:fld>
            <a:endParaRPr lang="en-US" altLang="en-US"/>
          </a:p>
        </p:txBody>
      </p:sp>
    </p:spTree>
    <p:extLst>
      <p:ext uri="{BB962C8B-B14F-4D97-AF65-F5344CB8AC3E}">
        <p14:creationId xmlns:p14="http://schemas.microsoft.com/office/powerpoint/2010/main" val="342580153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3170D1C-AC2A-4D90-B811-D7EF0769390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B31B8DF-DCDA-415D-A3F0-3E7A58BE6B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AF2188A-1B50-4FA7-B40E-28E1B639BD6E}"/>
              </a:ext>
            </a:extLst>
          </p:cNvPr>
          <p:cNvSpPr>
            <a:spLocks noGrp="1" noChangeArrowheads="1"/>
          </p:cNvSpPr>
          <p:nvPr>
            <p:ph type="sldNum" sz="quarter" idx="12"/>
          </p:nvPr>
        </p:nvSpPr>
        <p:spPr>
          <a:ln/>
        </p:spPr>
        <p:txBody>
          <a:bodyPr/>
          <a:lstStyle>
            <a:lvl1pPr>
              <a:defRPr/>
            </a:lvl1pPr>
          </a:lstStyle>
          <a:p>
            <a:fld id="{EC8AB0C5-D779-4083-8CE5-9BBB95DB1D2A}" type="slidenum">
              <a:rPr lang="en-US" altLang="en-US"/>
              <a:pPr/>
              <a:t>‹#›</a:t>
            </a:fld>
            <a:endParaRPr lang="en-US" altLang="en-US"/>
          </a:p>
        </p:txBody>
      </p:sp>
    </p:spTree>
    <p:extLst>
      <p:ext uri="{BB962C8B-B14F-4D97-AF65-F5344CB8AC3E}">
        <p14:creationId xmlns:p14="http://schemas.microsoft.com/office/powerpoint/2010/main" val="2087304126"/>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689579FB-714F-4877-8A72-38D5573466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4F4DDC-9C7D-433E-B31C-E2744840F40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BDB60D1-7FE9-4846-ACF8-DF4CF6BB63CD}"/>
              </a:ext>
            </a:extLst>
          </p:cNvPr>
          <p:cNvSpPr>
            <a:spLocks noGrp="1" noChangeArrowheads="1"/>
          </p:cNvSpPr>
          <p:nvPr>
            <p:ph type="sldNum" sz="quarter" idx="12"/>
          </p:nvPr>
        </p:nvSpPr>
        <p:spPr>
          <a:ln/>
        </p:spPr>
        <p:txBody>
          <a:bodyPr/>
          <a:lstStyle>
            <a:lvl1pPr>
              <a:defRPr/>
            </a:lvl1pPr>
          </a:lstStyle>
          <a:p>
            <a:fld id="{1429664D-E833-44BF-A1E5-FFC04C2939CD}" type="slidenum">
              <a:rPr lang="en-US" altLang="en-US"/>
              <a:pPr/>
              <a:t>‹#›</a:t>
            </a:fld>
            <a:endParaRPr lang="en-US" altLang="en-US"/>
          </a:p>
        </p:txBody>
      </p:sp>
    </p:spTree>
    <p:extLst>
      <p:ext uri="{BB962C8B-B14F-4D97-AF65-F5344CB8AC3E}">
        <p14:creationId xmlns:p14="http://schemas.microsoft.com/office/powerpoint/2010/main" val="1356256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0BE9D4E0-7835-44ED-89C9-A7DC2062FAE0}"/>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77AA7E5-5E9A-4D01-82B8-5CB5057901C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156224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B8CBD0-C820-4DD0-A2FA-A82CACCC3EA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BA1192D-8AB8-44B9-A030-C3799C523FC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1B84585-36BE-47E1-A948-D0F966217062}"/>
              </a:ext>
            </a:extLst>
          </p:cNvPr>
          <p:cNvSpPr>
            <a:spLocks noGrp="1" noChangeArrowheads="1"/>
          </p:cNvSpPr>
          <p:nvPr>
            <p:ph type="sldNum" sz="quarter" idx="12"/>
          </p:nvPr>
        </p:nvSpPr>
        <p:spPr>
          <a:ln/>
        </p:spPr>
        <p:txBody>
          <a:bodyPr/>
          <a:lstStyle>
            <a:lvl1pPr>
              <a:defRPr/>
            </a:lvl1pPr>
          </a:lstStyle>
          <a:p>
            <a:fld id="{5C367C04-513E-43D0-BA1B-F20A13C7BC6F}" type="slidenum">
              <a:rPr lang="en-US" altLang="en-US"/>
              <a:pPr/>
              <a:t>‹#›</a:t>
            </a:fld>
            <a:endParaRPr lang="en-US" altLang="en-US"/>
          </a:p>
        </p:txBody>
      </p:sp>
    </p:spTree>
    <p:extLst>
      <p:ext uri="{BB962C8B-B14F-4D97-AF65-F5344CB8AC3E}">
        <p14:creationId xmlns:p14="http://schemas.microsoft.com/office/powerpoint/2010/main" val="261665601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34080DE0-231A-4D44-B834-B6FAC9CE14D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0F48C97-4B3D-4700-8A1F-7D80173EDE5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7AC91CE7-7820-44B8-862D-D48B1ADDB2F3}"/>
              </a:ext>
            </a:extLst>
          </p:cNvPr>
          <p:cNvSpPr>
            <a:spLocks noGrp="1" noChangeArrowheads="1"/>
          </p:cNvSpPr>
          <p:nvPr>
            <p:ph type="sldNum" sz="quarter" idx="12"/>
          </p:nvPr>
        </p:nvSpPr>
        <p:spPr>
          <a:ln/>
        </p:spPr>
        <p:txBody>
          <a:bodyPr/>
          <a:lstStyle>
            <a:lvl1pPr>
              <a:defRPr/>
            </a:lvl1pPr>
          </a:lstStyle>
          <a:p>
            <a:fld id="{AC9AB875-93D3-41D5-9A17-8558F3284F5D}" type="slidenum">
              <a:rPr lang="en-US" altLang="en-US"/>
              <a:pPr/>
              <a:t>‹#›</a:t>
            </a:fld>
            <a:endParaRPr lang="en-US" altLang="en-US"/>
          </a:p>
        </p:txBody>
      </p:sp>
    </p:spTree>
    <p:extLst>
      <p:ext uri="{BB962C8B-B14F-4D97-AF65-F5344CB8AC3E}">
        <p14:creationId xmlns:p14="http://schemas.microsoft.com/office/powerpoint/2010/main" val="18068850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A16784F0-C2FD-4130-A3D8-35BE55756EF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CDF7DB1-0E7B-4213-AF44-75E212718E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002D396C-2C0A-44C3-8752-D66AECA911A7}"/>
              </a:ext>
            </a:extLst>
          </p:cNvPr>
          <p:cNvSpPr>
            <a:spLocks noGrp="1" noChangeArrowheads="1"/>
          </p:cNvSpPr>
          <p:nvPr>
            <p:ph type="sldNum" sz="quarter" idx="12"/>
          </p:nvPr>
        </p:nvSpPr>
        <p:spPr>
          <a:ln/>
        </p:spPr>
        <p:txBody>
          <a:bodyPr/>
          <a:lstStyle>
            <a:lvl1pPr>
              <a:defRPr/>
            </a:lvl1pPr>
          </a:lstStyle>
          <a:p>
            <a:fld id="{953936B7-1291-40B1-BBE1-1ABA26F189A9}" type="slidenum">
              <a:rPr lang="en-US" altLang="en-US"/>
              <a:pPr/>
              <a:t>‹#›</a:t>
            </a:fld>
            <a:endParaRPr lang="en-US" altLang="en-US"/>
          </a:p>
        </p:txBody>
      </p:sp>
    </p:spTree>
    <p:extLst>
      <p:ext uri="{BB962C8B-B14F-4D97-AF65-F5344CB8AC3E}">
        <p14:creationId xmlns:p14="http://schemas.microsoft.com/office/powerpoint/2010/main" val="8587799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6FD00A20-F79B-47DF-89B1-E3D386CA226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DFE63B9-3F63-4DF8-BE7A-B0A4A418989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328B913-A5C2-4591-B551-AFE1F62B78B2}"/>
              </a:ext>
            </a:extLst>
          </p:cNvPr>
          <p:cNvSpPr>
            <a:spLocks noGrp="1" noChangeArrowheads="1"/>
          </p:cNvSpPr>
          <p:nvPr>
            <p:ph type="sldNum" sz="quarter" idx="12"/>
          </p:nvPr>
        </p:nvSpPr>
        <p:spPr>
          <a:ln/>
        </p:spPr>
        <p:txBody>
          <a:bodyPr/>
          <a:lstStyle>
            <a:lvl1pPr>
              <a:defRPr/>
            </a:lvl1pPr>
          </a:lstStyle>
          <a:p>
            <a:fld id="{A69FC2C5-A4A9-4C06-B849-44592DB1502F}" type="slidenum">
              <a:rPr lang="en-US" altLang="en-US"/>
              <a:pPr/>
              <a:t>‹#›</a:t>
            </a:fld>
            <a:endParaRPr lang="en-US" altLang="en-US"/>
          </a:p>
        </p:txBody>
      </p:sp>
    </p:spTree>
    <p:extLst>
      <p:ext uri="{BB962C8B-B14F-4D97-AF65-F5344CB8AC3E}">
        <p14:creationId xmlns:p14="http://schemas.microsoft.com/office/powerpoint/2010/main" val="284212901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5E19A834-7A98-4133-9657-7029DC47E49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A30DF36-C826-4957-9F55-9607387FA3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9913DA04-69E4-44FC-B024-E8043F764FFA}"/>
              </a:ext>
            </a:extLst>
          </p:cNvPr>
          <p:cNvSpPr>
            <a:spLocks noGrp="1" noChangeArrowheads="1"/>
          </p:cNvSpPr>
          <p:nvPr>
            <p:ph type="sldNum" sz="quarter" idx="12"/>
          </p:nvPr>
        </p:nvSpPr>
        <p:spPr>
          <a:ln/>
        </p:spPr>
        <p:txBody>
          <a:bodyPr/>
          <a:lstStyle>
            <a:lvl1pPr>
              <a:defRPr/>
            </a:lvl1pPr>
          </a:lstStyle>
          <a:p>
            <a:fld id="{57DD6B89-A178-406D-B982-B64FEDA859E9}" type="slidenum">
              <a:rPr lang="en-US" altLang="en-US"/>
              <a:pPr/>
              <a:t>‹#›</a:t>
            </a:fld>
            <a:endParaRPr lang="en-US" altLang="en-US"/>
          </a:p>
        </p:txBody>
      </p:sp>
    </p:spTree>
    <p:extLst>
      <p:ext uri="{BB962C8B-B14F-4D97-AF65-F5344CB8AC3E}">
        <p14:creationId xmlns:p14="http://schemas.microsoft.com/office/powerpoint/2010/main" val="250568768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853128A2-88FD-4452-80E0-E6A2A862E79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2BC599CD-6C11-4A0A-B505-0B5016DC30F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C768F0A7-523D-4E12-AF1B-BFBAE4EA7729}"/>
              </a:ext>
            </a:extLst>
          </p:cNvPr>
          <p:cNvSpPr>
            <a:spLocks noGrp="1" noChangeArrowheads="1"/>
          </p:cNvSpPr>
          <p:nvPr>
            <p:ph type="sldNum" sz="quarter" idx="12"/>
          </p:nvPr>
        </p:nvSpPr>
        <p:spPr>
          <a:ln/>
        </p:spPr>
        <p:txBody>
          <a:bodyPr/>
          <a:lstStyle>
            <a:lvl1pPr>
              <a:defRPr/>
            </a:lvl1pPr>
          </a:lstStyle>
          <a:p>
            <a:fld id="{234215B4-6CE9-4325-925C-F08A4DAB2811}" type="slidenum">
              <a:rPr lang="en-US" altLang="en-US"/>
              <a:pPr/>
              <a:t>‹#›</a:t>
            </a:fld>
            <a:endParaRPr lang="en-US" altLang="en-US"/>
          </a:p>
        </p:txBody>
      </p:sp>
    </p:spTree>
    <p:extLst>
      <p:ext uri="{BB962C8B-B14F-4D97-AF65-F5344CB8AC3E}">
        <p14:creationId xmlns:p14="http://schemas.microsoft.com/office/powerpoint/2010/main" val="268331471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FFBD88A-CDB3-4CEA-BCCC-2C005AC274B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497877-C765-4FBF-925E-7FDE34E5AEB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EAC9AA0-250C-4506-B597-8A184157008B}"/>
              </a:ext>
            </a:extLst>
          </p:cNvPr>
          <p:cNvSpPr>
            <a:spLocks noGrp="1" noChangeArrowheads="1"/>
          </p:cNvSpPr>
          <p:nvPr>
            <p:ph type="sldNum" sz="quarter" idx="12"/>
          </p:nvPr>
        </p:nvSpPr>
        <p:spPr>
          <a:ln/>
        </p:spPr>
        <p:txBody>
          <a:bodyPr/>
          <a:lstStyle>
            <a:lvl1pPr>
              <a:defRPr/>
            </a:lvl1pPr>
          </a:lstStyle>
          <a:p>
            <a:fld id="{B7015B36-AFA8-4C23-B8FB-FD1D490F0C46}" type="slidenum">
              <a:rPr lang="en-US" altLang="en-US"/>
              <a:pPr/>
              <a:t>‹#›</a:t>
            </a:fld>
            <a:endParaRPr lang="en-US" altLang="en-US"/>
          </a:p>
        </p:txBody>
      </p:sp>
    </p:spTree>
    <p:extLst>
      <p:ext uri="{BB962C8B-B14F-4D97-AF65-F5344CB8AC3E}">
        <p14:creationId xmlns:p14="http://schemas.microsoft.com/office/powerpoint/2010/main" val="382821662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10B34E95-E0AF-4029-8203-D9E7C7C8DE6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9C534E4-F9EA-4067-ABF6-488DCF2F70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BB1931-FD7D-4511-9910-3DD98E89754A}"/>
              </a:ext>
            </a:extLst>
          </p:cNvPr>
          <p:cNvSpPr>
            <a:spLocks noGrp="1" noChangeArrowheads="1"/>
          </p:cNvSpPr>
          <p:nvPr>
            <p:ph type="sldNum" sz="quarter" idx="12"/>
          </p:nvPr>
        </p:nvSpPr>
        <p:spPr>
          <a:ln/>
        </p:spPr>
        <p:txBody>
          <a:bodyPr/>
          <a:lstStyle>
            <a:lvl1pPr>
              <a:defRPr/>
            </a:lvl1pPr>
          </a:lstStyle>
          <a:p>
            <a:fld id="{ECB33161-4515-4D71-A509-36E438B539F2}" type="slidenum">
              <a:rPr lang="en-US" altLang="en-US"/>
              <a:pPr/>
              <a:t>‹#›</a:t>
            </a:fld>
            <a:endParaRPr lang="en-US" altLang="en-US"/>
          </a:p>
        </p:txBody>
      </p:sp>
    </p:spTree>
    <p:extLst>
      <p:ext uri="{BB962C8B-B14F-4D97-AF65-F5344CB8AC3E}">
        <p14:creationId xmlns:p14="http://schemas.microsoft.com/office/powerpoint/2010/main" val="195244091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F6898006-900E-4A76-B37B-A722FD9EA72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1012F0-FCC4-41C3-845F-C4039B33BDC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D24421B-B6A0-4010-A18F-95E37D9FA493}"/>
              </a:ext>
            </a:extLst>
          </p:cNvPr>
          <p:cNvSpPr>
            <a:spLocks noGrp="1" noChangeArrowheads="1"/>
          </p:cNvSpPr>
          <p:nvPr>
            <p:ph type="sldNum" sz="quarter" idx="12"/>
          </p:nvPr>
        </p:nvSpPr>
        <p:spPr>
          <a:ln/>
        </p:spPr>
        <p:txBody>
          <a:bodyPr/>
          <a:lstStyle>
            <a:lvl1pPr>
              <a:defRPr/>
            </a:lvl1pPr>
          </a:lstStyle>
          <a:p>
            <a:fld id="{52531643-30D9-4F63-B80A-B11A60F8B435}" type="slidenum">
              <a:rPr lang="en-US" altLang="en-US"/>
              <a:pPr/>
              <a:t>‹#›</a:t>
            </a:fld>
            <a:endParaRPr lang="en-US" altLang="en-US"/>
          </a:p>
        </p:txBody>
      </p:sp>
    </p:spTree>
    <p:extLst>
      <p:ext uri="{BB962C8B-B14F-4D97-AF65-F5344CB8AC3E}">
        <p14:creationId xmlns:p14="http://schemas.microsoft.com/office/powerpoint/2010/main" val="250802092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B1711D6-7824-47A2-A011-F804464F2F5A}"/>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CE86D73-2F2F-429E-A431-E790D798F22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AF598EB-E2EA-4087-95BE-E7C0CBE8AFAA}"/>
              </a:ext>
            </a:extLst>
          </p:cNvPr>
          <p:cNvSpPr>
            <a:spLocks noGrp="1" noChangeArrowheads="1"/>
          </p:cNvSpPr>
          <p:nvPr>
            <p:ph type="sldNum" sz="quarter" idx="12"/>
          </p:nvPr>
        </p:nvSpPr>
        <p:spPr>
          <a:ln/>
        </p:spPr>
        <p:txBody>
          <a:bodyPr/>
          <a:lstStyle>
            <a:lvl1pPr>
              <a:defRPr/>
            </a:lvl1pPr>
          </a:lstStyle>
          <a:p>
            <a:fld id="{2FDCBEE2-1CE5-4035-AEA3-2D3D8884583F}" type="slidenum">
              <a:rPr lang="en-US" altLang="en-US"/>
              <a:pPr/>
              <a:t>‹#›</a:t>
            </a:fld>
            <a:endParaRPr lang="en-US" altLang="en-US"/>
          </a:p>
        </p:txBody>
      </p:sp>
    </p:spTree>
    <p:extLst>
      <p:ext uri="{BB962C8B-B14F-4D97-AF65-F5344CB8AC3E}">
        <p14:creationId xmlns:p14="http://schemas.microsoft.com/office/powerpoint/2010/main" val="3654997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2E69F84B-936A-4ACE-B2FF-CD3E63754D41}"/>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243235-1FBA-420D-9EC1-9BA82F65C88E}"/>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61382669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4">
            <a:extLst>
              <a:ext uri="{FF2B5EF4-FFF2-40B4-BE49-F238E27FC236}">
                <a16:creationId xmlns:a16="http://schemas.microsoft.com/office/drawing/2014/main" id="{29F74348-386A-432F-9F1D-8778866FE52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2925B9-B727-4A1D-8FC3-0428D1C0865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F067438-C9E2-4E75-BB5E-506708F4CDB1}"/>
              </a:ext>
            </a:extLst>
          </p:cNvPr>
          <p:cNvSpPr>
            <a:spLocks noGrp="1" noChangeArrowheads="1"/>
          </p:cNvSpPr>
          <p:nvPr>
            <p:ph type="sldNum" sz="quarter" idx="12"/>
          </p:nvPr>
        </p:nvSpPr>
        <p:spPr>
          <a:ln/>
        </p:spPr>
        <p:txBody>
          <a:bodyPr/>
          <a:lstStyle>
            <a:lvl1pPr>
              <a:defRPr/>
            </a:lvl1pPr>
          </a:lstStyle>
          <a:p>
            <a:fld id="{24ACA63F-2D97-4298-958F-36B790142265}" type="slidenum">
              <a:rPr lang="en-US" altLang="en-US"/>
              <a:pPr/>
              <a:t>‹#›</a:t>
            </a:fld>
            <a:endParaRPr lang="en-US" altLang="en-US"/>
          </a:p>
        </p:txBody>
      </p:sp>
    </p:spTree>
    <p:extLst>
      <p:ext uri="{BB962C8B-B14F-4D97-AF65-F5344CB8AC3E}">
        <p14:creationId xmlns:p14="http://schemas.microsoft.com/office/powerpoint/2010/main" val="230876207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EAE3E5FC-F4E0-4B64-96C0-FAAFF00C5B5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F6E98846-F808-468E-8E91-347BB50ECB7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E4911E3-961A-4982-A74E-D008F6A38AE5}"/>
              </a:ext>
            </a:extLst>
          </p:cNvPr>
          <p:cNvSpPr>
            <a:spLocks noGrp="1" noChangeArrowheads="1"/>
          </p:cNvSpPr>
          <p:nvPr>
            <p:ph type="sldNum" sz="quarter" idx="12"/>
          </p:nvPr>
        </p:nvSpPr>
        <p:spPr>
          <a:ln/>
        </p:spPr>
        <p:txBody>
          <a:bodyPr/>
          <a:lstStyle>
            <a:lvl1pPr>
              <a:defRPr/>
            </a:lvl1pPr>
          </a:lstStyle>
          <a:p>
            <a:fld id="{F30864A9-21E2-4FAB-A511-552947D71E63}" type="slidenum">
              <a:rPr lang="en-US" altLang="en-US"/>
              <a:pPr/>
              <a:t>‹#›</a:t>
            </a:fld>
            <a:endParaRPr lang="en-US" altLang="en-US"/>
          </a:p>
        </p:txBody>
      </p:sp>
    </p:spTree>
    <p:extLst>
      <p:ext uri="{BB962C8B-B14F-4D97-AF65-F5344CB8AC3E}">
        <p14:creationId xmlns:p14="http://schemas.microsoft.com/office/powerpoint/2010/main" val="28661864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21D7CB0-D1FF-47D0-A9CE-725EC01A5D93}"/>
              </a:ext>
            </a:extLst>
          </p:cNvPr>
          <p:cNvSpPr>
            <a:spLocks noGrp="1" noChangeArrowheads="1"/>
          </p:cNvSpPr>
          <p:nvPr>
            <p:ph type="dt" sz="half" idx="10"/>
          </p:nvPr>
        </p:nvSpPr>
        <p:spPr>
          <a:ln/>
        </p:spPr>
        <p:txBody>
          <a:bodyPr/>
          <a:lstStyle>
            <a:lvl1pPr>
              <a:defRPr/>
            </a:lvl1pPr>
          </a:lstStyle>
          <a:p>
            <a:pPr>
              <a:defRPr/>
            </a:pPr>
            <a:endParaRPr lang="en-US"/>
          </a:p>
        </p:txBody>
      </p:sp>
      <p:sp>
        <p:nvSpPr>
          <p:cNvPr id="7" name="Rectangle 5">
            <a:extLst>
              <a:ext uri="{FF2B5EF4-FFF2-40B4-BE49-F238E27FC236}">
                <a16:creationId xmlns:a16="http://schemas.microsoft.com/office/drawing/2014/main" id="{B8C723D1-658C-4E3B-9AAD-2CE4B39034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928CC4CB-20B6-4CD2-A255-7C1B9A7AA611}"/>
              </a:ext>
            </a:extLst>
          </p:cNvPr>
          <p:cNvSpPr>
            <a:spLocks noGrp="1" noChangeArrowheads="1"/>
          </p:cNvSpPr>
          <p:nvPr>
            <p:ph type="sldNum" sz="quarter" idx="12"/>
          </p:nvPr>
        </p:nvSpPr>
        <p:spPr>
          <a:ln/>
        </p:spPr>
        <p:txBody>
          <a:bodyPr/>
          <a:lstStyle>
            <a:lvl1pPr>
              <a:defRPr/>
            </a:lvl1pPr>
          </a:lstStyle>
          <a:p>
            <a:fld id="{B74A4CF5-4956-4BF7-9914-ABBFFB275A46}" type="slidenum">
              <a:rPr lang="en-US" altLang="en-US"/>
              <a:pPr/>
              <a:t>‹#›</a:t>
            </a:fld>
            <a:endParaRPr lang="en-US" altLang="en-US"/>
          </a:p>
        </p:txBody>
      </p:sp>
    </p:spTree>
    <p:extLst>
      <p:ext uri="{BB962C8B-B14F-4D97-AF65-F5344CB8AC3E}">
        <p14:creationId xmlns:p14="http://schemas.microsoft.com/office/powerpoint/2010/main" val="183932213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4">
            <a:extLst>
              <a:ext uri="{FF2B5EF4-FFF2-40B4-BE49-F238E27FC236}">
                <a16:creationId xmlns:a16="http://schemas.microsoft.com/office/drawing/2014/main" id="{089C5BAA-3FF7-477D-9E04-0BF530B945AE}"/>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20F1909-97F0-4981-B187-433A564EA33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54C0EC8-20A1-43C0-8769-BDA7DC75E1A3}"/>
              </a:ext>
            </a:extLst>
          </p:cNvPr>
          <p:cNvSpPr>
            <a:spLocks noGrp="1" noChangeArrowheads="1"/>
          </p:cNvSpPr>
          <p:nvPr>
            <p:ph type="sldNum" sz="quarter" idx="12"/>
          </p:nvPr>
        </p:nvSpPr>
        <p:spPr>
          <a:ln/>
        </p:spPr>
        <p:txBody>
          <a:bodyPr/>
          <a:lstStyle>
            <a:lvl1pPr>
              <a:defRPr/>
            </a:lvl1pPr>
          </a:lstStyle>
          <a:p>
            <a:fld id="{E90E562C-817E-4210-9BAF-BD46271BA8E9}" type="slidenum">
              <a:rPr lang="en-US" altLang="en-US"/>
              <a:pPr/>
              <a:t>‹#›</a:t>
            </a:fld>
            <a:endParaRPr lang="en-US" altLang="en-US"/>
          </a:p>
        </p:txBody>
      </p:sp>
    </p:spTree>
    <p:extLst>
      <p:ext uri="{BB962C8B-B14F-4D97-AF65-F5344CB8AC3E}">
        <p14:creationId xmlns:p14="http://schemas.microsoft.com/office/powerpoint/2010/main" val="3058754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37DDD787-F02F-4FEE-A023-22886224960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05F5DB7E-EAE2-4572-AC2F-8785A992E2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FC9FA692-2005-4616-A607-AC6D22A05C23}"/>
              </a:ext>
            </a:extLst>
          </p:cNvPr>
          <p:cNvSpPr>
            <a:spLocks noGrp="1" noChangeArrowheads="1"/>
          </p:cNvSpPr>
          <p:nvPr>
            <p:ph type="sldNum" sz="quarter" idx="12"/>
          </p:nvPr>
        </p:nvSpPr>
        <p:spPr>
          <a:ln/>
        </p:spPr>
        <p:txBody>
          <a:bodyPr/>
          <a:lstStyle>
            <a:lvl1pPr>
              <a:defRPr/>
            </a:lvl1pPr>
          </a:lstStyle>
          <a:p>
            <a:fld id="{4393D098-1E1F-4124-9024-8C087501DB52}" type="slidenum">
              <a:rPr lang="en-US" altLang="en-US"/>
              <a:pPr/>
              <a:t>‹#›</a:t>
            </a:fld>
            <a:endParaRPr lang="en-US" altLang="en-US"/>
          </a:p>
        </p:txBody>
      </p:sp>
    </p:spTree>
    <p:extLst>
      <p:ext uri="{BB962C8B-B14F-4D97-AF65-F5344CB8AC3E}">
        <p14:creationId xmlns:p14="http://schemas.microsoft.com/office/powerpoint/2010/main" val="350700739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a:extLst>
              <a:ext uri="{FF2B5EF4-FFF2-40B4-BE49-F238E27FC236}">
                <a16:creationId xmlns:a16="http://schemas.microsoft.com/office/drawing/2014/main" id="{BE686A9E-C72F-4455-BCDA-5251E2C06503}"/>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9AB5B7F-4644-4B07-9AF8-4158A54B36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C4B0C74-5686-4B9C-8F6C-02BA2FA1A237}"/>
              </a:ext>
            </a:extLst>
          </p:cNvPr>
          <p:cNvSpPr>
            <a:spLocks noGrp="1" noChangeArrowheads="1"/>
          </p:cNvSpPr>
          <p:nvPr>
            <p:ph type="sldNum" sz="quarter" idx="12"/>
          </p:nvPr>
        </p:nvSpPr>
        <p:spPr>
          <a:ln/>
        </p:spPr>
        <p:txBody>
          <a:bodyPr/>
          <a:lstStyle>
            <a:lvl1pPr>
              <a:defRPr/>
            </a:lvl1pPr>
          </a:lstStyle>
          <a:p>
            <a:fld id="{09648FB5-D7F5-4761-A952-CD4F867B3DED}" type="slidenum">
              <a:rPr lang="en-US" altLang="en-US"/>
              <a:pPr/>
              <a:t>‹#›</a:t>
            </a:fld>
            <a:endParaRPr lang="en-US" altLang="en-US"/>
          </a:p>
        </p:txBody>
      </p:sp>
    </p:spTree>
    <p:extLst>
      <p:ext uri="{BB962C8B-B14F-4D97-AF65-F5344CB8AC3E}">
        <p14:creationId xmlns:p14="http://schemas.microsoft.com/office/powerpoint/2010/main" val="177754323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514E1AD-4328-4A78-BC63-AD7C867CD348}"/>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6F27F14-758D-4502-954D-2A8795F7C3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D745A5-EDB1-496A-91EB-2F7FD8459A1D}"/>
              </a:ext>
            </a:extLst>
          </p:cNvPr>
          <p:cNvSpPr>
            <a:spLocks noGrp="1" noChangeArrowheads="1"/>
          </p:cNvSpPr>
          <p:nvPr>
            <p:ph type="sldNum" sz="quarter" idx="12"/>
          </p:nvPr>
        </p:nvSpPr>
        <p:spPr>
          <a:ln/>
        </p:spPr>
        <p:txBody>
          <a:bodyPr/>
          <a:lstStyle>
            <a:lvl1pPr>
              <a:defRPr/>
            </a:lvl1pPr>
          </a:lstStyle>
          <a:p>
            <a:fld id="{980464E8-0795-479E-B537-2651C6F3275D}" type="slidenum">
              <a:rPr lang="en-US" altLang="en-US"/>
              <a:pPr/>
              <a:t>‹#›</a:t>
            </a:fld>
            <a:endParaRPr lang="en-US" altLang="en-US"/>
          </a:p>
        </p:txBody>
      </p:sp>
    </p:spTree>
    <p:extLst>
      <p:ext uri="{BB962C8B-B14F-4D97-AF65-F5344CB8AC3E}">
        <p14:creationId xmlns:p14="http://schemas.microsoft.com/office/powerpoint/2010/main" val="129748392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77653540-A8F1-49B6-9CB4-5D54EAD13A9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CC2B5FD-F7D4-40BD-9C81-6396A2B5BF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08C45FA-F04C-489D-AA7B-57BA483C52F7}"/>
              </a:ext>
            </a:extLst>
          </p:cNvPr>
          <p:cNvSpPr>
            <a:spLocks noGrp="1" noChangeArrowheads="1"/>
          </p:cNvSpPr>
          <p:nvPr>
            <p:ph type="sldNum" sz="quarter" idx="12"/>
          </p:nvPr>
        </p:nvSpPr>
        <p:spPr>
          <a:ln/>
        </p:spPr>
        <p:txBody>
          <a:bodyPr/>
          <a:lstStyle>
            <a:lvl1pPr>
              <a:defRPr/>
            </a:lvl1pPr>
          </a:lstStyle>
          <a:p>
            <a:fld id="{D994BEEC-C0DB-4663-A07E-86FDA5989E8A}" type="slidenum">
              <a:rPr lang="en-US" altLang="en-US"/>
              <a:pPr/>
              <a:t>‹#›</a:t>
            </a:fld>
            <a:endParaRPr lang="en-US" altLang="en-US"/>
          </a:p>
        </p:txBody>
      </p:sp>
    </p:spTree>
    <p:extLst>
      <p:ext uri="{BB962C8B-B14F-4D97-AF65-F5344CB8AC3E}">
        <p14:creationId xmlns:p14="http://schemas.microsoft.com/office/powerpoint/2010/main" val="31108840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16387A0-998B-4F4E-9D8B-C6BF60AD43C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276668E-FF3F-4F69-9F9A-75DAC958568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6A0653B-706E-4156-B15D-E4B7799B27B3}"/>
              </a:ext>
            </a:extLst>
          </p:cNvPr>
          <p:cNvSpPr>
            <a:spLocks noGrp="1" noChangeArrowheads="1"/>
          </p:cNvSpPr>
          <p:nvPr>
            <p:ph type="sldNum" sz="quarter" idx="12"/>
          </p:nvPr>
        </p:nvSpPr>
        <p:spPr>
          <a:ln/>
        </p:spPr>
        <p:txBody>
          <a:bodyPr/>
          <a:lstStyle>
            <a:lvl1pPr>
              <a:defRPr/>
            </a:lvl1pPr>
          </a:lstStyle>
          <a:p>
            <a:fld id="{8FAE8A7C-6412-40B7-8D0B-5C2AAE84411A}" type="slidenum">
              <a:rPr lang="en-US" altLang="en-US"/>
              <a:pPr/>
              <a:t>‹#›</a:t>
            </a:fld>
            <a:endParaRPr lang="en-US" altLang="en-US"/>
          </a:p>
        </p:txBody>
      </p:sp>
    </p:spTree>
    <p:extLst>
      <p:ext uri="{BB962C8B-B14F-4D97-AF65-F5344CB8AC3E}">
        <p14:creationId xmlns:p14="http://schemas.microsoft.com/office/powerpoint/2010/main" val="55373753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BA01773-DFA7-457D-863C-2CBC003E7919}" type="slidenum">
              <a:rPr lang="en-US"/>
              <a:pPr/>
              <a:t>‹#›</a:t>
            </a:fld>
            <a:endParaRPr lang="en-US"/>
          </a:p>
        </p:txBody>
      </p:sp>
    </p:spTree>
    <p:extLst>
      <p:ext uri="{BB962C8B-B14F-4D97-AF65-F5344CB8AC3E}">
        <p14:creationId xmlns:p14="http://schemas.microsoft.com/office/powerpoint/2010/main" val="1506265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2A5BB270-BA2A-4454-AAF2-FFE4F200977F}"/>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6B726FE-FFE5-4FC9-B6F6-580CE4C42D67}"/>
              </a:ext>
            </a:extLst>
          </p:cNvPr>
          <p:cNvSpPr>
            <a:spLocks noGrp="1"/>
          </p:cNvSpPr>
          <p:nvPr>
            <p:ph sz="half" idx="1"/>
          </p:nvPr>
        </p:nvSpPr>
        <p:spPr>
          <a:xfrm>
            <a:off x="609600" y="1219200"/>
            <a:ext cx="538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7B1418-DC3E-4B64-8E40-206AFB9B313D}"/>
              </a:ext>
            </a:extLst>
          </p:cNvPr>
          <p:cNvSpPr>
            <a:spLocks noGrp="1"/>
          </p:cNvSpPr>
          <p:nvPr>
            <p:ph sz="half" idx="2"/>
          </p:nvPr>
        </p:nvSpPr>
        <p:spPr>
          <a:xfrm>
            <a:off x="6197600" y="1219200"/>
            <a:ext cx="538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5066651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50C66F-18FD-4FE0-AFBC-0131AFF6E01C}" type="slidenum">
              <a:rPr lang="en-US"/>
              <a:pPr/>
              <a:t>‹#›</a:t>
            </a:fld>
            <a:endParaRPr lang="en-US"/>
          </a:p>
        </p:txBody>
      </p:sp>
    </p:spTree>
    <p:extLst>
      <p:ext uri="{BB962C8B-B14F-4D97-AF65-F5344CB8AC3E}">
        <p14:creationId xmlns:p14="http://schemas.microsoft.com/office/powerpoint/2010/main" val="239116753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B5B6D06-24DF-48E7-9519-D3CBE1204292}" type="slidenum">
              <a:rPr lang="en-US"/>
              <a:pPr/>
              <a:t>‹#›</a:t>
            </a:fld>
            <a:endParaRPr lang="en-US"/>
          </a:p>
        </p:txBody>
      </p:sp>
    </p:spTree>
    <p:extLst>
      <p:ext uri="{BB962C8B-B14F-4D97-AF65-F5344CB8AC3E}">
        <p14:creationId xmlns:p14="http://schemas.microsoft.com/office/powerpoint/2010/main" val="7000554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8E670F-9040-45B1-A61C-775F691B1305}" type="slidenum">
              <a:rPr lang="en-US"/>
              <a:pPr/>
              <a:t>‹#›</a:t>
            </a:fld>
            <a:endParaRPr lang="en-US"/>
          </a:p>
        </p:txBody>
      </p:sp>
    </p:spTree>
    <p:extLst>
      <p:ext uri="{BB962C8B-B14F-4D97-AF65-F5344CB8AC3E}">
        <p14:creationId xmlns:p14="http://schemas.microsoft.com/office/powerpoint/2010/main" val="265922042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277C432A-A0EF-4A60-8F07-D4122CA8175E}" type="slidenum">
              <a:rPr lang="en-US"/>
              <a:pPr/>
              <a:t>‹#›</a:t>
            </a:fld>
            <a:endParaRPr lang="en-US"/>
          </a:p>
        </p:txBody>
      </p:sp>
    </p:spTree>
    <p:extLst>
      <p:ext uri="{BB962C8B-B14F-4D97-AF65-F5344CB8AC3E}">
        <p14:creationId xmlns:p14="http://schemas.microsoft.com/office/powerpoint/2010/main" val="195941248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53887AF-6BC7-4605-91ED-8A4A8FE7E3BF}" type="slidenum">
              <a:rPr lang="en-US"/>
              <a:pPr/>
              <a:t>‹#›</a:t>
            </a:fld>
            <a:endParaRPr lang="en-US"/>
          </a:p>
        </p:txBody>
      </p:sp>
    </p:spTree>
    <p:extLst>
      <p:ext uri="{BB962C8B-B14F-4D97-AF65-F5344CB8AC3E}">
        <p14:creationId xmlns:p14="http://schemas.microsoft.com/office/powerpoint/2010/main" val="598674387"/>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C00B0571-747A-4D5C-8FC6-98B891BC1AC4}" type="slidenum">
              <a:rPr lang="en-US"/>
              <a:pPr/>
              <a:t>‹#›</a:t>
            </a:fld>
            <a:endParaRPr lang="en-US"/>
          </a:p>
        </p:txBody>
      </p:sp>
    </p:spTree>
    <p:extLst>
      <p:ext uri="{BB962C8B-B14F-4D97-AF65-F5344CB8AC3E}">
        <p14:creationId xmlns:p14="http://schemas.microsoft.com/office/powerpoint/2010/main" val="43261670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462CBBA-3E58-4C6F-BDA6-F4D7FAD9015D}" type="slidenum">
              <a:rPr lang="en-US"/>
              <a:pPr/>
              <a:t>‹#›</a:t>
            </a:fld>
            <a:endParaRPr lang="en-US"/>
          </a:p>
        </p:txBody>
      </p:sp>
    </p:spTree>
    <p:extLst>
      <p:ext uri="{BB962C8B-B14F-4D97-AF65-F5344CB8AC3E}">
        <p14:creationId xmlns:p14="http://schemas.microsoft.com/office/powerpoint/2010/main" val="51209138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BC8385C-BCD7-49BF-B367-5F3F63465873}" type="slidenum">
              <a:rPr lang="en-US"/>
              <a:pPr/>
              <a:t>‹#›</a:t>
            </a:fld>
            <a:endParaRPr lang="en-US"/>
          </a:p>
        </p:txBody>
      </p:sp>
    </p:spTree>
    <p:extLst>
      <p:ext uri="{BB962C8B-B14F-4D97-AF65-F5344CB8AC3E}">
        <p14:creationId xmlns:p14="http://schemas.microsoft.com/office/powerpoint/2010/main" val="13025352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2106EF6-ED2F-4F80-8F96-F7FE3BC68030}" type="slidenum">
              <a:rPr lang="en-US"/>
              <a:pPr/>
              <a:t>‹#›</a:t>
            </a:fld>
            <a:endParaRPr lang="en-US"/>
          </a:p>
        </p:txBody>
      </p:sp>
    </p:spTree>
    <p:extLst>
      <p:ext uri="{BB962C8B-B14F-4D97-AF65-F5344CB8AC3E}">
        <p14:creationId xmlns:p14="http://schemas.microsoft.com/office/powerpoint/2010/main" val="283580574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AC660EB-10F1-442F-A05B-9AB401B43A7B}" type="slidenum">
              <a:rPr lang="en-US"/>
              <a:pPr/>
              <a:t>‹#›</a:t>
            </a:fld>
            <a:endParaRPr lang="en-US"/>
          </a:p>
        </p:txBody>
      </p:sp>
    </p:spTree>
    <p:extLst>
      <p:ext uri="{BB962C8B-B14F-4D97-AF65-F5344CB8AC3E}">
        <p14:creationId xmlns:p14="http://schemas.microsoft.com/office/powerpoint/2010/main" val="2718233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CE0D86A1-F62E-4E8A-99D6-F5FD947ABCF2}"/>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E652EB60-1C81-4213-BB60-8DE78660BA92}"/>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39C03A-139D-4EFE-A01A-1662F0AACF94}"/>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47E8EF-3EE2-4CCD-9D33-9BAD7094A8F2}"/>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96755A-A8D7-4F21-B49D-A4AAA2B77B68}"/>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84501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endParaRPr lang="en-US"/>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45B2B472-489B-4A6B-A8DF-3B5C2DD46539}" type="slidenum">
              <a:rPr lang="en-US"/>
              <a:pPr/>
              <a:t>‹#›</a:t>
            </a:fld>
            <a:endParaRPr lang="en-US"/>
          </a:p>
        </p:txBody>
      </p:sp>
    </p:spTree>
    <p:extLst>
      <p:ext uri="{BB962C8B-B14F-4D97-AF65-F5344CB8AC3E}">
        <p14:creationId xmlns:p14="http://schemas.microsoft.com/office/powerpoint/2010/main" val="259631644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endParaRPr lang="en-US"/>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76498C6-50A4-4853-AF43-FCCE7BBCC8A9}" type="slidenum">
              <a:rPr lang="en-US"/>
              <a:pPr/>
              <a:t>‹#›</a:t>
            </a:fld>
            <a:endParaRPr lang="en-US"/>
          </a:p>
        </p:txBody>
      </p:sp>
    </p:spTree>
    <p:extLst>
      <p:ext uri="{BB962C8B-B14F-4D97-AF65-F5344CB8AC3E}">
        <p14:creationId xmlns:p14="http://schemas.microsoft.com/office/powerpoint/2010/main" val="33796754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D3B22672-F7C4-4752-AC89-5878D6065D2A}" type="slidenum">
              <a:rPr lang="en-US"/>
              <a:pPr/>
              <a:t>‹#›</a:t>
            </a:fld>
            <a:endParaRPr lang="en-US"/>
          </a:p>
        </p:txBody>
      </p:sp>
    </p:spTree>
    <p:extLst>
      <p:ext uri="{BB962C8B-B14F-4D97-AF65-F5344CB8AC3E}">
        <p14:creationId xmlns:p14="http://schemas.microsoft.com/office/powerpoint/2010/main" val="381003302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endParaRPr lang="en-US"/>
          </a:p>
        </p:txBody>
      </p:sp>
      <p:sp>
        <p:nvSpPr>
          <p:cNvPr id="4" name="Date Placeholder 3"/>
          <p:cNvSpPr>
            <a:spLocks noGrp="1"/>
          </p:cNvSpPr>
          <p:nvPr>
            <p:ph type="dt" sz="half" idx="10"/>
          </p:nvPr>
        </p:nvSpPr>
        <p:spPr>
          <a:xfrm>
            <a:off x="914400" y="62484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248400"/>
            <a:ext cx="2540000" cy="457200"/>
          </a:xfrm>
        </p:spPr>
        <p:txBody>
          <a:bodyPr/>
          <a:lstStyle>
            <a:lvl1pPr>
              <a:defRPr/>
            </a:lvl1pPr>
          </a:lstStyle>
          <a:p>
            <a:fld id="{6F1804B6-62FF-46EB-95AB-8A25114134DF}" type="slidenum">
              <a:rPr lang="en-US"/>
              <a:pPr/>
              <a:t>‹#›</a:t>
            </a:fld>
            <a:endParaRPr lang="en-US"/>
          </a:p>
        </p:txBody>
      </p:sp>
    </p:spTree>
    <p:extLst>
      <p:ext uri="{BB962C8B-B14F-4D97-AF65-F5344CB8AC3E}">
        <p14:creationId xmlns:p14="http://schemas.microsoft.com/office/powerpoint/2010/main" val="392030789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914400" y="6248400"/>
            <a:ext cx="2540000" cy="457200"/>
          </a:xfrm>
        </p:spPr>
        <p:txBody>
          <a:bodyPr/>
          <a:lstStyle>
            <a:lvl1pPr>
              <a:defRPr/>
            </a:lvl1pPr>
          </a:lstStyle>
          <a:p>
            <a:endParaRPr lang="en-US"/>
          </a:p>
        </p:txBody>
      </p:sp>
      <p:sp>
        <p:nvSpPr>
          <p:cNvPr id="8" name="Footer Placeholder 7"/>
          <p:cNvSpPr>
            <a:spLocks noGrp="1"/>
          </p:cNvSpPr>
          <p:nvPr>
            <p:ph type="ftr" sz="quarter" idx="11"/>
          </p:nvPr>
        </p:nvSpPr>
        <p:spPr>
          <a:xfrm>
            <a:off x="4165600" y="6248400"/>
            <a:ext cx="3860800" cy="457200"/>
          </a:xfrm>
        </p:spPr>
        <p:txBody>
          <a:bodyPr/>
          <a:lstStyle>
            <a:lvl1pPr>
              <a:defRPr/>
            </a:lvl1pPr>
          </a:lstStyle>
          <a:p>
            <a:endParaRPr lang="en-US"/>
          </a:p>
        </p:txBody>
      </p:sp>
      <p:sp>
        <p:nvSpPr>
          <p:cNvPr id="9" name="Slide Number Placeholder 8"/>
          <p:cNvSpPr>
            <a:spLocks noGrp="1"/>
          </p:cNvSpPr>
          <p:nvPr>
            <p:ph type="sldNum" sz="quarter" idx="12"/>
          </p:nvPr>
        </p:nvSpPr>
        <p:spPr>
          <a:xfrm>
            <a:off x="8737600" y="6248400"/>
            <a:ext cx="2540000" cy="457200"/>
          </a:xfrm>
        </p:spPr>
        <p:txBody>
          <a:bodyPr/>
          <a:lstStyle>
            <a:lvl1pPr>
              <a:defRPr/>
            </a:lvl1pPr>
          </a:lstStyle>
          <a:p>
            <a:fld id="{71316259-BF4B-4DD2-A69A-6E7D8BABB08B}" type="slidenum">
              <a:rPr lang="en-US"/>
              <a:pPr/>
              <a:t>‹#›</a:t>
            </a:fld>
            <a:endParaRPr lang="en-US"/>
          </a:p>
        </p:txBody>
      </p:sp>
    </p:spTree>
    <p:extLst>
      <p:ext uri="{BB962C8B-B14F-4D97-AF65-F5344CB8AC3E}">
        <p14:creationId xmlns:p14="http://schemas.microsoft.com/office/powerpoint/2010/main" val="1228184234"/>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7D906BAC-4E61-4393-9D79-D74BBD5C04D8}" type="slidenum">
              <a:rPr lang="en-US"/>
              <a:pPr/>
              <a:t>‹#›</a:t>
            </a:fld>
            <a:endParaRPr lang="en-US"/>
          </a:p>
        </p:txBody>
      </p:sp>
    </p:spTree>
    <p:extLst>
      <p:ext uri="{BB962C8B-B14F-4D97-AF65-F5344CB8AC3E}">
        <p14:creationId xmlns:p14="http://schemas.microsoft.com/office/powerpoint/2010/main" val="49148374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B27265C8-43A4-4A2B-BFF9-0BD7090154D4}" type="slidenum">
              <a:rPr lang="en-US"/>
              <a:pPr/>
              <a:t>‹#›</a:t>
            </a:fld>
            <a:endParaRPr lang="en-US"/>
          </a:p>
        </p:txBody>
      </p:sp>
    </p:spTree>
    <p:extLst>
      <p:ext uri="{BB962C8B-B14F-4D97-AF65-F5344CB8AC3E}">
        <p14:creationId xmlns:p14="http://schemas.microsoft.com/office/powerpoint/2010/main" val="9879158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9812CB5A-D30C-450D-B911-002E863F378F}" type="slidenum">
              <a:rPr lang="en-US"/>
              <a:pPr/>
              <a:t>‹#›</a:t>
            </a:fld>
            <a:endParaRPr lang="en-US"/>
          </a:p>
        </p:txBody>
      </p:sp>
    </p:spTree>
    <p:extLst>
      <p:ext uri="{BB962C8B-B14F-4D97-AF65-F5344CB8AC3E}">
        <p14:creationId xmlns:p14="http://schemas.microsoft.com/office/powerpoint/2010/main" val="64185266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914400" y="62484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2484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248400"/>
            <a:ext cx="2540000" cy="457200"/>
          </a:xfrm>
        </p:spPr>
        <p:txBody>
          <a:bodyPr/>
          <a:lstStyle>
            <a:lvl1pPr>
              <a:defRPr/>
            </a:lvl1pPr>
          </a:lstStyle>
          <a:p>
            <a:fld id="{7BD462DF-2ACD-40F0-B3DD-E88B69262A01}" type="slidenum">
              <a:rPr lang="en-US"/>
              <a:pPr/>
              <a:t>‹#›</a:t>
            </a:fld>
            <a:endParaRPr lang="en-US"/>
          </a:p>
        </p:txBody>
      </p:sp>
    </p:spTree>
    <p:extLst>
      <p:ext uri="{BB962C8B-B14F-4D97-AF65-F5344CB8AC3E}">
        <p14:creationId xmlns:p14="http://schemas.microsoft.com/office/powerpoint/2010/main" val="64821110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36D799-77CC-4D6D-BC26-F511A1528C6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F7D38D-604F-40AD-8768-6E7D0F12EB8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9F062B-B85D-44ED-92C3-5F6ED5BBB797}"/>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5" name="Footer Placeholder 4">
            <a:extLst>
              <a:ext uri="{FF2B5EF4-FFF2-40B4-BE49-F238E27FC236}">
                <a16:creationId xmlns:a16="http://schemas.microsoft.com/office/drawing/2014/main" id="{4331A21F-D420-4031-8EA7-AA926DD71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3D6495-38E2-469B-871A-4FB72F176C35}"/>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3283042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67CBAF2F-06DE-4585-BCB0-B90E60BA398B}"/>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38441316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AF7E8-5C8D-41F9-B5E1-60D4B96BC9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C10EA2-DBE2-42F4-A311-AB9E5D76D8F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30BE70-AF9E-44A8-A035-2D3808A0F937}"/>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5" name="Footer Placeholder 4">
            <a:extLst>
              <a:ext uri="{FF2B5EF4-FFF2-40B4-BE49-F238E27FC236}">
                <a16:creationId xmlns:a16="http://schemas.microsoft.com/office/drawing/2014/main" id="{95B7E2FF-DAF8-4900-AD0F-5E6037A877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7D89040-9A6D-4803-8101-E66B2FB6B742}"/>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229175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D928-60C2-4007-BBF0-405E8711F6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FC572A4-5DEB-4354-883D-CDF0C7E8A33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C8C7199-A688-40DA-992F-8E52907FF68F}"/>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5" name="Footer Placeholder 4">
            <a:extLst>
              <a:ext uri="{FF2B5EF4-FFF2-40B4-BE49-F238E27FC236}">
                <a16:creationId xmlns:a16="http://schemas.microsoft.com/office/drawing/2014/main" id="{BE281AB6-2D45-427B-9E8A-CD2A8F7301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A88CB9-160C-4418-A39A-D6CE1CC081AC}"/>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32064108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4F316-DCD8-4F03-AC33-8D00EEADC8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EF2F6E8-5CB4-4F0B-9542-3CC9FC3FD99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B98FD4-816D-4185-B53D-C9858D70603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EB30AC5-5B7D-47A8-9256-E35E3773666B}"/>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6" name="Footer Placeholder 5">
            <a:extLst>
              <a:ext uri="{FF2B5EF4-FFF2-40B4-BE49-F238E27FC236}">
                <a16:creationId xmlns:a16="http://schemas.microsoft.com/office/drawing/2014/main" id="{AF72C15C-08A6-4399-ADEA-D876709321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B1C65-1F27-435A-87B6-A1737009BF77}"/>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134336477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C10AFC-15DE-48F2-A393-42C962E1BA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E54AC3-354A-426C-ACD0-DD3144D487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523B3D5-0B2F-452F-A802-CB747E5E2112}"/>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FF06A49-308D-4E71-BAC0-D683B2CA50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8596D3-3AC1-4119-8B77-9875C0CDCE9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781A0E4-C271-4C4A-9F67-68C6EB67B226}"/>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8" name="Footer Placeholder 7">
            <a:extLst>
              <a:ext uri="{FF2B5EF4-FFF2-40B4-BE49-F238E27FC236}">
                <a16:creationId xmlns:a16="http://schemas.microsoft.com/office/drawing/2014/main" id="{0C947122-DFD2-44AC-9DB9-1C02763DF1E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0813EE-E503-4CEE-9F22-31A8721866CB}"/>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85264420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A6E822-FDFD-41E3-8C32-AC45FAC61D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536AF-25A2-405C-BAE0-DEBE81606F89}"/>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4" name="Footer Placeholder 3">
            <a:extLst>
              <a:ext uri="{FF2B5EF4-FFF2-40B4-BE49-F238E27FC236}">
                <a16:creationId xmlns:a16="http://schemas.microsoft.com/office/drawing/2014/main" id="{DCA6E52B-F48D-4412-AC99-B21FC5FC02C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81CE3C0-1353-42DC-92C0-8B87C2E72F09}"/>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6817137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F16FFBC-71B9-4F1D-9846-CA84AC28FA3C}"/>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3" name="Footer Placeholder 2">
            <a:extLst>
              <a:ext uri="{FF2B5EF4-FFF2-40B4-BE49-F238E27FC236}">
                <a16:creationId xmlns:a16="http://schemas.microsoft.com/office/drawing/2014/main" id="{6ACFC541-0F34-4B12-BA77-D0C0016303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EACA7E3-8E10-46C9-8587-ABC7CD8AFF38}"/>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953390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48E6-1996-4E97-A993-1664046383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1640124-3D4E-48BE-8928-DD2009426FC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EFB1BCF-63D0-49C3-9767-06B6877DB3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1C1EDC1-A2D3-4CC9-B8F5-A38B9D0CBD38}"/>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6" name="Footer Placeholder 5">
            <a:extLst>
              <a:ext uri="{FF2B5EF4-FFF2-40B4-BE49-F238E27FC236}">
                <a16:creationId xmlns:a16="http://schemas.microsoft.com/office/drawing/2014/main" id="{BC353AD8-83CB-4A4A-8654-1084908812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C84EE7-D519-4515-9BC3-E613B3C4B0F9}"/>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921401995"/>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28525-DD00-48FB-992E-B52A9BC6DE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E129BB-A1CF-4102-9106-3F8EA5F560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E83BB8-A1A3-4877-BEC9-52C21462E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DBD498-CFAF-49F3-8245-726B6B65385C}"/>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6" name="Footer Placeholder 5">
            <a:extLst>
              <a:ext uri="{FF2B5EF4-FFF2-40B4-BE49-F238E27FC236}">
                <a16:creationId xmlns:a16="http://schemas.microsoft.com/office/drawing/2014/main" id="{CF0B8BF4-107B-422A-9E82-BE027735D6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036A86-CE20-4924-BB4B-1CEFBD43F4BF}"/>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15956130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4E5764-7363-4000-BE14-15321DE1184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FD88FA1-47AB-4CD9-BAFD-3947DD3FFBF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499557-0F16-45B1-A92F-97A59D0D8392}"/>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5" name="Footer Placeholder 4">
            <a:extLst>
              <a:ext uri="{FF2B5EF4-FFF2-40B4-BE49-F238E27FC236}">
                <a16:creationId xmlns:a16="http://schemas.microsoft.com/office/drawing/2014/main" id="{8C7CC5E0-3880-43BE-B2A9-74E8CEEDB3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EAABAB-C2A6-4C2D-BBEA-4D8F74438814}"/>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272499944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2335CD-39A0-445F-B964-9A54E7492BB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B6B2CEC-C976-464D-B584-6A4607376A9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9BF37A-AA1D-4A75-9DB9-8200DAED640A}"/>
              </a:ext>
            </a:extLst>
          </p:cNvPr>
          <p:cNvSpPr>
            <a:spLocks noGrp="1"/>
          </p:cNvSpPr>
          <p:nvPr>
            <p:ph type="dt" sz="half" idx="10"/>
          </p:nvPr>
        </p:nvSpPr>
        <p:spPr/>
        <p:txBody>
          <a:bodyPr/>
          <a:lstStyle/>
          <a:p>
            <a:fld id="{71563D4E-BA2A-4946-84BC-FE2F4DD8E517}" type="datetimeFigureOut">
              <a:rPr lang="en-US" smtClean="0"/>
              <a:t>7/10/2020</a:t>
            </a:fld>
            <a:endParaRPr lang="en-US"/>
          </a:p>
        </p:txBody>
      </p:sp>
      <p:sp>
        <p:nvSpPr>
          <p:cNvPr id="5" name="Footer Placeholder 4">
            <a:extLst>
              <a:ext uri="{FF2B5EF4-FFF2-40B4-BE49-F238E27FC236}">
                <a16:creationId xmlns:a16="http://schemas.microsoft.com/office/drawing/2014/main" id="{D8E239C3-2B4B-45A9-A2C5-8FEFDE3C49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77A812-2AFF-404B-951A-42778A3892BC}"/>
              </a:ext>
            </a:extLst>
          </p:cNvPr>
          <p:cNvSpPr>
            <a:spLocks noGrp="1"/>
          </p:cNvSpPr>
          <p:nvPr>
            <p:ph type="sldNum" sz="quarter" idx="12"/>
          </p:nvPr>
        </p:nvSpPr>
        <p:spPr/>
        <p:txBody>
          <a:bodyPr/>
          <a:lstStyle/>
          <a:p>
            <a:fld id="{ED725011-026A-44BA-8FD4-3387A3E125B5}" type="slidenum">
              <a:rPr lang="en-US" smtClean="0"/>
              <a:t>‹#›</a:t>
            </a:fld>
            <a:endParaRPr lang="en-US"/>
          </a:p>
        </p:txBody>
      </p:sp>
    </p:spTree>
    <p:extLst>
      <p:ext uri="{BB962C8B-B14F-4D97-AF65-F5344CB8AC3E}">
        <p14:creationId xmlns:p14="http://schemas.microsoft.com/office/powerpoint/2010/main" val="3429484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542121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7/10/2020</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2468570018"/>
      </p:ext>
    </p:extLst>
  </p:cSld>
  <p:clrMapOvr>
    <a:overrideClrMapping bg1="lt1" tx1="dk1" bg2="lt2" tx2="dk2" accent1="accent1" accent2="accent2" accent3="accent3" accent4="accent4" accent5="accent5" accent6="accent6" hlink="hlink" folHlink="folHlink"/>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9EF837-FEDB-44F2-8FB5-4F56FC548A33}"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08987631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7/10/2020</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3683374"/>
      </p:ext>
    </p:extLst>
  </p:cSld>
  <p:clrMapOvr>
    <a:overrideClrMapping bg1="lt1" tx1="dk1" bg2="lt2" tx2="dk2" accent1="accent1" accent2="accent2" accent3="accent3" accent4="accent4" accent5="accent5" accent6="accent6" hlink="hlink" folHlink="folHlink"/>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FBB33F-FEF5-4E73-A5F9-307689FE77C6}" type="datetimeFigureOut">
              <a:rPr lang="en-US" dirty="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7078888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64B5FA4-F0B8-4D71-BC92-932E3A1502F8}" type="datetimeFigureOut">
              <a:rPr lang="en-US" dirty="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54707774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FD89F80-C2CE-4D6A-80E4-D3515AD92BC6}" type="datetimeFigureOut">
              <a:rPr lang="en-US" dirty="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01727216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03299789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7/10/2020</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2432388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7/10/2020</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7815184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598A19-B9D6-4696-A74D-9FEF900C8B6A}"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821954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D6886524-372F-4E0C-9511-40AA1B9625BE}"/>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C36FF13-E92E-4476-A338-9D261929A0D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D0B33B-AA7B-4599-99D8-75B7D1D955EC}"/>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80136916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05100-39B0-4914-BBD6-34F267582565}" type="datetimeFigureOut">
              <a:rPr lang="en-US" dirty="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22446579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a:extLst>
              <a:ext uri="{FF2B5EF4-FFF2-40B4-BE49-F238E27FC236}">
                <a16:creationId xmlns:a16="http://schemas.microsoft.com/office/drawing/2014/main" id="{0DA45662-F935-410B-A08B-B299364B1B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72770E3-AD6F-428B-A89E-B759709C3F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46A65C72-8DB5-43D2-97A6-ABE6B3D8670B}"/>
              </a:ext>
            </a:extLst>
          </p:cNvPr>
          <p:cNvSpPr>
            <a:spLocks noGrp="1" noChangeArrowheads="1"/>
          </p:cNvSpPr>
          <p:nvPr>
            <p:ph type="sldNum" sz="quarter" idx="12"/>
          </p:nvPr>
        </p:nvSpPr>
        <p:spPr>
          <a:ln/>
        </p:spPr>
        <p:txBody>
          <a:bodyPr/>
          <a:lstStyle>
            <a:lvl1pPr>
              <a:defRPr/>
            </a:lvl1pPr>
          </a:lstStyle>
          <a:p>
            <a:fld id="{36EDCE21-BDC4-4378-AFF4-5F69239AE828}" type="slidenum">
              <a:rPr lang="en-US" altLang="en-US"/>
              <a:pPr/>
              <a:t>‹#›</a:t>
            </a:fld>
            <a:endParaRPr lang="en-US" altLang="en-US"/>
          </a:p>
        </p:txBody>
      </p:sp>
    </p:spTree>
    <p:extLst>
      <p:ext uri="{BB962C8B-B14F-4D97-AF65-F5344CB8AC3E}">
        <p14:creationId xmlns:p14="http://schemas.microsoft.com/office/powerpoint/2010/main" val="1938063910"/>
      </p:ext>
    </p:extLst>
  </p:cSld>
  <p:clrMapOvr>
    <a:masterClrMapping/>
  </p:clrMapOvr>
  <p:transition>
    <p:random/>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9D2B3CC5-BCF5-422B-AD97-E9F8673A7F9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E304BE8-AC9F-42EB-A3E8-4A7DD067B25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5120884A-AB4B-4205-81FD-B47C113E3015}"/>
              </a:ext>
            </a:extLst>
          </p:cNvPr>
          <p:cNvSpPr>
            <a:spLocks noGrp="1" noChangeArrowheads="1"/>
          </p:cNvSpPr>
          <p:nvPr>
            <p:ph type="sldNum" sz="quarter" idx="12"/>
          </p:nvPr>
        </p:nvSpPr>
        <p:spPr>
          <a:ln/>
        </p:spPr>
        <p:txBody>
          <a:bodyPr/>
          <a:lstStyle>
            <a:lvl1pPr>
              <a:defRPr/>
            </a:lvl1pPr>
          </a:lstStyle>
          <a:p>
            <a:fld id="{7CF8456D-5147-4AFF-B193-80FCF488165D}" type="slidenum">
              <a:rPr lang="en-US" altLang="en-US"/>
              <a:pPr/>
              <a:t>‹#›</a:t>
            </a:fld>
            <a:endParaRPr lang="en-US" altLang="en-US"/>
          </a:p>
        </p:txBody>
      </p:sp>
    </p:spTree>
    <p:extLst>
      <p:ext uri="{BB962C8B-B14F-4D97-AF65-F5344CB8AC3E}">
        <p14:creationId xmlns:p14="http://schemas.microsoft.com/office/powerpoint/2010/main" val="411555760"/>
      </p:ext>
    </p:extLst>
  </p:cSld>
  <p:clrMapOvr>
    <a:masterClrMapping/>
  </p:clrMapOvr>
  <p:transition>
    <p:random/>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77C24B1B-4188-438E-9757-5DC74C36B0F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006AE56C-70D2-4E05-864B-652765C943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E0639157-990A-4963-82EE-A26B1B6F2BEC}"/>
              </a:ext>
            </a:extLst>
          </p:cNvPr>
          <p:cNvSpPr>
            <a:spLocks noGrp="1" noChangeArrowheads="1"/>
          </p:cNvSpPr>
          <p:nvPr>
            <p:ph type="sldNum" sz="quarter" idx="12"/>
          </p:nvPr>
        </p:nvSpPr>
        <p:spPr>
          <a:ln/>
        </p:spPr>
        <p:txBody>
          <a:bodyPr/>
          <a:lstStyle>
            <a:lvl1pPr>
              <a:defRPr/>
            </a:lvl1pPr>
          </a:lstStyle>
          <a:p>
            <a:fld id="{E6B77479-0B81-4937-9EAC-1A352CE5F700}" type="slidenum">
              <a:rPr lang="en-US" altLang="en-US"/>
              <a:pPr/>
              <a:t>‹#›</a:t>
            </a:fld>
            <a:endParaRPr lang="en-US" altLang="en-US"/>
          </a:p>
        </p:txBody>
      </p:sp>
    </p:spTree>
    <p:extLst>
      <p:ext uri="{BB962C8B-B14F-4D97-AF65-F5344CB8AC3E}">
        <p14:creationId xmlns:p14="http://schemas.microsoft.com/office/powerpoint/2010/main" val="1036735134"/>
      </p:ext>
    </p:extLst>
  </p:cSld>
  <p:clrMapOvr>
    <a:masterClrMapping/>
  </p:clrMapOvr>
  <p:transition>
    <p:random/>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D2DD63CD-4F64-4867-8B45-BFCD365E29F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253FD90-7CE6-444E-8BD5-9D20B072A1D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E9A160EA-40DC-469D-8CB4-3CFA60AB0668}"/>
              </a:ext>
            </a:extLst>
          </p:cNvPr>
          <p:cNvSpPr>
            <a:spLocks noGrp="1" noChangeArrowheads="1"/>
          </p:cNvSpPr>
          <p:nvPr>
            <p:ph type="sldNum" sz="quarter" idx="12"/>
          </p:nvPr>
        </p:nvSpPr>
        <p:spPr>
          <a:ln/>
        </p:spPr>
        <p:txBody>
          <a:bodyPr/>
          <a:lstStyle>
            <a:lvl1pPr>
              <a:defRPr/>
            </a:lvl1pPr>
          </a:lstStyle>
          <a:p>
            <a:fld id="{1253B177-9034-445A-A965-9D1BEA89B326}" type="slidenum">
              <a:rPr lang="en-US" altLang="en-US"/>
              <a:pPr/>
              <a:t>‹#›</a:t>
            </a:fld>
            <a:endParaRPr lang="en-US" altLang="en-US"/>
          </a:p>
        </p:txBody>
      </p:sp>
    </p:spTree>
    <p:extLst>
      <p:ext uri="{BB962C8B-B14F-4D97-AF65-F5344CB8AC3E}">
        <p14:creationId xmlns:p14="http://schemas.microsoft.com/office/powerpoint/2010/main" val="4192618149"/>
      </p:ext>
    </p:extLst>
  </p:cSld>
  <p:clrMapOvr>
    <a:masterClrMapping/>
  </p:clrMapOvr>
  <p:transition>
    <p:random/>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FA5048D2-D238-4BC9-A210-F5729BB84E44}"/>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6">
            <a:extLst>
              <a:ext uri="{FF2B5EF4-FFF2-40B4-BE49-F238E27FC236}">
                <a16:creationId xmlns:a16="http://schemas.microsoft.com/office/drawing/2014/main" id="{BE6D92C2-97B0-4FCC-B3CA-A1AB3ADCF3F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7">
            <a:extLst>
              <a:ext uri="{FF2B5EF4-FFF2-40B4-BE49-F238E27FC236}">
                <a16:creationId xmlns:a16="http://schemas.microsoft.com/office/drawing/2014/main" id="{3648D4A9-A6A4-46A1-A570-050D17D13B73}"/>
              </a:ext>
            </a:extLst>
          </p:cNvPr>
          <p:cNvSpPr>
            <a:spLocks noGrp="1" noChangeArrowheads="1"/>
          </p:cNvSpPr>
          <p:nvPr>
            <p:ph type="sldNum" sz="quarter" idx="12"/>
          </p:nvPr>
        </p:nvSpPr>
        <p:spPr>
          <a:ln/>
        </p:spPr>
        <p:txBody>
          <a:bodyPr/>
          <a:lstStyle>
            <a:lvl1pPr>
              <a:defRPr/>
            </a:lvl1pPr>
          </a:lstStyle>
          <a:p>
            <a:fld id="{235B120D-916D-4C1A-8878-34644EAB10C5}" type="slidenum">
              <a:rPr lang="en-US" altLang="en-US"/>
              <a:pPr/>
              <a:t>‹#›</a:t>
            </a:fld>
            <a:endParaRPr lang="en-US" altLang="en-US"/>
          </a:p>
        </p:txBody>
      </p:sp>
    </p:spTree>
    <p:extLst>
      <p:ext uri="{BB962C8B-B14F-4D97-AF65-F5344CB8AC3E}">
        <p14:creationId xmlns:p14="http://schemas.microsoft.com/office/powerpoint/2010/main" val="2826666570"/>
      </p:ext>
    </p:extLst>
  </p:cSld>
  <p:clrMapOvr>
    <a:masterClrMapping/>
  </p:clrMapOvr>
  <p:transition>
    <p:random/>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253CF981-01AE-4115-BCD5-4E162AD27174}"/>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E794088-4211-4E66-9D2A-5E491D2C59B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7E1C14E6-7DBC-4819-965D-9B88153A84B0}"/>
              </a:ext>
            </a:extLst>
          </p:cNvPr>
          <p:cNvSpPr>
            <a:spLocks noGrp="1" noChangeArrowheads="1"/>
          </p:cNvSpPr>
          <p:nvPr>
            <p:ph type="sldNum" sz="quarter" idx="12"/>
          </p:nvPr>
        </p:nvSpPr>
        <p:spPr>
          <a:ln/>
        </p:spPr>
        <p:txBody>
          <a:bodyPr/>
          <a:lstStyle>
            <a:lvl1pPr>
              <a:defRPr/>
            </a:lvl1pPr>
          </a:lstStyle>
          <a:p>
            <a:fld id="{5D0E9AB9-732E-4858-A50F-AF60A81E50D4}" type="slidenum">
              <a:rPr lang="en-US" altLang="en-US"/>
              <a:pPr/>
              <a:t>‹#›</a:t>
            </a:fld>
            <a:endParaRPr lang="en-US" altLang="en-US"/>
          </a:p>
        </p:txBody>
      </p:sp>
    </p:spTree>
    <p:extLst>
      <p:ext uri="{BB962C8B-B14F-4D97-AF65-F5344CB8AC3E}">
        <p14:creationId xmlns:p14="http://schemas.microsoft.com/office/powerpoint/2010/main" val="2971043156"/>
      </p:ext>
    </p:extLst>
  </p:cSld>
  <p:clrMapOvr>
    <a:masterClrMapping/>
  </p:clrMapOvr>
  <p:transition>
    <p:random/>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0C13CFCC-FEE1-4D3F-86E8-E4052AE4AFC0}"/>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6">
            <a:extLst>
              <a:ext uri="{FF2B5EF4-FFF2-40B4-BE49-F238E27FC236}">
                <a16:creationId xmlns:a16="http://schemas.microsoft.com/office/drawing/2014/main" id="{D25DF501-24DE-4C30-895A-C7FFA1DA5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7">
            <a:extLst>
              <a:ext uri="{FF2B5EF4-FFF2-40B4-BE49-F238E27FC236}">
                <a16:creationId xmlns:a16="http://schemas.microsoft.com/office/drawing/2014/main" id="{394B8F05-EFD0-415C-89FD-B612F62513E4}"/>
              </a:ext>
            </a:extLst>
          </p:cNvPr>
          <p:cNvSpPr>
            <a:spLocks noGrp="1" noChangeArrowheads="1"/>
          </p:cNvSpPr>
          <p:nvPr>
            <p:ph type="sldNum" sz="quarter" idx="12"/>
          </p:nvPr>
        </p:nvSpPr>
        <p:spPr>
          <a:ln/>
        </p:spPr>
        <p:txBody>
          <a:bodyPr/>
          <a:lstStyle>
            <a:lvl1pPr>
              <a:defRPr/>
            </a:lvl1pPr>
          </a:lstStyle>
          <a:p>
            <a:fld id="{E18954A8-342C-42EB-BC70-099B27447FF0}" type="slidenum">
              <a:rPr lang="en-US" altLang="en-US"/>
              <a:pPr/>
              <a:t>‹#›</a:t>
            </a:fld>
            <a:endParaRPr lang="en-US" altLang="en-US"/>
          </a:p>
        </p:txBody>
      </p:sp>
    </p:spTree>
    <p:extLst>
      <p:ext uri="{BB962C8B-B14F-4D97-AF65-F5344CB8AC3E}">
        <p14:creationId xmlns:p14="http://schemas.microsoft.com/office/powerpoint/2010/main" val="699458871"/>
      </p:ext>
    </p:extLst>
  </p:cSld>
  <p:clrMapOvr>
    <a:masterClrMapping/>
  </p:clrMapOvr>
  <p:transition>
    <p:random/>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87D52CF5-EFFA-4E5C-AC80-782FFF7D49E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1EBDF24-9112-4B58-A201-A65DC3B2C4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C4052928-B03C-4BEA-AC39-EDF5297271A9}"/>
              </a:ext>
            </a:extLst>
          </p:cNvPr>
          <p:cNvSpPr>
            <a:spLocks noGrp="1" noChangeArrowheads="1"/>
          </p:cNvSpPr>
          <p:nvPr>
            <p:ph type="sldNum" sz="quarter" idx="12"/>
          </p:nvPr>
        </p:nvSpPr>
        <p:spPr>
          <a:ln/>
        </p:spPr>
        <p:txBody>
          <a:bodyPr/>
          <a:lstStyle>
            <a:lvl1pPr>
              <a:defRPr/>
            </a:lvl1pPr>
          </a:lstStyle>
          <a:p>
            <a:fld id="{DC591465-4F17-4E47-A75C-2809EF77ABA7}" type="slidenum">
              <a:rPr lang="en-US" altLang="en-US"/>
              <a:pPr/>
              <a:t>‹#›</a:t>
            </a:fld>
            <a:endParaRPr lang="en-US" altLang="en-US"/>
          </a:p>
        </p:txBody>
      </p:sp>
    </p:spTree>
    <p:extLst>
      <p:ext uri="{BB962C8B-B14F-4D97-AF65-F5344CB8AC3E}">
        <p14:creationId xmlns:p14="http://schemas.microsoft.com/office/powerpoint/2010/main" val="1808574130"/>
      </p:ext>
    </p:extLst>
  </p:cSld>
  <p:clrMapOvr>
    <a:masterClrMapping/>
  </p:clrMapOvr>
  <p:transition>
    <p:random/>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80C917D-CEE1-4DBF-BD54-374B206E3DF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1687F6C-1F35-477A-ABD8-DF6DC1C77D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33B98E99-B231-4D14-B51F-715CEE5A0C5C}"/>
              </a:ext>
            </a:extLst>
          </p:cNvPr>
          <p:cNvSpPr>
            <a:spLocks noGrp="1" noChangeArrowheads="1"/>
          </p:cNvSpPr>
          <p:nvPr>
            <p:ph type="sldNum" sz="quarter" idx="12"/>
          </p:nvPr>
        </p:nvSpPr>
        <p:spPr>
          <a:ln/>
        </p:spPr>
        <p:txBody>
          <a:bodyPr/>
          <a:lstStyle>
            <a:lvl1pPr>
              <a:defRPr/>
            </a:lvl1pPr>
          </a:lstStyle>
          <a:p>
            <a:fld id="{092BB5B0-1C7C-44F3-A1B8-FA24E7AE9632}" type="slidenum">
              <a:rPr lang="en-US" altLang="en-US"/>
              <a:pPr/>
              <a:t>‹#›</a:t>
            </a:fld>
            <a:endParaRPr lang="en-US" altLang="en-US"/>
          </a:p>
        </p:txBody>
      </p:sp>
    </p:spTree>
    <p:extLst>
      <p:ext uri="{BB962C8B-B14F-4D97-AF65-F5344CB8AC3E}">
        <p14:creationId xmlns:p14="http://schemas.microsoft.com/office/powerpoint/2010/main" val="2032671177"/>
      </p:ext>
    </p:extLst>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10AD1345-AD52-4A63-A7E8-ADCF7310831B}"/>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3404C88-4713-4788-8BE3-2525384483C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D17ED8-BE94-47A8-81FF-EBAC0E72ACE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72266410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89079316-7B2C-42A4-B828-AA223980BE3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6DA9CE71-F22F-4B7C-A2B3-AD57C87BDAC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7A5C066F-49C3-4D13-988A-8AD2416616CA}"/>
              </a:ext>
            </a:extLst>
          </p:cNvPr>
          <p:cNvSpPr>
            <a:spLocks noGrp="1" noChangeArrowheads="1"/>
          </p:cNvSpPr>
          <p:nvPr>
            <p:ph type="sldNum" sz="quarter" idx="12"/>
          </p:nvPr>
        </p:nvSpPr>
        <p:spPr>
          <a:ln/>
        </p:spPr>
        <p:txBody>
          <a:bodyPr/>
          <a:lstStyle>
            <a:lvl1pPr>
              <a:defRPr/>
            </a:lvl1pPr>
          </a:lstStyle>
          <a:p>
            <a:fld id="{74215481-37EE-487D-9B21-C91E5A01C8EE}" type="slidenum">
              <a:rPr lang="en-US" altLang="en-US"/>
              <a:pPr/>
              <a:t>‹#›</a:t>
            </a:fld>
            <a:endParaRPr lang="en-US" altLang="en-US"/>
          </a:p>
        </p:txBody>
      </p:sp>
    </p:spTree>
    <p:extLst>
      <p:ext uri="{BB962C8B-B14F-4D97-AF65-F5344CB8AC3E}">
        <p14:creationId xmlns:p14="http://schemas.microsoft.com/office/powerpoint/2010/main" val="1155651347"/>
      </p:ext>
    </p:extLst>
  </p:cSld>
  <p:clrMapOvr>
    <a:masterClrMapping/>
  </p:clrMapOvr>
  <p:transition>
    <p:random/>
  </p:transition>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DC3F2C6-6EA6-4392-84B0-652449B1A3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5D35288-D2AC-42B2-8FCE-99DDC2A9791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2B0C8590-1405-418E-9F0A-8B928D5AF466}"/>
              </a:ext>
            </a:extLst>
          </p:cNvPr>
          <p:cNvSpPr>
            <a:spLocks noGrp="1" noChangeArrowheads="1"/>
          </p:cNvSpPr>
          <p:nvPr>
            <p:ph type="sldNum" sz="quarter" idx="12"/>
          </p:nvPr>
        </p:nvSpPr>
        <p:spPr>
          <a:ln/>
        </p:spPr>
        <p:txBody>
          <a:bodyPr/>
          <a:lstStyle>
            <a:lvl1pPr>
              <a:defRPr/>
            </a:lvl1pPr>
          </a:lstStyle>
          <a:p>
            <a:fld id="{A33793FE-5229-485E-805E-3C6775464B38}" type="slidenum">
              <a:rPr lang="en-US" altLang="en-US"/>
              <a:pPr/>
              <a:t>‹#›</a:t>
            </a:fld>
            <a:endParaRPr lang="en-US" altLang="en-US"/>
          </a:p>
        </p:txBody>
      </p:sp>
    </p:spTree>
    <p:extLst>
      <p:ext uri="{BB962C8B-B14F-4D97-AF65-F5344CB8AC3E}">
        <p14:creationId xmlns:p14="http://schemas.microsoft.com/office/powerpoint/2010/main" val="1322496108"/>
      </p:ext>
    </p:extLst>
  </p:cSld>
  <p:clrMapOvr>
    <a:masterClrMapping/>
  </p:clrMapOvr>
  <p:transition>
    <p:random/>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304E59DC-209D-4222-A2A1-39989811661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7362166-A7BD-4AEC-919D-CCC70A4D690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9593BB60-1028-4C27-81ED-B782084C572D}"/>
              </a:ext>
            </a:extLst>
          </p:cNvPr>
          <p:cNvSpPr>
            <a:spLocks noGrp="1" noChangeArrowheads="1"/>
          </p:cNvSpPr>
          <p:nvPr>
            <p:ph type="sldNum" sz="quarter" idx="12"/>
          </p:nvPr>
        </p:nvSpPr>
        <p:spPr>
          <a:ln/>
        </p:spPr>
        <p:txBody>
          <a:bodyPr/>
          <a:lstStyle>
            <a:lvl1pPr>
              <a:defRPr/>
            </a:lvl1pPr>
          </a:lstStyle>
          <a:p>
            <a:fld id="{3B0EF31C-4A27-47F5-BDF6-B3E7AA0880FF}" type="slidenum">
              <a:rPr lang="en-US" altLang="en-US"/>
              <a:pPr/>
              <a:t>‹#›</a:t>
            </a:fld>
            <a:endParaRPr lang="en-US" altLang="en-US"/>
          </a:p>
        </p:txBody>
      </p:sp>
    </p:spTree>
    <p:extLst>
      <p:ext uri="{BB962C8B-B14F-4D97-AF65-F5344CB8AC3E}">
        <p14:creationId xmlns:p14="http://schemas.microsoft.com/office/powerpoint/2010/main" val="869425392"/>
      </p:ext>
    </p:extLst>
  </p:cSld>
  <p:clrMapOvr>
    <a:masterClrMapping/>
  </p:clrMapOvr>
  <p:transition>
    <p:random/>
  </p:transition>
</p:sldLayout>
</file>

<file path=ppt/slideLayouts/slideLayout183.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ontent Placeholder 2"/>
          <p:cNvSpPr>
            <a:spLocks noGrp="1"/>
          </p:cNvSpPr>
          <p:nvPr>
            <p:ph sz="half" idx="1"/>
          </p:nvPr>
        </p:nvSpPr>
        <p:spPr>
          <a:xfrm>
            <a:off x="914400" y="19812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914400" y="4114800"/>
            <a:ext cx="103632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19D75D9D-1C2F-4ECD-A8BA-886DE0B448F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4C73A5A-1EA1-4202-84CB-918358AAD04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1181C036-C4A5-41F8-A35F-3D1C759A8E3A}"/>
              </a:ext>
            </a:extLst>
          </p:cNvPr>
          <p:cNvSpPr>
            <a:spLocks noGrp="1" noChangeArrowheads="1"/>
          </p:cNvSpPr>
          <p:nvPr>
            <p:ph type="sldNum" sz="quarter" idx="12"/>
          </p:nvPr>
        </p:nvSpPr>
        <p:spPr>
          <a:ln/>
        </p:spPr>
        <p:txBody>
          <a:bodyPr/>
          <a:lstStyle>
            <a:lvl1pPr>
              <a:defRPr/>
            </a:lvl1pPr>
          </a:lstStyle>
          <a:p>
            <a:fld id="{EEDA8D1B-592D-4783-900A-DD3383C70FC5}" type="slidenum">
              <a:rPr lang="en-US" altLang="en-US"/>
              <a:pPr/>
              <a:t>‹#›</a:t>
            </a:fld>
            <a:endParaRPr lang="en-US" altLang="en-US"/>
          </a:p>
        </p:txBody>
      </p:sp>
    </p:spTree>
    <p:extLst>
      <p:ext uri="{BB962C8B-B14F-4D97-AF65-F5344CB8AC3E}">
        <p14:creationId xmlns:p14="http://schemas.microsoft.com/office/powerpoint/2010/main" val="4084925394"/>
      </p:ext>
    </p:extLst>
  </p:cSld>
  <p:clrMapOvr>
    <a:masterClrMapping/>
  </p:clrMapOvr>
  <p:transition>
    <p:random/>
  </p:transition>
</p:sldLayout>
</file>

<file path=ppt/slideLayouts/slideLayout184.xml><?xml version="1.0" encoding="utf-8"?>
<p:sldLayout xmlns:a="http://schemas.openxmlformats.org/drawingml/2006/main" xmlns:r="http://schemas.openxmlformats.org/officeDocument/2006/relationships" xmlns:p="http://schemas.openxmlformats.org/presentationml/2006/main" type="chartAndTx" preserve="1">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hart Placeholder 2"/>
          <p:cNvSpPr>
            <a:spLocks noGrp="1"/>
          </p:cNvSpPr>
          <p:nvPr>
            <p:ph type="ch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9046F2D1-ED93-4592-8CF8-E6478C62A6D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31AF383-B226-4FA4-9F37-46CC6415E64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5BC43734-33A1-4CF2-944E-A470781C0131}"/>
              </a:ext>
            </a:extLst>
          </p:cNvPr>
          <p:cNvSpPr>
            <a:spLocks noGrp="1" noChangeArrowheads="1"/>
          </p:cNvSpPr>
          <p:nvPr>
            <p:ph type="sldNum" sz="quarter" idx="12"/>
          </p:nvPr>
        </p:nvSpPr>
        <p:spPr>
          <a:ln/>
        </p:spPr>
        <p:txBody>
          <a:bodyPr/>
          <a:lstStyle>
            <a:lvl1pPr>
              <a:defRPr/>
            </a:lvl1pPr>
          </a:lstStyle>
          <a:p>
            <a:fld id="{22E6921C-5BCE-4681-AA4F-39C7B5B08615}" type="slidenum">
              <a:rPr lang="en-US" altLang="en-US"/>
              <a:pPr/>
              <a:t>‹#›</a:t>
            </a:fld>
            <a:endParaRPr lang="en-US" altLang="en-US"/>
          </a:p>
        </p:txBody>
      </p:sp>
    </p:spTree>
    <p:extLst>
      <p:ext uri="{BB962C8B-B14F-4D97-AF65-F5344CB8AC3E}">
        <p14:creationId xmlns:p14="http://schemas.microsoft.com/office/powerpoint/2010/main" val="2557653692"/>
      </p:ext>
    </p:extLst>
  </p:cSld>
  <p:clrMapOvr>
    <a:masterClrMapping/>
  </p:clrMapOvr>
  <p:transition>
    <p:random/>
  </p:transition>
</p:sldLayout>
</file>

<file path=ppt/slideLayouts/slideLayout185.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981200"/>
            <a:ext cx="5080000" cy="4114800"/>
          </a:xfrm>
        </p:spPr>
        <p:txBody>
          <a:bodyPr/>
          <a:lstStyle/>
          <a:p>
            <a:pPr lvl="0"/>
            <a:endParaRPr lang="en-US" noProof="0"/>
          </a:p>
        </p:txBody>
      </p:sp>
      <p:sp>
        <p:nvSpPr>
          <p:cNvPr id="5" name="Rectangle 5">
            <a:extLst>
              <a:ext uri="{FF2B5EF4-FFF2-40B4-BE49-F238E27FC236}">
                <a16:creationId xmlns:a16="http://schemas.microsoft.com/office/drawing/2014/main" id="{789B87D2-3F03-4BBC-B016-06D0509CB4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36183A76-073B-48DE-AD08-3DDF474842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7">
            <a:extLst>
              <a:ext uri="{FF2B5EF4-FFF2-40B4-BE49-F238E27FC236}">
                <a16:creationId xmlns:a16="http://schemas.microsoft.com/office/drawing/2014/main" id="{26DB69A2-044A-40AA-A021-CDFECD4E38F1}"/>
              </a:ext>
            </a:extLst>
          </p:cNvPr>
          <p:cNvSpPr>
            <a:spLocks noGrp="1" noChangeArrowheads="1"/>
          </p:cNvSpPr>
          <p:nvPr>
            <p:ph type="sldNum" sz="quarter" idx="12"/>
          </p:nvPr>
        </p:nvSpPr>
        <p:spPr>
          <a:ln/>
        </p:spPr>
        <p:txBody>
          <a:bodyPr/>
          <a:lstStyle>
            <a:lvl1pPr>
              <a:defRPr/>
            </a:lvl1pPr>
          </a:lstStyle>
          <a:p>
            <a:fld id="{B17C909C-D1EA-4250-AFA8-546F95979817}" type="slidenum">
              <a:rPr lang="en-US" altLang="en-US"/>
              <a:pPr/>
              <a:t>‹#›</a:t>
            </a:fld>
            <a:endParaRPr lang="en-US" altLang="en-US"/>
          </a:p>
        </p:txBody>
      </p:sp>
    </p:spTree>
    <p:extLst>
      <p:ext uri="{BB962C8B-B14F-4D97-AF65-F5344CB8AC3E}">
        <p14:creationId xmlns:p14="http://schemas.microsoft.com/office/powerpoint/2010/main" val="3844201920"/>
      </p:ext>
    </p:extLst>
  </p:cSld>
  <p:clrMapOvr>
    <a:masterClrMapping/>
  </p:clrMapOvr>
  <p:transition>
    <p:random/>
  </p:transition>
</p:sldLayout>
</file>

<file path=ppt/slideLayouts/slideLayout18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914400" y="1981200"/>
            <a:ext cx="10363200" cy="4114800"/>
          </a:xfrm>
        </p:spPr>
        <p:txBody>
          <a:bodyPr/>
          <a:lstStyle/>
          <a:p>
            <a:pPr lvl="0"/>
            <a:endParaRPr lang="en-US" noProof="0"/>
          </a:p>
        </p:txBody>
      </p:sp>
      <p:sp>
        <p:nvSpPr>
          <p:cNvPr id="4" name="Rectangle 5">
            <a:extLst>
              <a:ext uri="{FF2B5EF4-FFF2-40B4-BE49-F238E27FC236}">
                <a16:creationId xmlns:a16="http://schemas.microsoft.com/office/drawing/2014/main" id="{D7A656AB-A813-43CD-A440-3376782452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369E5CDF-A0A8-4C0D-95F0-83957C1DC0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3F83094D-41D9-4AA5-B2C5-CA0DE19A608B}"/>
              </a:ext>
            </a:extLst>
          </p:cNvPr>
          <p:cNvSpPr>
            <a:spLocks noGrp="1" noChangeArrowheads="1"/>
          </p:cNvSpPr>
          <p:nvPr>
            <p:ph type="sldNum" sz="quarter" idx="12"/>
          </p:nvPr>
        </p:nvSpPr>
        <p:spPr>
          <a:ln/>
        </p:spPr>
        <p:txBody>
          <a:bodyPr/>
          <a:lstStyle>
            <a:lvl1pPr>
              <a:defRPr/>
            </a:lvl1pPr>
          </a:lstStyle>
          <a:p>
            <a:fld id="{A391854F-2B7F-4178-807F-42A3BAB723D2}" type="slidenum">
              <a:rPr lang="en-US" altLang="en-US"/>
              <a:pPr/>
              <a:t>‹#›</a:t>
            </a:fld>
            <a:endParaRPr lang="en-US" altLang="en-US"/>
          </a:p>
        </p:txBody>
      </p:sp>
    </p:spTree>
    <p:extLst>
      <p:ext uri="{BB962C8B-B14F-4D97-AF65-F5344CB8AC3E}">
        <p14:creationId xmlns:p14="http://schemas.microsoft.com/office/powerpoint/2010/main" val="2572179954"/>
      </p:ext>
    </p:extLst>
  </p:cSld>
  <p:clrMapOvr>
    <a:masterClrMapping/>
  </p:clrMapOvr>
  <p:transition>
    <p:random/>
  </p:transition>
</p:sldLayout>
</file>

<file path=ppt/slideLayouts/slideLayout18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5">
            <a:extLst>
              <a:ext uri="{FF2B5EF4-FFF2-40B4-BE49-F238E27FC236}">
                <a16:creationId xmlns:a16="http://schemas.microsoft.com/office/drawing/2014/main" id="{79827594-0C29-4EDE-A4E7-C364D79B7D3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7D4EF096-89B5-4AAB-8B0D-C0B1B7604B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7">
            <a:extLst>
              <a:ext uri="{FF2B5EF4-FFF2-40B4-BE49-F238E27FC236}">
                <a16:creationId xmlns:a16="http://schemas.microsoft.com/office/drawing/2014/main" id="{10591F70-AB9E-48B6-A4B4-8D1FCBAFBE47}"/>
              </a:ext>
            </a:extLst>
          </p:cNvPr>
          <p:cNvSpPr>
            <a:spLocks noGrp="1" noChangeArrowheads="1"/>
          </p:cNvSpPr>
          <p:nvPr>
            <p:ph type="sldNum" sz="quarter" idx="12"/>
          </p:nvPr>
        </p:nvSpPr>
        <p:spPr>
          <a:ln/>
        </p:spPr>
        <p:txBody>
          <a:bodyPr/>
          <a:lstStyle>
            <a:lvl1pPr>
              <a:defRPr/>
            </a:lvl1pPr>
          </a:lstStyle>
          <a:p>
            <a:fld id="{2C542F02-596D-4FD3-A9E8-C66550FB1D9F}" type="slidenum">
              <a:rPr lang="en-US" altLang="en-US"/>
              <a:pPr/>
              <a:t>‹#›</a:t>
            </a:fld>
            <a:endParaRPr lang="en-US" altLang="en-US"/>
          </a:p>
        </p:txBody>
      </p:sp>
    </p:spTree>
    <p:extLst>
      <p:ext uri="{BB962C8B-B14F-4D97-AF65-F5344CB8AC3E}">
        <p14:creationId xmlns:p14="http://schemas.microsoft.com/office/powerpoint/2010/main" val="4013532968"/>
      </p:ext>
    </p:extLst>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704E4C00-FFF2-43EF-A9D5-145B6F65AB43}"/>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C3DBEEB-3A61-41CA-A831-6905723E2B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77559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7/10/2020</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8156201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D2335209-36D4-421B-85E4-CE0380603126}"/>
              </a:ext>
            </a:extLst>
          </p:cNvPr>
          <p:cNvSpPr>
            <a:spLocks noGrp="1"/>
          </p:cNvSpPr>
          <p:nvPr>
            <p:ph type="title" orient="vert"/>
          </p:nvPr>
        </p:nvSpPr>
        <p:spPr>
          <a:xfrm>
            <a:off x="8839200" y="365126"/>
            <a:ext cx="2743200" cy="62642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57CEFE-36AC-4911-9CBB-B6E2C651E453}"/>
              </a:ext>
            </a:extLst>
          </p:cNvPr>
          <p:cNvSpPr>
            <a:spLocks noGrp="1"/>
          </p:cNvSpPr>
          <p:nvPr>
            <p:ph type="body" orient="vert" idx="1"/>
          </p:nvPr>
        </p:nvSpPr>
        <p:spPr>
          <a:xfrm>
            <a:off x="609600" y="365126"/>
            <a:ext cx="8026400" cy="6264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5953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9" name="WordArt 7">
            <a:extLst>
              <a:ext uri="{FF2B5EF4-FFF2-40B4-BE49-F238E27FC236}">
                <a16:creationId xmlns:a16="http://schemas.microsoft.com/office/drawing/2014/main" id="{C64F62E8-D144-473D-9B62-1221D6DB6EA5}"/>
              </a:ext>
            </a:extLst>
          </p:cNvPr>
          <p:cNvSpPr>
            <a:spLocks noChangeArrowheads="1" noChangeShapeType="1" noTextEdit="1"/>
          </p:cNvSpPr>
          <p:nvPr userDrawn="1"/>
        </p:nvSpPr>
        <p:spPr bwMode="auto">
          <a:xfrm>
            <a:off x="1739900" y="914400"/>
            <a:ext cx="8712200" cy="1905000"/>
          </a:xfrm>
          <a:prstGeom prst="rect">
            <a:avLst/>
          </a:prstGeom>
        </p:spPr>
        <p:txBody>
          <a:bodyPr spcFirstLastPara="1" wrap="none" fromWordArt="1">
            <a:prstTxWarp prst="textArchUp">
              <a:avLst>
                <a:gd name="adj" fmla="val 10800000"/>
              </a:avLst>
            </a:prstTxWarp>
          </a:bodyPr>
          <a:lstStyle/>
          <a:p>
            <a:pPr algn="ctr"/>
            <a:r>
              <a:rPr lang="en-US" sz="3600" b="1" kern="10">
                <a:ln w="9525">
                  <a:solidFill>
                    <a:srgbClr val="000000"/>
                  </a:solidFill>
                  <a:round/>
                  <a:headEnd/>
                  <a:tailEnd/>
                </a:ln>
                <a:solidFill>
                  <a:srgbClr val="000000"/>
                </a:solidFill>
                <a:effectLst>
                  <a:outerShdw dist="35921" dir="2700000" algn="ctr" rotWithShape="0">
                    <a:schemeClr val="bg1"/>
                  </a:outerShdw>
                </a:effectLst>
                <a:latin typeface="Georgia" panose="02040502050405020303" pitchFamily="18" charset="0"/>
              </a:rPr>
              <a:t>The Occult And Christians</a:t>
            </a:r>
          </a:p>
        </p:txBody>
      </p:sp>
      <p:pic>
        <p:nvPicPr>
          <p:cNvPr id="3081" name="Picture 9">
            <a:extLst>
              <a:ext uri="{FF2B5EF4-FFF2-40B4-BE49-F238E27FC236}">
                <a16:creationId xmlns:a16="http://schemas.microsoft.com/office/drawing/2014/main" id="{90F85204-7FF5-42C8-8C6E-E5BC1B5F70BA}"/>
              </a:ext>
            </a:extLst>
          </p:cNvPr>
          <p:cNvPicPr>
            <a:picLocks noChangeAspect="1" noChangeArrowheads="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24867" y="1219200"/>
            <a:ext cx="3496733" cy="2554288"/>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a:extLst>
              <a:ext uri="{FF2B5EF4-FFF2-40B4-BE49-F238E27FC236}">
                <a16:creationId xmlns:a16="http://schemas.microsoft.com/office/drawing/2014/main" id="{03D27EDB-2816-476E-9958-31DBA9ADE3BE}"/>
              </a:ext>
            </a:extLst>
          </p:cNvPr>
          <p:cNvSpPr txBox="1">
            <a:spLocks noChangeArrowheads="1"/>
          </p:cNvSpPr>
          <p:nvPr userDrawn="1"/>
        </p:nvSpPr>
        <p:spPr bwMode="auto">
          <a:xfrm>
            <a:off x="203200" y="3962401"/>
            <a:ext cx="11785600" cy="11906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t>Lesson Two: </a:t>
            </a:r>
          </a:p>
          <a:p>
            <a:pPr algn="ctr"/>
            <a:r>
              <a:rPr lang="en-US" altLang="en-US" sz="3600" b="1" i="1"/>
              <a:t>What is the Origin of the Occult? </a:t>
            </a:r>
          </a:p>
        </p:txBody>
      </p:sp>
    </p:spTree>
    <p:extLst>
      <p:ext uri="{BB962C8B-B14F-4D97-AF65-F5344CB8AC3E}">
        <p14:creationId xmlns:p14="http://schemas.microsoft.com/office/powerpoint/2010/main" val="785257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AF2F215F-96AA-49DB-9514-5721A2716331}"/>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2014B2-5338-4A0A-82FE-8CBE596DEEF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471920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74CE3437-C7B0-4D94-8F11-8236146954DF}"/>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E5CA104-0F57-409E-A43C-97C958563877}"/>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4216488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5B65B789-425D-4F2A-B0B8-8EB085160545}"/>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7E61CDA-A1A9-4BFA-A97F-964A70BC666F}"/>
              </a:ext>
            </a:extLst>
          </p:cNvPr>
          <p:cNvSpPr>
            <a:spLocks noGrp="1"/>
          </p:cNvSpPr>
          <p:nvPr>
            <p:ph sz="half" idx="1"/>
          </p:nvPr>
        </p:nvSpPr>
        <p:spPr>
          <a:xfrm>
            <a:off x="609600" y="1219200"/>
            <a:ext cx="538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569C4D2-D3BC-44DA-85A5-C20CF070CDA6}"/>
              </a:ext>
            </a:extLst>
          </p:cNvPr>
          <p:cNvSpPr>
            <a:spLocks noGrp="1"/>
          </p:cNvSpPr>
          <p:nvPr>
            <p:ph sz="half" idx="2"/>
          </p:nvPr>
        </p:nvSpPr>
        <p:spPr>
          <a:xfrm>
            <a:off x="6197600" y="1219200"/>
            <a:ext cx="538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7989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DB2D8FD8-9F8F-47D6-A136-FDEF92B06547}"/>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50C29CA-4E89-4BE6-BCCA-8FBD45C0916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7798A7D-13FE-4FCE-A8DE-062EAA59ABA8}"/>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C760014-FFB3-4942-BC10-F35D72ADA2B0}"/>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BC26C-EAFD-42F0-A4E9-754EF0DD0A12}"/>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15261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4CA7281C-8D86-4409-A8A3-E25FA7D757DA}"/>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9639381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92002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A754AAC8-8313-42D8-9544-4E547A61862A}"/>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C887D07-9FBB-47C2-B1D0-6B10CD3B3D1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AE0620-A01D-43AF-A0B2-67474E8D9BB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2637989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0C984E31-4602-495C-9D69-A128A7EA34A3}"/>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FC763CF-48D2-4082-B8CD-2F2F2210AE7E}"/>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EA2D779-A988-44ED-85B8-298A387004A4}"/>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8939488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7/10/2020</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48598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6425DFE5-105D-44CC-9505-999325B9B418}"/>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01DBC1-CBAD-46D5-8518-819B2B9EBD0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61952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2705DDD5-C004-423A-A1BC-67962372E567}"/>
              </a:ext>
            </a:extLst>
          </p:cNvPr>
          <p:cNvSpPr>
            <a:spLocks noGrp="1"/>
          </p:cNvSpPr>
          <p:nvPr>
            <p:ph type="title" orient="vert"/>
          </p:nvPr>
        </p:nvSpPr>
        <p:spPr>
          <a:xfrm>
            <a:off x="8839200" y="365126"/>
            <a:ext cx="2743200" cy="62642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FCF5085-81A8-4398-93DD-DB9FAC700E4A}"/>
              </a:ext>
            </a:extLst>
          </p:cNvPr>
          <p:cNvSpPr>
            <a:spLocks noGrp="1"/>
          </p:cNvSpPr>
          <p:nvPr>
            <p:ph type="body" orient="vert" idx="1"/>
          </p:nvPr>
        </p:nvSpPr>
        <p:spPr>
          <a:xfrm>
            <a:off x="609600" y="365126"/>
            <a:ext cx="8026400" cy="6264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382188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79" name="WordArt 7">
            <a:extLst>
              <a:ext uri="{FF2B5EF4-FFF2-40B4-BE49-F238E27FC236}">
                <a16:creationId xmlns:a16="http://schemas.microsoft.com/office/drawing/2014/main" id="{A7B209DF-6CBC-437B-B80F-5270E86652AB}"/>
              </a:ext>
            </a:extLst>
          </p:cNvPr>
          <p:cNvSpPr>
            <a:spLocks noChangeArrowheads="1" noChangeShapeType="1" noTextEdit="1"/>
          </p:cNvSpPr>
          <p:nvPr userDrawn="1"/>
        </p:nvSpPr>
        <p:spPr bwMode="auto">
          <a:xfrm>
            <a:off x="1739900" y="914400"/>
            <a:ext cx="8712200" cy="1905000"/>
          </a:xfrm>
          <a:prstGeom prst="rect">
            <a:avLst/>
          </a:prstGeom>
        </p:spPr>
        <p:txBody>
          <a:bodyPr spcFirstLastPara="1" wrap="none" fromWordArt="1">
            <a:prstTxWarp prst="textArchUp">
              <a:avLst>
                <a:gd name="adj" fmla="val 10800000"/>
              </a:avLst>
            </a:prstTxWarp>
          </a:bodyPr>
          <a:lstStyle/>
          <a:p>
            <a:pPr algn="ctr"/>
            <a:r>
              <a:rPr lang="en-US" sz="3600" b="1" kern="10">
                <a:ln w="9525">
                  <a:solidFill>
                    <a:srgbClr val="000000"/>
                  </a:solidFill>
                  <a:round/>
                  <a:headEnd/>
                  <a:tailEnd/>
                </a:ln>
                <a:solidFill>
                  <a:srgbClr val="000000"/>
                </a:solidFill>
                <a:effectLst>
                  <a:outerShdw dist="35921" dir="2700000" algn="ctr" rotWithShape="0">
                    <a:schemeClr val="bg1"/>
                  </a:outerShdw>
                </a:effectLst>
                <a:latin typeface="Georgia" panose="02040502050405020303" pitchFamily="18" charset="0"/>
              </a:rPr>
              <a:t>The Occult And Christians</a:t>
            </a:r>
          </a:p>
        </p:txBody>
      </p:sp>
      <p:pic>
        <p:nvPicPr>
          <p:cNvPr id="3081" name="Picture 9">
            <a:extLst>
              <a:ext uri="{FF2B5EF4-FFF2-40B4-BE49-F238E27FC236}">
                <a16:creationId xmlns:a16="http://schemas.microsoft.com/office/drawing/2014/main" id="{995913E9-D481-4772-AE75-414819AC8BDE}"/>
              </a:ext>
            </a:extLst>
          </p:cNvPr>
          <p:cNvPicPr>
            <a:picLocks noChangeAspect="1" noChangeArrowheads="1"/>
          </p:cNvPicPr>
          <p:nvPr userDrawn="1"/>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224867" y="1219200"/>
            <a:ext cx="3496733" cy="2554288"/>
          </a:xfrm>
          <a:prstGeom prst="rect">
            <a:avLst/>
          </a:prstGeom>
          <a:noFill/>
          <a:extLst>
            <a:ext uri="{909E8E84-426E-40DD-AFC4-6F175D3DCCD1}">
              <a14:hiddenFill xmlns:a14="http://schemas.microsoft.com/office/drawing/2010/main">
                <a:solidFill>
                  <a:srgbClr val="FFFFFF"/>
                </a:solidFill>
              </a14:hiddenFill>
            </a:ext>
          </a:extLst>
        </p:spPr>
      </p:pic>
      <p:sp>
        <p:nvSpPr>
          <p:cNvPr id="3082" name="Text Box 10">
            <a:extLst>
              <a:ext uri="{FF2B5EF4-FFF2-40B4-BE49-F238E27FC236}">
                <a16:creationId xmlns:a16="http://schemas.microsoft.com/office/drawing/2014/main" id="{9F3C6B54-7A54-4025-BE91-AC372397F708}"/>
              </a:ext>
            </a:extLst>
          </p:cNvPr>
          <p:cNvSpPr txBox="1">
            <a:spLocks noChangeArrowheads="1"/>
          </p:cNvSpPr>
          <p:nvPr userDrawn="1"/>
        </p:nvSpPr>
        <p:spPr bwMode="auto">
          <a:xfrm>
            <a:off x="203200" y="3962401"/>
            <a:ext cx="11785600" cy="119062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lgn="ctr"/>
            <a:r>
              <a:rPr lang="en-US" altLang="en-US" sz="3600" b="1"/>
              <a:t>Lesson Eight: </a:t>
            </a:r>
          </a:p>
          <a:p>
            <a:pPr algn="ctr"/>
            <a:r>
              <a:rPr lang="en-US" altLang="en-US" sz="3600" b="1" i="1"/>
              <a:t>The Occult’s Opposition to the Bible</a:t>
            </a:r>
          </a:p>
        </p:txBody>
      </p:sp>
    </p:spTree>
    <p:extLst>
      <p:ext uri="{BB962C8B-B14F-4D97-AF65-F5344CB8AC3E}">
        <p14:creationId xmlns:p14="http://schemas.microsoft.com/office/powerpoint/2010/main" val="10240863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35F75510-F5AE-4DA6-89B9-E7B28C2FF2B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1191C8E-BC92-4AA6-AE6F-6EFC6C00F25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9873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E3738743-DC02-4132-9412-06331DA271C1}"/>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58982D7-B34C-47E4-8697-60E616AAEF9F}"/>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30619493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A25D8150-A17B-49D3-813E-EAD86DD9EF07}"/>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6A01780-027A-4EE7-ACD3-98FD6E3FED1F}"/>
              </a:ext>
            </a:extLst>
          </p:cNvPr>
          <p:cNvSpPr>
            <a:spLocks noGrp="1"/>
          </p:cNvSpPr>
          <p:nvPr>
            <p:ph sz="half" idx="1"/>
          </p:nvPr>
        </p:nvSpPr>
        <p:spPr>
          <a:xfrm>
            <a:off x="609600" y="1219200"/>
            <a:ext cx="538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B4CECDD-39BB-47D5-A67B-68A53991F92B}"/>
              </a:ext>
            </a:extLst>
          </p:cNvPr>
          <p:cNvSpPr>
            <a:spLocks noGrp="1"/>
          </p:cNvSpPr>
          <p:nvPr>
            <p:ph sz="half" idx="2"/>
          </p:nvPr>
        </p:nvSpPr>
        <p:spPr>
          <a:xfrm>
            <a:off x="6197600" y="1219200"/>
            <a:ext cx="5384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58030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26736F4B-FCAF-49AA-8BC5-B1207201CAED}"/>
              </a:ext>
            </a:extLst>
          </p:cNvPr>
          <p:cNvSpPr>
            <a:spLocks noGrp="1"/>
          </p:cNvSpPr>
          <p:nvPr>
            <p:ph type="title"/>
          </p:nvPr>
        </p:nvSpPr>
        <p:spPr>
          <a:xfrm>
            <a:off x="840317" y="365126"/>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04176890-BFAD-4091-85F1-8FFDF5B3A6DF}"/>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481762-4F0F-4C61-B350-AFAC95D4F4D1}"/>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A8CEAC3-E804-49D1-8300-2217D7F79988}"/>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3099E99-2BF5-409D-BD21-F4130D67C33B}"/>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6842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4A75F436-FAA0-45ED-8428-AC4F0EC02FC6}"/>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6260205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3376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CB948728-6622-46CE-9C79-58279151A2DF}"/>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74468-5CFE-4136-8016-F8A5CC661D56}"/>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CCF043D-810F-4D1B-A267-318B6FC55060}"/>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0615081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0523546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F40059B5-AB4C-41C3-895A-4F6F9B876EDD}"/>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10F2821-1E34-4F8A-AE96-64BE25C41898}"/>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9CBF9A7-65BD-4FD8-875A-C5110C404C05}"/>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7824641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2F9E521C-84EC-4F3C-A075-AF629840F985}"/>
              </a:ext>
            </a:extLst>
          </p:cNvPr>
          <p:cNvSpPr>
            <a:spLocks noGrp="1"/>
          </p:cNvSpPr>
          <p:nvPr>
            <p:ph type="title"/>
          </p:nvPr>
        </p:nvSpPr>
        <p:spPr>
          <a:xfrm>
            <a:off x="838200" y="365126"/>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D7C93E8-DD82-46B9-8DA3-29F6F93D67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4563768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 1">
            <a:extLst>
              <a:ext uri="{FF2B5EF4-FFF2-40B4-BE49-F238E27FC236}">
                <a16:creationId xmlns:a16="http://schemas.microsoft.com/office/drawing/2014/main" id="{79BB5523-3C1E-4BFB-8240-1C2F2C173ACF}"/>
              </a:ext>
            </a:extLst>
          </p:cNvPr>
          <p:cNvSpPr>
            <a:spLocks noGrp="1"/>
          </p:cNvSpPr>
          <p:nvPr>
            <p:ph type="title" orient="vert"/>
          </p:nvPr>
        </p:nvSpPr>
        <p:spPr>
          <a:xfrm>
            <a:off x="8839200" y="365126"/>
            <a:ext cx="2743200" cy="6264275"/>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58FFD7A-C8C7-4156-B769-4D90B515BE8C}"/>
              </a:ext>
            </a:extLst>
          </p:cNvPr>
          <p:cNvSpPr>
            <a:spLocks noGrp="1"/>
          </p:cNvSpPr>
          <p:nvPr>
            <p:ph type="body" orient="vert" idx="1"/>
          </p:nvPr>
        </p:nvSpPr>
        <p:spPr>
          <a:xfrm>
            <a:off x="609600" y="365126"/>
            <a:ext cx="8026400" cy="6264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99807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04801" y="2286000"/>
            <a:ext cx="11480799" cy="2895600"/>
          </a:xfrm>
          <a:effectLst>
            <a:outerShdw dist="56796" dir="1593903" algn="ctr" rotWithShape="0">
              <a:schemeClr val="accent1"/>
            </a:outerShdw>
          </a:effectLst>
        </p:spPr>
        <p:txBody>
          <a:bodyPr/>
          <a:lstStyle>
            <a:lvl1pPr>
              <a:defRPr sz="6600"/>
            </a:lvl1pPr>
          </a:lstStyle>
          <a:p>
            <a:r>
              <a:rPr lang="en-US"/>
              <a:t>Click to edit Master title style</a:t>
            </a:r>
          </a:p>
        </p:txBody>
      </p:sp>
      <p:sp>
        <p:nvSpPr>
          <p:cNvPr id="3075" name="Rectangle 3"/>
          <p:cNvSpPr>
            <a:spLocks noGrp="1" noChangeArrowheads="1"/>
          </p:cNvSpPr>
          <p:nvPr>
            <p:ph type="subTitle" idx="1"/>
          </p:nvPr>
        </p:nvSpPr>
        <p:spPr>
          <a:xfrm>
            <a:off x="304801" y="0"/>
            <a:ext cx="11582400" cy="1219200"/>
          </a:xfrm>
          <a:effectLst>
            <a:outerShdw dist="35921" dir="2700000" algn="ctr" rotWithShape="0">
              <a:schemeClr val="bg1"/>
            </a:outerShdw>
          </a:effectLst>
        </p:spPr>
        <p:txBody>
          <a:bodyPr anchor="ctr"/>
          <a:lstStyle>
            <a:lvl1pPr marL="0" indent="0" algn="ctr">
              <a:buFontTx/>
              <a:buNone/>
              <a:defRPr sz="4000" b="0">
                <a:solidFill>
                  <a:schemeClr val="tx2"/>
                </a:solidFill>
              </a:defRPr>
            </a:lvl1pPr>
          </a:lstStyle>
          <a:p>
            <a:r>
              <a:rPr lang="en-US"/>
              <a:t>Click to edit Master subtitle style</a:t>
            </a:r>
          </a:p>
        </p:txBody>
      </p:sp>
    </p:spTree>
    <p:extLst>
      <p:ext uri="{BB962C8B-B14F-4D97-AF65-F5344CB8AC3E}">
        <p14:creationId xmlns:p14="http://schemas.microsoft.com/office/powerpoint/2010/main" val="591074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358014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1"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7617652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524000"/>
            <a:ext cx="5689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989954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712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94505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877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11456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4"/>
            <a:ext cx="6815666"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96400273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8"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9943094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106424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228600"/>
            <a:ext cx="2895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228600"/>
            <a:ext cx="8483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2764640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able Placeholder 2"/>
          <p:cNvSpPr>
            <a:spLocks noGrp="1"/>
          </p:cNvSpPr>
          <p:nvPr>
            <p:ph type="tbl" idx="1"/>
          </p:nvPr>
        </p:nvSpPr>
        <p:spPr>
          <a:xfrm>
            <a:off x="304801" y="1524000"/>
            <a:ext cx="11582400" cy="4495800"/>
          </a:xfrm>
        </p:spPr>
        <p:txBody>
          <a:bodyPr/>
          <a:lstStyle/>
          <a:p>
            <a:pPr lvl="0"/>
            <a:endParaRPr lang="en-US" noProof="0"/>
          </a:p>
        </p:txBody>
      </p:sp>
    </p:spTree>
    <p:extLst>
      <p:ext uri="{BB962C8B-B14F-4D97-AF65-F5344CB8AC3E}">
        <p14:creationId xmlns:p14="http://schemas.microsoft.com/office/powerpoint/2010/main" val="10659834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04801" y="228600"/>
            <a:ext cx="11582400" cy="579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3545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1"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4801"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28937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quarter" idx="1"/>
          </p:nvPr>
        </p:nvSpPr>
        <p:spPr>
          <a:xfrm>
            <a:off x="3048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524000"/>
            <a:ext cx="56896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304801"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0304927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Text Placeholder 2"/>
          <p:cNvSpPr>
            <a:spLocks noGrp="1"/>
          </p:cNvSpPr>
          <p:nvPr>
            <p:ph type="body" sz="half" idx="1"/>
          </p:nvPr>
        </p:nvSpPr>
        <p:spPr>
          <a:xfrm>
            <a:off x="304800" y="1524000"/>
            <a:ext cx="56896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197600" y="1524000"/>
            <a:ext cx="5689600" cy="4495800"/>
          </a:xfrm>
        </p:spPr>
        <p:txBody>
          <a:bodyPr/>
          <a:lstStyle/>
          <a:p>
            <a:pPr lvl="0"/>
            <a:endParaRPr lang="en-US" noProof="0"/>
          </a:p>
        </p:txBody>
      </p:sp>
    </p:spTree>
    <p:extLst>
      <p:ext uri="{BB962C8B-B14F-4D97-AF65-F5344CB8AC3E}">
        <p14:creationId xmlns:p14="http://schemas.microsoft.com/office/powerpoint/2010/main" val="24093002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11379200" cy="914400"/>
          </a:xfrm>
        </p:spPr>
        <p:txBody>
          <a:bodyPr/>
          <a:lstStyle/>
          <a:p>
            <a:r>
              <a:rPr lang="en-US"/>
              <a:t>Click to edit Master title style</a:t>
            </a:r>
          </a:p>
        </p:txBody>
      </p:sp>
      <p:sp>
        <p:nvSpPr>
          <p:cNvPr id="3" name="Content Placeholder 2"/>
          <p:cNvSpPr>
            <a:spLocks noGrp="1"/>
          </p:cNvSpPr>
          <p:nvPr>
            <p:ph sz="half" idx="1"/>
          </p:nvPr>
        </p:nvSpPr>
        <p:spPr>
          <a:xfrm>
            <a:off x="304801" y="15240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3848100"/>
            <a:ext cx="11582400"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92491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5277308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914400"/>
            <a:ext cx="10363200" cy="2228852"/>
          </a:xfrm>
        </p:spPr>
        <p:txBody>
          <a:bodyPr>
            <a:noAutofit/>
          </a:bodyPr>
          <a:lstStyle>
            <a:lvl1pPr>
              <a:defRPr sz="7200"/>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normAutofit/>
          </a:bodyPr>
          <a:lstStyle>
            <a:lvl1pPr marL="0" indent="0" algn="ctr">
              <a:buNone/>
              <a:defRPr sz="48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F1C74632-21B8-4071-A0BC-3E1CE0C1E1A7}" type="datetime1">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31802705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BAC2842-C05A-4E4F-810C-2FF080BF1D4A}" type="datetime1">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8737600" y="304801"/>
            <a:ext cx="2844800" cy="365125"/>
          </a:xfrm>
        </p:spPr>
        <p:txBody>
          <a:bodyPr/>
          <a:lstStyle>
            <a:lvl1pPr>
              <a:defRPr sz="1600" b="1">
                <a:solidFill>
                  <a:srgbClr val="FFFF00"/>
                </a:solidFill>
              </a:defRPr>
            </a:lvl1pPr>
          </a:lstStyle>
          <a:p>
            <a:fld id="{0DD2BD76-A9FF-4E02-80E4-30DB68C20C46}" type="slidenum">
              <a:rPr lang="en-US" smtClean="0"/>
              <a:pPr/>
              <a:t>‹#›</a:t>
            </a:fld>
            <a:endParaRPr lang="en-US" dirty="0"/>
          </a:p>
        </p:txBody>
      </p:sp>
    </p:spTree>
    <p:extLst>
      <p:ext uri="{BB962C8B-B14F-4D97-AF65-F5344CB8AC3E}">
        <p14:creationId xmlns:p14="http://schemas.microsoft.com/office/powerpoint/2010/main" val="106464397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6"/>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8A66DEF-8BD0-4675-AF07-B3457DA7E603}" type="datetime1">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4826462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normAutofit/>
          </a:bodyPr>
          <a:lstStyle>
            <a:lvl1pPr>
              <a:defRPr sz="3600"/>
            </a:lvl1pPr>
            <a:lvl2pPr>
              <a:defRPr sz="3600"/>
            </a:lvl2pPr>
            <a:lvl3pPr>
              <a:defRPr sz="3600"/>
            </a:lvl3pPr>
            <a:lvl4pPr>
              <a:defRPr sz="3600"/>
            </a:lvl4pPr>
            <a:lvl5pPr>
              <a:defRPr sz="3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97600" y="1600203"/>
            <a:ext cx="5384800" cy="4525963"/>
          </a:xfrm>
        </p:spPr>
        <p:txBody>
          <a:bodyPr>
            <a:normAutofit/>
          </a:bodyPr>
          <a:lstStyle>
            <a:lvl1pPr>
              <a:defRPr sz="3600"/>
            </a:lvl1pPr>
            <a:lvl2pPr>
              <a:defRPr sz="3600"/>
            </a:lvl2pPr>
            <a:lvl3pPr>
              <a:defRPr sz="3600"/>
            </a:lvl3pPr>
            <a:lvl4pPr>
              <a:defRPr sz="3600"/>
            </a:lvl4pPr>
            <a:lvl5pPr>
              <a:defRPr sz="3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F1965817-1E34-4D8E-8E09-27BC6997B9A7}" type="datetime1">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94746524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3"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3"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C15BD0-21F4-4D7C-AB2A-8F6D49EFFC02}" type="datetime1">
              <a:rPr lang="en-US" smtClean="0"/>
              <a:t>7/10/2020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26932445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BE6910-D54A-4589-9A95-74F1285C6A5D}" type="datetime1">
              <a:rPr lang="en-US" smtClean="0"/>
              <a:t>7/10/2020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2333004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080B87-3C39-431C-89E2-69FEC0212F40}"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91776362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3"/>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C08FF6A-5BB9-4192-B25B-81DA80A6EB3B}" type="datetime1">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49092535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3B9E81-AA82-48EA-B675-FF85F2BA4250}" type="datetime1">
              <a:rPr lang="en-US" smtClean="0"/>
              <a:t>7/10/2020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929369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BBCA0CB-19CA-429B-BB49-B15422668B5E}" type="datetime1">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027044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7/10/2020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2158628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1"/>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408174C-B6C7-446C-9808-B0F4A3170B98}" type="datetime1">
              <a:rPr lang="en-US" smtClean="0"/>
              <a:t>7/10/2020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DD2BD76-A9FF-4E02-80E4-30DB68C20C46}" type="slidenum">
              <a:rPr lang="en-US" smtClean="0"/>
              <a:t>‹#›</a:t>
            </a:fld>
            <a:endParaRPr lang="en-US" dirty="0"/>
          </a:p>
        </p:txBody>
      </p:sp>
    </p:spTree>
    <p:extLst>
      <p:ext uri="{BB962C8B-B14F-4D97-AF65-F5344CB8AC3E}">
        <p14:creationId xmlns:p14="http://schemas.microsoft.com/office/powerpoint/2010/main" val="30019759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3A55963-745E-4172-9E19-48F5EED7F39D}"/>
              </a:ext>
            </a:extLst>
          </p:cNvPr>
          <p:cNvSpPr>
            <a:spLocks noGrp="1" noChangeArrowheads="1"/>
          </p:cNvSpPr>
          <p:nvPr>
            <p:ph type="ctrTitle"/>
          </p:nvPr>
        </p:nvSpPr>
        <p:spPr>
          <a:xfrm>
            <a:off x="914400" y="2130426"/>
            <a:ext cx="10363200" cy="1470025"/>
          </a:xfrm>
        </p:spPr>
        <p:txBody>
          <a:bodyPr/>
          <a:lstStyle>
            <a:lvl1pPr>
              <a:defRPr sz="7200"/>
            </a:lvl1pPr>
          </a:lstStyle>
          <a:p>
            <a:pPr lvl="0"/>
            <a:r>
              <a:rPr lang="en-US" altLang="en-US" noProof="0"/>
              <a:t>Click to edit Master title style</a:t>
            </a:r>
          </a:p>
        </p:txBody>
      </p:sp>
      <p:sp>
        <p:nvSpPr>
          <p:cNvPr id="18435" name="Rectangle 3">
            <a:extLst>
              <a:ext uri="{FF2B5EF4-FFF2-40B4-BE49-F238E27FC236}">
                <a16:creationId xmlns:a16="http://schemas.microsoft.com/office/drawing/2014/main" id="{7DE65DCA-FA7B-40F9-A2CE-BB9ECB496735}"/>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18436" name="Rectangle 4">
            <a:extLst>
              <a:ext uri="{FF2B5EF4-FFF2-40B4-BE49-F238E27FC236}">
                <a16:creationId xmlns:a16="http://schemas.microsoft.com/office/drawing/2014/main" id="{079DBFDA-F0BE-49F4-9E2B-274319EDE4EE}"/>
              </a:ext>
            </a:extLst>
          </p:cNvPr>
          <p:cNvSpPr>
            <a:spLocks noGrp="1" noChangeArrowheads="1"/>
          </p:cNvSpPr>
          <p:nvPr>
            <p:ph type="dt" sz="half" idx="2"/>
          </p:nvPr>
        </p:nvSpPr>
        <p:spPr/>
        <p:txBody>
          <a:bodyPr/>
          <a:lstStyle>
            <a:lvl1pPr>
              <a:defRPr/>
            </a:lvl1pPr>
          </a:lstStyle>
          <a:p>
            <a:endParaRPr lang="en-US" altLang="en-US"/>
          </a:p>
        </p:txBody>
      </p:sp>
      <p:sp>
        <p:nvSpPr>
          <p:cNvPr id="18437" name="Rectangle 5">
            <a:extLst>
              <a:ext uri="{FF2B5EF4-FFF2-40B4-BE49-F238E27FC236}">
                <a16:creationId xmlns:a16="http://schemas.microsoft.com/office/drawing/2014/main" id="{A2E5AF63-CC11-4DD6-91DE-6E9249A2FCBB}"/>
              </a:ext>
            </a:extLst>
          </p:cNvPr>
          <p:cNvSpPr>
            <a:spLocks noGrp="1" noChangeArrowheads="1"/>
          </p:cNvSpPr>
          <p:nvPr>
            <p:ph type="ftr" sz="quarter" idx="3"/>
          </p:nvPr>
        </p:nvSpPr>
        <p:spPr/>
        <p:txBody>
          <a:bodyPr/>
          <a:lstStyle>
            <a:lvl1pPr>
              <a:defRPr/>
            </a:lvl1pPr>
          </a:lstStyle>
          <a:p>
            <a:endParaRPr lang="en-US" altLang="en-US"/>
          </a:p>
        </p:txBody>
      </p:sp>
      <p:sp>
        <p:nvSpPr>
          <p:cNvPr id="18438" name="Rectangle 6">
            <a:extLst>
              <a:ext uri="{FF2B5EF4-FFF2-40B4-BE49-F238E27FC236}">
                <a16:creationId xmlns:a16="http://schemas.microsoft.com/office/drawing/2014/main" id="{AD528815-D436-43AD-9D37-F631415F7762}"/>
              </a:ext>
            </a:extLst>
          </p:cNvPr>
          <p:cNvSpPr>
            <a:spLocks noGrp="1" noChangeArrowheads="1"/>
          </p:cNvSpPr>
          <p:nvPr>
            <p:ph type="sldNum" sz="quarter" idx="4"/>
          </p:nvPr>
        </p:nvSpPr>
        <p:spPr/>
        <p:txBody>
          <a:bodyPr/>
          <a:lstStyle>
            <a:lvl1pPr>
              <a:defRPr/>
            </a:lvl1pPr>
          </a:lstStyle>
          <a:p>
            <a:fld id="{93C62FD1-1A83-4BBA-91E5-B4E6A2340CB1}" type="slidenum">
              <a:rPr lang="en-US" altLang="en-US"/>
              <a:pPr/>
              <a:t>‹#›</a:t>
            </a:fld>
            <a:endParaRPr lang="en-US" altLang="en-US"/>
          </a:p>
        </p:txBody>
      </p:sp>
    </p:spTree>
    <p:extLst>
      <p:ext uri="{BB962C8B-B14F-4D97-AF65-F5344CB8AC3E}">
        <p14:creationId xmlns:p14="http://schemas.microsoft.com/office/powerpoint/2010/main" val="1832739464"/>
      </p:ext>
    </p:extLst>
  </p:cSld>
  <p:clrMapOvr>
    <a:masterClrMapping/>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18E82C-5A6B-4C6A-A98A-68A30AE6CEA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5468E62-54BB-48C7-9152-FE760998ED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6BC6A-78EB-41BA-A6A7-5FCDEBDB6AE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BF7325F-B7E9-4C3F-877F-C4932EC3F7D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1BF8FA0-C190-410F-9B76-FE47DFFEE7ED}"/>
              </a:ext>
            </a:extLst>
          </p:cNvPr>
          <p:cNvSpPr>
            <a:spLocks noGrp="1"/>
          </p:cNvSpPr>
          <p:nvPr>
            <p:ph type="sldNum" sz="quarter" idx="12"/>
          </p:nvPr>
        </p:nvSpPr>
        <p:spPr/>
        <p:txBody>
          <a:bodyPr/>
          <a:lstStyle>
            <a:lvl1pPr>
              <a:defRPr/>
            </a:lvl1pPr>
          </a:lstStyle>
          <a:p>
            <a:fld id="{B955F3C5-B884-443E-919F-8B6786033F01}" type="slidenum">
              <a:rPr lang="en-US" altLang="en-US"/>
              <a:pPr/>
              <a:t>‹#›</a:t>
            </a:fld>
            <a:endParaRPr lang="en-US" altLang="en-US"/>
          </a:p>
        </p:txBody>
      </p:sp>
    </p:spTree>
    <p:extLst>
      <p:ext uri="{BB962C8B-B14F-4D97-AF65-F5344CB8AC3E}">
        <p14:creationId xmlns:p14="http://schemas.microsoft.com/office/powerpoint/2010/main" val="3398679957"/>
      </p:ext>
    </p:extLst>
  </p:cSld>
  <p:clrMapOvr>
    <a:masterClrMapping/>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2551B-FCA3-4789-8EED-9EB85CD40041}"/>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1D83090-BA68-43E7-A119-775A0440FD2D}"/>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9B266AA1-F41F-46A8-B3D9-2897612EB09C}"/>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4FEEEBDF-BB0E-47DB-A856-0FECE7DE253A}"/>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E0C99E7-0A29-4680-B2D6-EEF09F30E463}"/>
              </a:ext>
            </a:extLst>
          </p:cNvPr>
          <p:cNvSpPr>
            <a:spLocks noGrp="1"/>
          </p:cNvSpPr>
          <p:nvPr>
            <p:ph type="sldNum" sz="quarter" idx="12"/>
          </p:nvPr>
        </p:nvSpPr>
        <p:spPr/>
        <p:txBody>
          <a:bodyPr/>
          <a:lstStyle>
            <a:lvl1pPr>
              <a:defRPr/>
            </a:lvl1pPr>
          </a:lstStyle>
          <a:p>
            <a:fld id="{2706058A-E53E-402D-8B0B-25A32751D12D}" type="slidenum">
              <a:rPr lang="en-US" altLang="en-US"/>
              <a:pPr/>
              <a:t>‹#›</a:t>
            </a:fld>
            <a:endParaRPr lang="en-US" altLang="en-US"/>
          </a:p>
        </p:txBody>
      </p:sp>
    </p:spTree>
    <p:extLst>
      <p:ext uri="{BB962C8B-B14F-4D97-AF65-F5344CB8AC3E}">
        <p14:creationId xmlns:p14="http://schemas.microsoft.com/office/powerpoint/2010/main" val="2319725847"/>
      </p:ext>
    </p:extLst>
  </p:cSld>
  <p:clrMapOvr>
    <a:masterClrMapping/>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B7C74-0CCC-4978-9028-19DAE5D8B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F50DCB-7BBA-4A2B-A191-811448D3613A}"/>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AE6FC7F-42B6-4C0D-B21A-F38F947CDF04}"/>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E3A2DF-4B5B-4E73-BE25-39CE3D4D40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B73D007B-F50D-4736-8673-31590CD45AFC}"/>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7AE95269-E1AB-41F1-99DD-8007AAF24401}"/>
              </a:ext>
            </a:extLst>
          </p:cNvPr>
          <p:cNvSpPr>
            <a:spLocks noGrp="1"/>
          </p:cNvSpPr>
          <p:nvPr>
            <p:ph type="sldNum" sz="quarter" idx="12"/>
          </p:nvPr>
        </p:nvSpPr>
        <p:spPr/>
        <p:txBody>
          <a:bodyPr/>
          <a:lstStyle>
            <a:lvl1pPr>
              <a:defRPr/>
            </a:lvl1pPr>
          </a:lstStyle>
          <a:p>
            <a:fld id="{CEAEAC49-2A4D-456C-BD12-622B50554104}" type="slidenum">
              <a:rPr lang="en-US" altLang="en-US"/>
              <a:pPr/>
              <a:t>‹#›</a:t>
            </a:fld>
            <a:endParaRPr lang="en-US" altLang="en-US"/>
          </a:p>
        </p:txBody>
      </p:sp>
    </p:spTree>
    <p:extLst>
      <p:ext uri="{BB962C8B-B14F-4D97-AF65-F5344CB8AC3E}">
        <p14:creationId xmlns:p14="http://schemas.microsoft.com/office/powerpoint/2010/main" val="972674840"/>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C05F1-57C6-48B6-BABB-01C5AD96AD69}"/>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0A3B3BC-AFD9-4C76-8CF1-E506B699E8C5}"/>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266D02-0D28-47DF-8120-94D94B0B868F}"/>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8805DEF-ADCF-406C-88B0-C35280A3D5E1}"/>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C540DC-AD56-4394-B8C7-B53F4266832A}"/>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2D98990-5171-42B5-823A-C00399E99A35}"/>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7C1CE84E-5C40-4D51-AA73-8EC6769DDEA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0164EA40-B2AB-4A3C-84A2-01C304B2A7BC}"/>
              </a:ext>
            </a:extLst>
          </p:cNvPr>
          <p:cNvSpPr>
            <a:spLocks noGrp="1"/>
          </p:cNvSpPr>
          <p:nvPr>
            <p:ph type="sldNum" sz="quarter" idx="12"/>
          </p:nvPr>
        </p:nvSpPr>
        <p:spPr/>
        <p:txBody>
          <a:bodyPr/>
          <a:lstStyle>
            <a:lvl1pPr>
              <a:defRPr/>
            </a:lvl1pPr>
          </a:lstStyle>
          <a:p>
            <a:fld id="{50EC7E4A-0A69-46CE-877D-809A715F66BB}" type="slidenum">
              <a:rPr lang="en-US" altLang="en-US"/>
              <a:pPr/>
              <a:t>‹#›</a:t>
            </a:fld>
            <a:endParaRPr lang="en-US" altLang="en-US"/>
          </a:p>
        </p:txBody>
      </p:sp>
    </p:spTree>
    <p:extLst>
      <p:ext uri="{BB962C8B-B14F-4D97-AF65-F5344CB8AC3E}">
        <p14:creationId xmlns:p14="http://schemas.microsoft.com/office/powerpoint/2010/main" val="2992536371"/>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D324D-4BE9-4F9B-91CE-D6BA1FF99C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D22967-D3C1-430C-A84D-93812D35A841}"/>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D928126D-E5D4-4D3D-B4E4-3A5B9DC02019}"/>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D2300B2E-27A9-4201-B30E-CE59D0B2EEE4}"/>
              </a:ext>
            </a:extLst>
          </p:cNvPr>
          <p:cNvSpPr>
            <a:spLocks noGrp="1"/>
          </p:cNvSpPr>
          <p:nvPr>
            <p:ph type="sldNum" sz="quarter" idx="12"/>
          </p:nvPr>
        </p:nvSpPr>
        <p:spPr/>
        <p:txBody>
          <a:bodyPr/>
          <a:lstStyle>
            <a:lvl1pPr>
              <a:defRPr/>
            </a:lvl1pPr>
          </a:lstStyle>
          <a:p>
            <a:fld id="{882F9BCF-2B8A-4B63-BE41-B19F92B2E889}" type="slidenum">
              <a:rPr lang="en-US" altLang="en-US"/>
              <a:pPr/>
              <a:t>‹#›</a:t>
            </a:fld>
            <a:endParaRPr lang="en-US" altLang="en-US"/>
          </a:p>
        </p:txBody>
      </p:sp>
    </p:spTree>
    <p:extLst>
      <p:ext uri="{BB962C8B-B14F-4D97-AF65-F5344CB8AC3E}">
        <p14:creationId xmlns:p14="http://schemas.microsoft.com/office/powerpoint/2010/main" val="2699654019"/>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2094F-03A2-44A8-B30F-3B83C7F20211}"/>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158FBCB-2AE0-4B64-A806-E6B50A55259D}"/>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4A6E7D92-6364-4F18-B931-7DCA0ECE3C1F}"/>
              </a:ext>
            </a:extLst>
          </p:cNvPr>
          <p:cNvSpPr>
            <a:spLocks noGrp="1"/>
          </p:cNvSpPr>
          <p:nvPr>
            <p:ph type="sldNum" sz="quarter" idx="12"/>
          </p:nvPr>
        </p:nvSpPr>
        <p:spPr/>
        <p:txBody>
          <a:bodyPr/>
          <a:lstStyle>
            <a:lvl1pPr>
              <a:defRPr/>
            </a:lvl1pPr>
          </a:lstStyle>
          <a:p>
            <a:fld id="{37EBCB55-8F28-4031-A1C1-A698964A3763}" type="slidenum">
              <a:rPr lang="en-US" altLang="en-US"/>
              <a:pPr/>
              <a:t>‹#›</a:t>
            </a:fld>
            <a:endParaRPr lang="en-US" altLang="en-US"/>
          </a:p>
        </p:txBody>
      </p:sp>
    </p:spTree>
    <p:extLst>
      <p:ext uri="{BB962C8B-B14F-4D97-AF65-F5344CB8AC3E}">
        <p14:creationId xmlns:p14="http://schemas.microsoft.com/office/powerpoint/2010/main" val="635778388"/>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07D849-EB59-4A11-B661-BDEE5FAA4ABB}"/>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A01283-6F20-4A37-9C61-853F9FCFA96E}"/>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250D2CC-7C5F-4218-B67B-45960F96207B}"/>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CB9262A-8ECB-447F-974B-490DB103C2F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9F388A25-2D5A-451B-881B-FB7C958C79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A29311F-8863-4768-91F2-375751428C0A}"/>
              </a:ext>
            </a:extLst>
          </p:cNvPr>
          <p:cNvSpPr>
            <a:spLocks noGrp="1"/>
          </p:cNvSpPr>
          <p:nvPr>
            <p:ph type="sldNum" sz="quarter" idx="12"/>
          </p:nvPr>
        </p:nvSpPr>
        <p:spPr/>
        <p:txBody>
          <a:bodyPr/>
          <a:lstStyle>
            <a:lvl1pPr>
              <a:defRPr/>
            </a:lvl1pPr>
          </a:lstStyle>
          <a:p>
            <a:fld id="{7928EDD7-D7FC-4BEE-A4CF-D46C77E2C14E}" type="slidenum">
              <a:rPr lang="en-US" altLang="en-US"/>
              <a:pPr/>
              <a:t>‹#›</a:t>
            </a:fld>
            <a:endParaRPr lang="en-US" altLang="en-US"/>
          </a:p>
        </p:txBody>
      </p:sp>
    </p:spTree>
    <p:extLst>
      <p:ext uri="{BB962C8B-B14F-4D97-AF65-F5344CB8AC3E}">
        <p14:creationId xmlns:p14="http://schemas.microsoft.com/office/powerpoint/2010/main" val="880761162"/>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5819-DB3B-4559-BAA5-4C1D44B455DE}"/>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6D9BB7-FD1D-4221-8920-55BEBA04425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CBC03E0-5607-42A1-A3C9-30241C16839F}"/>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E5FF4E-8CA4-4150-B810-3E907F75241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037F99F8-A9A2-4555-AF48-04FAF37A3697}"/>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604BDBF-465A-47F1-941C-5D3B9BA84D40}"/>
              </a:ext>
            </a:extLst>
          </p:cNvPr>
          <p:cNvSpPr>
            <a:spLocks noGrp="1"/>
          </p:cNvSpPr>
          <p:nvPr>
            <p:ph type="sldNum" sz="quarter" idx="12"/>
          </p:nvPr>
        </p:nvSpPr>
        <p:spPr/>
        <p:txBody>
          <a:bodyPr/>
          <a:lstStyle>
            <a:lvl1pPr>
              <a:defRPr/>
            </a:lvl1pPr>
          </a:lstStyle>
          <a:p>
            <a:fld id="{353A1F54-CD85-4BF7-9B64-4C341E9C0FE3}" type="slidenum">
              <a:rPr lang="en-US" altLang="en-US"/>
              <a:pPr/>
              <a:t>‹#›</a:t>
            </a:fld>
            <a:endParaRPr lang="en-US" altLang="en-US"/>
          </a:p>
        </p:txBody>
      </p:sp>
    </p:spTree>
    <p:extLst>
      <p:ext uri="{BB962C8B-B14F-4D97-AF65-F5344CB8AC3E}">
        <p14:creationId xmlns:p14="http://schemas.microsoft.com/office/powerpoint/2010/main" val="1394909815"/>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7/10/2020</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315306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E367B-5C1F-40D0-9544-29664E584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A66B2B6-0F4A-4E7D-B275-E33DFD0118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AFC8E-D0DC-43A1-AA74-9BEE771917BB}"/>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CBD70DAC-30B2-4D91-B41D-B4B9C41474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9D053E5A-67C6-4BB3-949A-47BF4D973413}"/>
              </a:ext>
            </a:extLst>
          </p:cNvPr>
          <p:cNvSpPr>
            <a:spLocks noGrp="1"/>
          </p:cNvSpPr>
          <p:nvPr>
            <p:ph type="sldNum" sz="quarter" idx="12"/>
          </p:nvPr>
        </p:nvSpPr>
        <p:spPr/>
        <p:txBody>
          <a:bodyPr/>
          <a:lstStyle>
            <a:lvl1pPr>
              <a:defRPr/>
            </a:lvl1pPr>
          </a:lstStyle>
          <a:p>
            <a:fld id="{F1E25AE0-0573-4BA0-AB84-0432A11995DB}" type="slidenum">
              <a:rPr lang="en-US" altLang="en-US"/>
              <a:pPr/>
              <a:t>‹#›</a:t>
            </a:fld>
            <a:endParaRPr lang="en-US" altLang="en-US"/>
          </a:p>
        </p:txBody>
      </p:sp>
    </p:spTree>
    <p:extLst>
      <p:ext uri="{BB962C8B-B14F-4D97-AF65-F5344CB8AC3E}">
        <p14:creationId xmlns:p14="http://schemas.microsoft.com/office/powerpoint/2010/main" val="1676122297"/>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F75E0A8-A0BD-4274-9B59-8EDCCACDA9EE}"/>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3A96878-4174-4990-AD08-67D86AAD1FBC}"/>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CC3D57-EBB1-4057-850F-3163A941D859}"/>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15445D8E-5A8D-4FC3-9A0B-CA3DE4A0C4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54A6E033-7D16-4FA3-A1A9-97E5360EFCF3}"/>
              </a:ext>
            </a:extLst>
          </p:cNvPr>
          <p:cNvSpPr>
            <a:spLocks noGrp="1"/>
          </p:cNvSpPr>
          <p:nvPr>
            <p:ph type="sldNum" sz="quarter" idx="12"/>
          </p:nvPr>
        </p:nvSpPr>
        <p:spPr/>
        <p:txBody>
          <a:bodyPr/>
          <a:lstStyle>
            <a:lvl1pPr>
              <a:defRPr/>
            </a:lvl1pPr>
          </a:lstStyle>
          <a:p>
            <a:fld id="{7A1C020B-F79C-484B-A651-C30DAFA9338A}" type="slidenum">
              <a:rPr lang="en-US" altLang="en-US"/>
              <a:pPr/>
              <a:t>‹#›</a:t>
            </a:fld>
            <a:endParaRPr lang="en-US" altLang="en-US"/>
          </a:p>
        </p:txBody>
      </p:sp>
    </p:spTree>
    <p:extLst>
      <p:ext uri="{BB962C8B-B14F-4D97-AF65-F5344CB8AC3E}">
        <p14:creationId xmlns:p14="http://schemas.microsoft.com/office/powerpoint/2010/main" val="936003451"/>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PhAnim="0" type="title" preserve="1">
  <p:cSld name="Title Slide">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6185D718-6ECE-4F1B-B4DE-B0202709497B}"/>
              </a:ext>
            </a:extLst>
          </p:cNvPr>
          <p:cNvSpPr>
            <a:spLocks noGrp="1" noChangeArrowheads="1"/>
          </p:cNvSpPr>
          <p:nvPr>
            <p:ph type="ctrTitle"/>
          </p:nvPr>
        </p:nvSpPr>
        <p:spPr>
          <a:xfrm>
            <a:off x="914400" y="2130426"/>
            <a:ext cx="10363200" cy="1470025"/>
          </a:xfrm>
        </p:spPr>
        <p:txBody>
          <a:bodyPr/>
          <a:lstStyle>
            <a:lvl1pPr>
              <a:defRPr sz="7200"/>
            </a:lvl1pPr>
          </a:lstStyle>
          <a:p>
            <a:pPr lvl="0"/>
            <a:r>
              <a:rPr lang="en-US" altLang="en-US" noProof="0"/>
              <a:t>Click to edit Master title style</a:t>
            </a:r>
          </a:p>
        </p:txBody>
      </p:sp>
      <p:sp>
        <p:nvSpPr>
          <p:cNvPr id="18435" name="Rectangle 3">
            <a:extLst>
              <a:ext uri="{FF2B5EF4-FFF2-40B4-BE49-F238E27FC236}">
                <a16:creationId xmlns:a16="http://schemas.microsoft.com/office/drawing/2014/main" id="{DC60D047-459F-476F-AB3E-86EFFD2F5961}"/>
              </a:ext>
            </a:extLst>
          </p:cNvPr>
          <p:cNvSpPr>
            <a:spLocks noGrp="1" noChangeArrowheads="1"/>
          </p:cNvSpPr>
          <p:nvPr>
            <p:ph type="subTitle" idx="1"/>
          </p:nvPr>
        </p:nvSpPr>
        <p:spPr>
          <a:xfrm>
            <a:off x="1828800" y="3886200"/>
            <a:ext cx="8534400" cy="1752600"/>
          </a:xfrm>
        </p:spPr>
        <p:txBody>
          <a:bodyPr/>
          <a:lstStyle>
            <a:lvl1pPr marL="0" indent="0" algn="ctr">
              <a:buFontTx/>
              <a:buNone/>
              <a:defRPr/>
            </a:lvl1pPr>
          </a:lstStyle>
          <a:p>
            <a:pPr lvl="0"/>
            <a:r>
              <a:rPr lang="en-US" altLang="en-US" noProof="0"/>
              <a:t>Click to edit Master subtitle style</a:t>
            </a:r>
          </a:p>
        </p:txBody>
      </p:sp>
      <p:sp>
        <p:nvSpPr>
          <p:cNvPr id="18436" name="Rectangle 4">
            <a:extLst>
              <a:ext uri="{FF2B5EF4-FFF2-40B4-BE49-F238E27FC236}">
                <a16:creationId xmlns:a16="http://schemas.microsoft.com/office/drawing/2014/main" id="{A5F90944-DA6E-4227-8370-C1ED2248D64B}"/>
              </a:ext>
            </a:extLst>
          </p:cNvPr>
          <p:cNvSpPr>
            <a:spLocks noGrp="1" noChangeArrowheads="1"/>
          </p:cNvSpPr>
          <p:nvPr>
            <p:ph type="dt" sz="half" idx="2"/>
          </p:nvPr>
        </p:nvSpPr>
        <p:spPr/>
        <p:txBody>
          <a:bodyPr/>
          <a:lstStyle>
            <a:lvl1pPr>
              <a:defRPr/>
            </a:lvl1pPr>
          </a:lstStyle>
          <a:p>
            <a:endParaRPr lang="en-US" altLang="en-US"/>
          </a:p>
        </p:txBody>
      </p:sp>
      <p:sp>
        <p:nvSpPr>
          <p:cNvPr id="18437" name="Rectangle 5">
            <a:extLst>
              <a:ext uri="{FF2B5EF4-FFF2-40B4-BE49-F238E27FC236}">
                <a16:creationId xmlns:a16="http://schemas.microsoft.com/office/drawing/2014/main" id="{54F66D68-441F-40B2-AAAE-2FF025182D45}"/>
              </a:ext>
            </a:extLst>
          </p:cNvPr>
          <p:cNvSpPr>
            <a:spLocks noGrp="1" noChangeArrowheads="1"/>
          </p:cNvSpPr>
          <p:nvPr>
            <p:ph type="ftr" sz="quarter" idx="3"/>
          </p:nvPr>
        </p:nvSpPr>
        <p:spPr/>
        <p:txBody>
          <a:bodyPr/>
          <a:lstStyle>
            <a:lvl1pPr>
              <a:defRPr/>
            </a:lvl1pPr>
          </a:lstStyle>
          <a:p>
            <a:endParaRPr lang="en-US" altLang="en-US"/>
          </a:p>
        </p:txBody>
      </p:sp>
      <p:sp>
        <p:nvSpPr>
          <p:cNvPr id="18438" name="Rectangle 6">
            <a:extLst>
              <a:ext uri="{FF2B5EF4-FFF2-40B4-BE49-F238E27FC236}">
                <a16:creationId xmlns:a16="http://schemas.microsoft.com/office/drawing/2014/main" id="{79A0CC0E-CD0F-4AA2-9DC2-D698CEA3EB59}"/>
              </a:ext>
            </a:extLst>
          </p:cNvPr>
          <p:cNvSpPr>
            <a:spLocks noGrp="1" noChangeArrowheads="1"/>
          </p:cNvSpPr>
          <p:nvPr>
            <p:ph type="sldNum" sz="quarter" idx="4"/>
          </p:nvPr>
        </p:nvSpPr>
        <p:spPr/>
        <p:txBody>
          <a:bodyPr/>
          <a:lstStyle>
            <a:lvl1pPr>
              <a:defRPr/>
            </a:lvl1pPr>
          </a:lstStyle>
          <a:p>
            <a:fld id="{F868D94B-3CFC-4427-8B69-04C7D8E85E47}" type="slidenum">
              <a:rPr lang="en-US" altLang="en-US"/>
              <a:pPr/>
              <a:t>‹#›</a:t>
            </a:fld>
            <a:endParaRPr lang="en-US" altLang="en-US"/>
          </a:p>
        </p:txBody>
      </p:sp>
    </p:spTree>
    <p:extLst>
      <p:ext uri="{BB962C8B-B14F-4D97-AF65-F5344CB8AC3E}">
        <p14:creationId xmlns:p14="http://schemas.microsoft.com/office/powerpoint/2010/main" val="210411596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12D4E0-139E-48EB-9A95-2FDB8B0C351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319F06-0CC6-482C-968A-E8D01E4F82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E67B5C-18D8-48FD-AFD7-B35A0A9C8C96}"/>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6F21C64-D2F6-4D22-B44B-4EF0E3266BB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A3B8142-1CCE-4B40-9F1E-DF32FC7E8C83}"/>
              </a:ext>
            </a:extLst>
          </p:cNvPr>
          <p:cNvSpPr>
            <a:spLocks noGrp="1"/>
          </p:cNvSpPr>
          <p:nvPr>
            <p:ph type="sldNum" sz="quarter" idx="12"/>
          </p:nvPr>
        </p:nvSpPr>
        <p:spPr/>
        <p:txBody>
          <a:bodyPr/>
          <a:lstStyle>
            <a:lvl1pPr>
              <a:defRPr/>
            </a:lvl1pPr>
          </a:lstStyle>
          <a:p>
            <a:fld id="{066A9D76-8501-4575-BC98-72E2639CE850}" type="slidenum">
              <a:rPr lang="en-US" altLang="en-US"/>
              <a:pPr/>
              <a:t>‹#›</a:t>
            </a:fld>
            <a:endParaRPr lang="en-US" altLang="en-US"/>
          </a:p>
        </p:txBody>
      </p:sp>
    </p:spTree>
    <p:extLst>
      <p:ext uri="{BB962C8B-B14F-4D97-AF65-F5344CB8AC3E}">
        <p14:creationId xmlns:p14="http://schemas.microsoft.com/office/powerpoint/2010/main" val="2949689751"/>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8B328F-CC50-47A1-BFAC-3F839C1A667F}"/>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E29DC02-3BA8-4BD5-8639-A43F4034D43C}"/>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2AAE0F75-19D7-4918-B904-667BA0640958}"/>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F44E083-9437-4C11-BD2A-F90615BDC62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E9D6D64D-EFD5-4CC1-A816-3C1BFCF7D6B4}"/>
              </a:ext>
            </a:extLst>
          </p:cNvPr>
          <p:cNvSpPr>
            <a:spLocks noGrp="1"/>
          </p:cNvSpPr>
          <p:nvPr>
            <p:ph type="sldNum" sz="quarter" idx="12"/>
          </p:nvPr>
        </p:nvSpPr>
        <p:spPr/>
        <p:txBody>
          <a:bodyPr/>
          <a:lstStyle>
            <a:lvl1pPr>
              <a:defRPr/>
            </a:lvl1pPr>
          </a:lstStyle>
          <a:p>
            <a:fld id="{A5D3CB1B-6574-40B4-BB3B-861FC68DE408}" type="slidenum">
              <a:rPr lang="en-US" altLang="en-US"/>
              <a:pPr/>
              <a:t>‹#›</a:t>
            </a:fld>
            <a:endParaRPr lang="en-US" altLang="en-US"/>
          </a:p>
        </p:txBody>
      </p:sp>
    </p:spTree>
    <p:extLst>
      <p:ext uri="{BB962C8B-B14F-4D97-AF65-F5344CB8AC3E}">
        <p14:creationId xmlns:p14="http://schemas.microsoft.com/office/powerpoint/2010/main" val="2124825604"/>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D5ACB-1409-4DDE-B4E7-A64D32F922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426875-E79F-4C8D-9FCD-285E4F3BCE7B}"/>
              </a:ext>
            </a:extLst>
          </p:cNvPr>
          <p:cNvSpPr>
            <a:spLocks noGrp="1"/>
          </p:cNvSpPr>
          <p:nvPr>
            <p:ph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BD6CD2-440A-4E3A-97B4-8F89D9947CAE}"/>
              </a:ext>
            </a:extLst>
          </p:cNvPr>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64B96B-4710-49B1-BD17-B5CD6B6C4B96}"/>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41350464-A65B-43F4-9527-2B0F5E65BEC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73A071B-4849-4472-ABAE-AC6D73F99075}"/>
              </a:ext>
            </a:extLst>
          </p:cNvPr>
          <p:cNvSpPr>
            <a:spLocks noGrp="1"/>
          </p:cNvSpPr>
          <p:nvPr>
            <p:ph type="sldNum" sz="quarter" idx="12"/>
          </p:nvPr>
        </p:nvSpPr>
        <p:spPr/>
        <p:txBody>
          <a:bodyPr/>
          <a:lstStyle>
            <a:lvl1pPr>
              <a:defRPr/>
            </a:lvl1pPr>
          </a:lstStyle>
          <a:p>
            <a:fld id="{3F520E48-9D8A-48B6-839B-9C5245653600}" type="slidenum">
              <a:rPr lang="en-US" altLang="en-US"/>
              <a:pPr/>
              <a:t>‹#›</a:t>
            </a:fld>
            <a:endParaRPr lang="en-US" altLang="en-US"/>
          </a:p>
        </p:txBody>
      </p:sp>
    </p:spTree>
    <p:extLst>
      <p:ext uri="{BB962C8B-B14F-4D97-AF65-F5344CB8AC3E}">
        <p14:creationId xmlns:p14="http://schemas.microsoft.com/office/powerpoint/2010/main" val="1112242715"/>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BC594-A432-4CF5-9BB2-DDB98DA98A40}"/>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AFB4E64-E0F3-4EEC-BBF7-849BA6718B27}"/>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337E259-285F-4A2D-90B6-FAFBDC3E8FEA}"/>
              </a:ext>
            </a:extLst>
          </p:cNvPr>
          <p:cNvSpPr>
            <a:spLocks noGrp="1"/>
          </p:cNvSpPr>
          <p:nvPr>
            <p:ph sz="half" idx="2"/>
          </p:nvPr>
        </p:nvSpPr>
        <p:spPr>
          <a:xfrm>
            <a:off x="840318" y="2505075"/>
            <a:ext cx="51583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7FF9F5-51BE-47E1-A9B9-670FCCF70DF3}"/>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0DF679B-9261-46AD-B311-98ABFA7BB7B1}"/>
              </a:ext>
            </a:extLst>
          </p:cNvPr>
          <p:cNvSpPr>
            <a:spLocks noGrp="1"/>
          </p:cNvSpPr>
          <p:nvPr>
            <p:ph sz="quarter" idx="4"/>
          </p:nvPr>
        </p:nvSpPr>
        <p:spPr>
          <a:xfrm>
            <a:off x="6172200" y="2505075"/>
            <a:ext cx="518371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380DE96-ACD6-4238-B280-9A3ED31648D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9F4CD164-D493-4325-910F-D782959844F1}"/>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AAC39577-71ED-45F3-BE34-6C118FB7E632}"/>
              </a:ext>
            </a:extLst>
          </p:cNvPr>
          <p:cNvSpPr>
            <a:spLocks noGrp="1"/>
          </p:cNvSpPr>
          <p:nvPr>
            <p:ph type="sldNum" sz="quarter" idx="12"/>
          </p:nvPr>
        </p:nvSpPr>
        <p:spPr/>
        <p:txBody>
          <a:bodyPr/>
          <a:lstStyle>
            <a:lvl1pPr>
              <a:defRPr/>
            </a:lvl1pPr>
          </a:lstStyle>
          <a:p>
            <a:fld id="{F03EDB70-2AA1-472C-AC87-15D2511FB615}" type="slidenum">
              <a:rPr lang="en-US" altLang="en-US"/>
              <a:pPr/>
              <a:t>‹#›</a:t>
            </a:fld>
            <a:endParaRPr lang="en-US" altLang="en-US"/>
          </a:p>
        </p:txBody>
      </p:sp>
    </p:spTree>
    <p:extLst>
      <p:ext uri="{BB962C8B-B14F-4D97-AF65-F5344CB8AC3E}">
        <p14:creationId xmlns:p14="http://schemas.microsoft.com/office/powerpoint/2010/main" val="2263598387"/>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E25CE-076D-4B6B-89F0-105B65AAD7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C0DE3E0-337C-442A-B24C-E792634FC2D6}"/>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99A55358-6B99-4D9C-B4FC-2392C5ACC70A}"/>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506AFBF0-DF5B-4CEE-BC3E-AB34771957CC}"/>
              </a:ext>
            </a:extLst>
          </p:cNvPr>
          <p:cNvSpPr>
            <a:spLocks noGrp="1"/>
          </p:cNvSpPr>
          <p:nvPr>
            <p:ph type="sldNum" sz="quarter" idx="12"/>
          </p:nvPr>
        </p:nvSpPr>
        <p:spPr/>
        <p:txBody>
          <a:bodyPr/>
          <a:lstStyle>
            <a:lvl1pPr>
              <a:defRPr/>
            </a:lvl1pPr>
          </a:lstStyle>
          <a:p>
            <a:fld id="{6B498492-79BB-4FB5-88BB-F692E113EE9D}" type="slidenum">
              <a:rPr lang="en-US" altLang="en-US"/>
              <a:pPr/>
              <a:t>‹#›</a:t>
            </a:fld>
            <a:endParaRPr lang="en-US" altLang="en-US"/>
          </a:p>
        </p:txBody>
      </p:sp>
    </p:spTree>
    <p:extLst>
      <p:ext uri="{BB962C8B-B14F-4D97-AF65-F5344CB8AC3E}">
        <p14:creationId xmlns:p14="http://schemas.microsoft.com/office/powerpoint/2010/main" val="1131851691"/>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A611469-9507-471B-B5F5-3C119BFD78D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C59C192B-F19D-4EF0-8D9E-30BDC24B7289}"/>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13483493-8028-4E85-9169-52D122A68741}"/>
              </a:ext>
            </a:extLst>
          </p:cNvPr>
          <p:cNvSpPr>
            <a:spLocks noGrp="1"/>
          </p:cNvSpPr>
          <p:nvPr>
            <p:ph type="sldNum" sz="quarter" idx="12"/>
          </p:nvPr>
        </p:nvSpPr>
        <p:spPr/>
        <p:txBody>
          <a:bodyPr/>
          <a:lstStyle>
            <a:lvl1pPr>
              <a:defRPr/>
            </a:lvl1pPr>
          </a:lstStyle>
          <a:p>
            <a:fld id="{A2CF5C7D-5EE9-46F3-A96C-C0E869A617F3}" type="slidenum">
              <a:rPr lang="en-US" altLang="en-US"/>
              <a:pPr/>
              <a:t>‹#›</a:t>
            </a:fld>
            <a:endParaRPr lang="en-US" altLang="en-US"/>
          </a:p>
        </p:txBody>
      </p:sp>
    </p:spTree>
    <p:extLst>
      <p:ext uri="{BB962C8B-B14F-4D97-AF65-F5344CB8AC3E}">
        <p14:creationId xmlns:p14="http://schemas.microsoft.com/office/powerpoint/2010/main" val="3546389873"/>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42C302-7138-48E9-8E5E-7A1969AE52D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72FBEF0-07B3-4D48-A282-ED1771418A2A}"/>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70999F-B9ED-42BC-9252-036FCC2C9D36}"/>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C83261-F8B2-4A80-ADB7-71CD4CFB191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7BD7A9C-16B7-4B9E-8ADC-8604F6DB85E0}"/>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8BF636DB-C4AB-44EE-99F5-15B6A57016FA}"/>
              </a:ext>
            </a:extLst>
          </p:cNvPr>
          <p:cNvSpPr>
            <a:spLocks noGrp="1"/>
          </p:cNvSpPr>
          <p:nvPr>
            <p:ph type="sldNum" sz="quarter" idx="12"/>
          </p:nvPr>
        </p:nvSpPr>
        <p:spPr/>
        <p:txBody>
          <a:bodyPr/>
          <a:lstStyle>
            <a:lvl1pPr>
              <a:defRPr/>
            </a:lvl1pPr>
          </a:lstStyle>
          <a:p>
            <a:fld id="{57CF7521-9EAF-42C4-BCEB-964F0DC2822B}" type="slidenum">
              <a:rPr lang="en-US" altLang="en-US"/>
              <a:pPr/>
              <a:t>‹#›</a:t>
            </a:fld>
            <a:endParaRPr lang="en-US" altLang="en-US"/>
          </a:p>
        </p:txBody>
      </p:sp>
    </p:spTree>
    <p:extLst>
      <p:ext uri="{BB962C8B-B14F-4D97-AF65-F5344CB8AC3E}">
        <p14:creationId xmlns:p14="http://schemas.microsoft.com/office/powerpoint/2010/main" val="179872751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7/10/2020</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9258408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7AFAB6-463A-4436-A0CB-F2B8DBDD4BFC}"/>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7E7E346-A18F-4BC2-A6FD-25ABCED1E616}"/>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1B4502-F656-421F-9D81-880F45AC91E7}"/>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42E0A1-5C51-405C-AF5C-7A2051FA5182}"/>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7A759AC-4E26-4556-858D-8F549827213D}"/>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EADFD44-B23B-43BD-ABCB-6992AF957B57}"/>
              </a:ext>
            </a:extLst>
          </p:cNvPr>
          <p:cNvSpPr>
            <a:spLocks noGrp="1"/>
          </p:cNvSpPr>
          <p:nvPr>
            <p:ph type="sldNum" sz="quarter" idx="12"/>
          </p:nvPr>
        </p:nvSpPr>
        <p:spPr/>
        <p:txBody>
          <a:bodyPr/>
          <a:lstStyle>
            <a:lvl1pPr>
              <a:defRPr/>
            </a:lvl1pPr>
          </a:lstStyle>
          <a:p>
            <a:fld id="{E481F6B6-8CD5-4363-9827-D03F6C837157}" type="slidenum">
              <a:rPr lang="en-US" altLang="en-US"/>
              <a:pPr/>
              <a:t>‹#›</a:t>
            </a:fld>
            <a:endParaRPr lang="en-US" altLang="en-US"/>
          </a:p>
        </p:txBody>
      </p:sp>
    </p:spTree>
    <p:extLst>
      <p:ext uri="{BB962C8B-B14F-4D97-AF65-F5344CB8AC3E}">
        <p14:creationId xmlns:p14="http://schemas.microsoft.com/office/powerpoint/2010/main" val="632813724"/>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FE3BC-B8FB-408A-97BD-8CCF9A9DA22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1C5CE2-0C01-41E8-ABE0-01FA1A9EB9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FB427E-ED1F-440A-AC9F-9BFDE6499012}"/>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B8888467-C520-43B5-BF42-D6DD710753DE}"/>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62F92288-5D73-4EE3-BC2F-6A4173369399}"/>
              </a:ext>
            </a:extLst>
          </p:cNvPr>
          <p:cNvSpPr>
            <a:spLocks noGrp="1"/>
          </p:cNvSpPr>
          <p:nvPr>
            <p:ph type="sldNum" sz="quarter" idx="12"/>
          </p:nvPr>
        </p:nvSpPr>
        <p:spPr/>
        <p:txBody>
          <a:bodyPr/>
          <a:lstStyle>
            <a:lvl1pPr>
              <a:defRPr/>
            </a:lvl1pPr>
          </a:lstStyle>
          <a:p>
            <a:fld id="{A3428F7D-A2C1-4870-BC2C-1D6EC09A6DA5}" type="slidenum">
              <a:rPr lang="en-US" altLang="en-US"/>
              <a:pPr/>
              <a:t>‹#›</a:t>
            </a:fld>
            <a:endParaRPr lang="en-US" altLang="en-US"/>
          </a:p>
        </p:txBody>
      </p:sp>
    </p:spTree>
    <p:extLst>
      <p:ext uri="{BB962C8B-B14F-4D97-AF65-F5344CB8AC3E}">
        <p14:creationId xmlns:p14="http://schemas.microsoft.com/office/powerpoint/2010/main" val="2532461761"/>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F777FA-B785-4385-87E1-49A1F349FF45}"/>
              </a:ext>
            </a:extLst>
          </p:cNvPr>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0A122CD-04AF-48C9-BE22-786590E0BA6C}"/>
              </a:ext>
            </a:extLst>
          </p:cNvPr>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5D4852-A220-42D8-A18A-B52B1DEA523A}"/>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60357D-1953-4DE1-A563-2D13BA19821C}"/>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A16C85-AAF1-467F-B125-BEFF15389E46}"/>
              </a:ext>
            </a:extLst>
          </p:cNvPr>
          <p:cNvSpPr>
            <a:spLocks noGrp="1"/>
          </p:cNvSpPr>
          <p:nvPr>
            <p:ph type="sldNum" sz="quarter" idx="12"/>
          </p:nvPr>
        </p:nvSpPr>
        <p:spPr/>
        <p:txBody>
          <a:bodyPr/>
          <a:lstStyle>
            <a:lvl1pPr>
              <a:defRPr/>
            </a:lvl1pPr>
          </a:lstStyle>
          <a:p>
            <a:fld id="{62C931D4-A07E-4216-A987-F09828D84F83}" type="slidenum">
              <a:rPr lang="en-US" altLang="en-US"/>
              <a:pPr/>
              <a:t>‹#›</a:t>
            </a:fld>
            <a:endParaRPr lang="en-US" altLang="en-US"/>
          </a:p>
        </p:txBody>
      </p:sp>
    </p:spTree>
    <p:extLst>
      <p:ext uri="{BB962C8B-B14F-4D97-AF65-F5344CB8AC3E}">
        <p14:creationId xmlns:p14="http://schemas.microsoft.com/office/powerpoint/2010/main" val="2563843880"/>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130426"/>
            <a:ext cx="103632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828800" y="3886200"/>
            <a:ext cx="8534400" cy="1752600"/>
          </a:xfrm>
        </p:spPr>
        <p:txBody>
          <a:bodyPr/>
          <a:lstStyle>
            <a:lvl1pPr marL="0" indent="0" algn="ctr">
              <a:buFontTx/>
              <a:buNone/>
              <a:defRPr/>
            </a:lvl1pPr>
          </a:lstStyle>
          <a:p>
            <a:r>
              <a:rPr lang="en-US"/>
              <a:t>Click to edit Master subtitle style</a:t>
            </a:r>
          </a:p>
        </p:txBody>
      </p:sp>
      <p:sp>
        <p:nvSpPr>
          <p:cNvPr id="4" name="Rectangle 4">
            <a:extLst>
              <a:ext uri="{FF2B5EF4-FFF2-40B4-BE49-F238E27FC236}">
                <a16:creationId xmlns:a16="http://schemas.microsoft.com/office/drawing/2014/main" id="{A3B9640B-20BD-43DF-BEEC-451BBB86854C}"/>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F9958EB3-DC83-4658-B46E-8CA34E7FCD1C}"/>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CADA63B-D888-424B-B594-6298C977508E}"/>
              </a:ext>
            </a:extLst>
          </p:cNvPr>
          <p:cNvSpPr>
            <a:spLocks noGrp="1" noChangeArrowheads="1"/>
          </p:cNvSpPr>
          <p:nvPr>
            <p:ph type="sldNum" sz="quarter" idx="12"/>
          </p:nvPr>
        </p:nvSpPr>
        <p:spPr/>
        <p:txBody>
          <a:bodyPr/>
          <a:lstStyle>
            <a:lvl1pPr>
              <a:defRPr/>
            </a:lvl1pPr>
          </a:lstStyle>
          <a:p>
            <a:fld id="{7C2E0E5B-D5E3-4552-9AF9-ACD7E136756F}" type="slidenum">
              <a:rPr lang="en-US" altLang="en-US"/>
              <a:pPr/>
              <a:t>‹#›</a:t>
            </a:fld>
            <a:endParaRPr lang="en-US" altLang="en-US"/>
          </a:p>
        </p:txBody>
      </p:sp>
    </p:spTree>
    <p:extLst>
      <p:ext uri="{BB962C8B-B14F-4D97-AF65-F5344CB8AC3E}">
        <p14:creationId xmlns:p14="http://schemas.microsoft.com/office/powerpoint/2010/main" val="70553548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FD69BC9-F17E-4029-84E5-B50C20F09177}"/>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0AC368-82C0-4967-A132-5D98C33E433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6CA5A303-CD8E-468B-A52C-7E7C63876F75}"/>
              </a:ext>
            </a:extLst>
          </p:cNvPr>
          <p:cNvSpPr>
            <a:spLocks noGrp="1" noChangeArrowheads="1"/>
          </p:cNvSpPr>
          <p:nvPr>
            <p:ph type="sldNum" sz="quarter" idx="12"/>
          </p:nvPr>
        </p:nvSpPr>
        <p:spPr>
          <a:ln/>
        </p:spPr>
        <p:txBody>
          <a:bodyPr/>
          <a:lstStyle>
            <a:lvl1pPr>
              <a:defRPr/>
            </a:lvl1pPr>
          </a:lstStyle>
          <a:p>
            <a:fld id="{4D406C2D-2563-46E9-B783-A71DB11FD55C}" type="slidenum">
              <a:rPr lang="en-US" altLang="en-US"/>
              <a:pPr/>
              <a:t>‹#›</a:t>
            </a:fld>
            <a:endParaRPr lang="en-US" altLang="en-US"/>
          </a:p>
        </p:txBody>
      </p:sp>
    </p:spTree>
    <p:extLst>
      <p:ext uri="{BB962C8B-B14F-4D97-AF65-F5344CB8AC3E}">
        <p14:creationId xmlns:p14="http://schemas.microsoft.com/office/powerpoint/2010/main" val="11285827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3DEE4E8-8C67-459B-90E3-8FBB379DF5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FB4A51E-D3D2-435D-AA76-FC7FE5D46BA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421A22F-CBC6-4D2C-A275-A50569A30839}"/>
              </a:ext>
            </a:extLst>
          </p:cNvPr>
          <p:cNvSpPr>
            <a:spLocks noGrp="1" noChangeArrowheads="1"/>
          </p:cNvSpPr>
          <p:nvPr>
            <p:ph type="sldNum" sz="quarter" idx="12"/>
          </p:nvPr>
        </p:nvSpPr>
        <p:spPr>
          <a:ln/>
        </p:spPr>
        <p:txBody>
          <a:bodyPr/>
          <a:lstStyle>
            <a:lvl1pPr>
              <a:defRPr/>
            </a:lvl1pPr>
          </a:lstStyle>
          <a:p>
            <a:fld id="{3D84C998-E937-45F9-9C98-1FE3C757B6E1}" type="slidenum">
              <a:rPr lang="en-US" altLang="en-US"/>
              <a:pPr/>
              <a:t>‹#›</a:t>
            </a:fld>
            <a:endParaRPr lang="en-US" altLang="en-US"/>
          </a:p>
        </p:txBody>
      </p:sp>
    </p:spTree>
    <p:extLst>
      <p:ext uri="{BB962C8B-B14F-4D97-AF65-F5344CB8AC3E}">
        <p14:creationId xmlns:p14="http://schemas.microsoft.com/office/powerpoint/2010/main" val="160318128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06A04305-9E7F-47F3-95EE-B3D127955F4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7834E748-2786-4E33-9B02-55C533F301E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333E50-E15F-4254-B54C-EC07C47C7E87}"/>
              </a:ext>
            </a:extLst>
          </p:cNvPr>
          <p:cNvSpPr>
            <a:spLocks noGrp="1" noChangeArrowheads="1"/>
          </p:cNvSpPr>
          <p:nvPr>
            <p:ph type="sldNum" sz="quarter" idx="12"/>
          </p:nvPr>
        </p:nvSpPr>
        <p:spPr>
          <a:ln/>
        </p:spPr>
        <p:txBody>
          <a:bodyPr/>
          <a:lstStyle>
            <a:lvl1pPr>
              <a:defRPr/>
            </a:lvl1pPr>
          </a:lstStyle>
          <a:p>
            <a:fld id="{D3CC5395-A68F-456C-AB27-EB8590FECDC5}" type="slidenum">
              <a:rPr lang="en-US" altLang="en-US"/>
              <a:pPr/>
              <a:t>‹#›</a:t>
            </a:fld>
            <a:endParaRPr lang="en-US" altLang="en-US"/>
          </a:p>
        </p:txBody>
      </p:sp>
    </p:spTree>
    <p:extLst>
      <p:ext uri="{BB962C8B-B14F-4D97-AF65-F5344CB8AC3E}">
        <p14:creationId xmlns:p14="http://schemas.microsoft.com/office/powerpoint/2010/main" val="179208039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A5189995-4672-4A95-8214-F95F710C4F4C}"/>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6C40FA62-756C-45AC-9D12-563B1910ED1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DD981390-970B-46A6-868C-44999FD70945}"/>
              </a:ext>
            </a:extLst>
          </p:cNvPr>
          <p:cNvSpPr>
            <a:spLocks noGrp="1" noChangeArrowheads="1"/>
          </p:cNvSpPr>
          <p:nvPr>
            <p:ph type="sldNum" sz="quarter" idx="12"/>
          </p:nvPr>
        </p:nvSpPr>
        <p:spPr>
          <a:ln/>
        </p:spPr>
        <p:txBody>
          <a:bodyPr/>
          <a:lstStyle>
            <a:lvl1pPr>
              <a:defRPr/>
            </a:lvl1pPr>
          </a:lstStyle>
          <a:p>
            <a:fld id="{6D7A370D-1246-4B93-86B7-AD907F90E03A}" type="slidenum">
              <a:rPr lang="en-US" altLang="en-US"/>
              <a:pPr/>
              <a:t>‹#›</a:t>
            </a:fld>
            <a:endParaRPr lang="en-US" altLang="en-US"/>
          </a:p>
        </p:txBody>
      </p:sp>
    </p:spTree>
    <p:extLst>
      <p:ext uri="{BB962C8B-B14F-4D97-AF65-F5344CB8AC3E}">
        <p14:creationId xmlns:p14="http://schemas.microsoft.com/office/powerpoint/2010/main" val="64849626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417CA0F-1C9B-4CB1-97F6-F2FE42EEAC2F}"/>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99D6465-9F2A-431F-A71E-1AC16ACFBE0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2879A90F-CA19-46BB-A337-B6792B789908}"/>
              </a:ext>
            </a:extLst>
          </p:cNvPr>
          <p:cNvSpPr>
            <a:spLocks noGrp="1" noChangeArrowheads="1"/>
          </p:cNvSpPr>
          <p:nvPr>
            <p:ph type="sldNum" sz="quarter" idx="12"/>
          </p:nvPr>
        </p:nvSpPr>
        <p:spPr>
          <a:ln/>
        </p:spPr>
        <p:txBody>
          <a:bodyPr/>
          <a:lstStyle>
            <a:lvl1pPr>
              <a:defRPr/>
            </a:lvl1pPr>
          </a:lstStyle>
          <a:p>
            <a:fld id="{5489F907-8B8F-42C6-B9C7-6B97C902DCFF}" type="slidenum">
              <a:rPr lang="en-US" altLang="en-US"/>
              <a:pPr/>
              <a:t>‹#›</a:t>
            </a:fld>
            <a:endParaRPr lang="en-US" altLang="en-US"/>
          </a:p>
        </p:txBody>
      </p:sp>
    </p:spTree>
    <p:extLst>
      <p:ext uri="{BB962C8B-B14F-4D97-AF65-F5344CB8AC3E}">
        <p14:creationId xmlns:p14="http://schemas.microsoft.com/office/powerpoint/2010/main" val="12030295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6CD7C07-7AA9-42F2-92D9-F51499E2FA24}"/>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2EB37B2-EF1F-4E3D-BC01-218A70A519A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98BE2535-F9B9-4264-849D-BF841221324D}"/>
              </a:ext>
            </a:extLst>
          </p:cNvPr>
          <p:cNvSpPr>
            <a:spLocks noGrp="1" noChangeArrowheads="1"/>
          </p:cNvSpPr>
          <p:nvPr>
            <p:ph type="sldNum" sz="quarter" idx="12"/>
          </p:nvPr>
        </p:nvSpPr>
        <p:spPr>
          <a:ln/>
        </p:spPr>
        <p:txBody>
          <a:bodyPr/>
          <a:lstStyle>
            <a:lvl1pPr>
              <a:defRPr/>
            </a:lvl1pPr>
          </a:lstStyle>
          <a:p>
            <a:fld id="{AF29EFF6-DD71-4507-8C8D-D8021DC9CB3E}" type="slidenum">
              <a:rPr lang="en-US" altLang="en-US"/>
              <a:pPr/>
              <a:t>‹#›</a:t>
            </a:fld>
            <a:endParaRPr lang="en-US" altLang="en-US"/>
          </a:p>
        </p:txBody>
      </p:sp>
    </p:spTree>
    <p:extLst>
      <p:ext uri="{BB962C8B-B14F-4D97-AF65-F5344CB8AC3E}">
        <p14:creationId xmlns:p14="http://schemas.microsoft.com/office/powerpoint/2010/main" val="1477656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slideLayout" Target="../slideLayouts/slideLayout121.xml"/><Relationship Id="rId18" Type="http://schemas.openxmlformats.org/officeDocument/2006/relationships/slideLayout" Target="../slideLayouts/slideLayout126.xml"/><Relationship Id="rId3" Type="http://schemas.openxmlformats.org/officeDocument/2006/relationships/slideLayout" Target="../slideLayouts/slideLayout111.xml"/><Relationship Id="rId21" Type="http://schemas.openxmlformats.org/officeDocument/2006/relationships/theme" Target="../theme/theme10.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17" Type="http://schemas.openxmlformats.org/officeDocument/2006/relationships/slideLayout" Target="../slideLayouts/slideLayout125.xml"/><Relationship Id="rId2" Type="http://schemas.openxmlformats.org/officeDocument/2006/relationships/slideLayout" Target="../slideLayouts/slideLayout110.xml"/><Relationship Id="rId16" Type="http://schemas.openxmlformats.org/officeDocument/2006/relationships/slideLayout" Target="../slideLayouts/slideLayout124.xml"/><Relationship Id="rId20" Type="http://schemas.openxmlformats.org/officeDocument/2006/relationships/slideLayout" Target="../slideLayouts/slideLayout128.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slideLayout" Target="../slideLayouts/slideLayout123.xml"/><Relationship Id="rId10" Type="http://schemas.openxmlformats.org/officeDocument/2006/relationships/slideLayout" Target="../slideLayouts/slideLayout118.xml"/><Relationship Id="rId19" Type="http://schemas.openxmlformats.org/officeDocument/2006/relationships/slideLayout" Target="../slideLayouts/slideLayout127.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slideLayout" Target="../slideLayouts/slideLayout12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slideLayout" Target="../slideLayouts/slideLayout141.xml"/><Relationship Id="rId18" Type="http://schemas.openxmlformats.org/officeDocument/2006/relationships/slideLayout" Target="../slideLayouts/slideLayout146.xml"/><Relationship Id="rId3" Type="http://schemas.openxmlformats.org/officeDocument/2006/relationships/slideLayout" Target="../slideLayouts/slideLayout131.xml"/><Relationship Id="rId21" Type="http://schemas.openxmlformats.org/officeDocument/2006/relationships/theme" Target="../theme/theme11.xml"/><Relationship Id="rId7" Type="http://schemas.openxmlformats.org/officeDocument/2006/relationships/slideLayout" Target="../slideLayouts/slideLayout135.xml"/><Relationship Id="rId12" Type="http://schemas.openxmlformats.org/officeDocument/2006/relationships/slideLayout" Target="../slideLayouts/slideLayout140.xml"/><Relationship Id="rId17" Type="http://schemas.openxmlformats.org/officeDocument/2006/relationships/slideLayout" Target="../slideLayouts/slideLayout145.xml"/><Relationship Id="rId2" Type="http://schemas.openxmlformats.org/officeDocument/2006/relationships/slideLayout" Target="../slideLayouts/slideLayout130.xml"/><Relationship Id="rId16" Type="http://schemas.openxmlformats.org/officeDocument/2006/relationships/slideLayout" Target="../slideLayouts/slideLayout144.xml"/><Relationship Id="rId20" Type="http://schemas.openxmlformats.org/officeDocument/2006/relationships/slideLayout" Target="../slideLayouts/slideLayout148.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slideLayout" Target="../slideLayouts/slideLayout139.xml"/><Relationship Id="rId5" Type="http://schemas.openxmlformats.org/officeDocument/2006/relationships/slideLayout" Target="../slideLayouts/slideLayout133.xml"/><Relationship Id="rId15" Type="http://schemas.openxmlformats.org/officeDocument/2006/relationships/slideLayout" Target="../slideLayouts/slideLayout143.xml"/><Relationship Id="rId10" Type="http://schemas.openxmlformats.org/officeDocument/2006/relationships/slideLayout" Target="../slideLayouts/slideLayout138.xml"/><Relationship Id="rId19" Type="http://schemas.openxmlformats.org/officeDocument/2006/relationships/slideLayout" Target="../slideLayouts/slideLayout147.xml"/><Relationship Id="rId4" Type="http://schemas.openxmlformats.org/officeDocument/2006/relationships/slideLayout" Target="../slideLayouts/slideLayout132.xml"/><Relationship Id="rId9" Type="http://schemas.openxmlformats.org/officeDocument/2006/relationships/slideLayout" Target="../slideLayouts/slideLayout137.xml"/><Relationship Id="rId14" Type="http://schemas.openxmlformats.org/officeDocument/2006/relationships/slideLayout" Target="../slideLayouts/slideLayout14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56.xml"/><Relationship Id="rId3" Type="http://schemas.openxmlformats.org/officeDocument/2006/relationships/slideLayout" Target="../slideLayouts/slideLayout151.xml"/><Relationship Id="rId7" Type="http://schemas.openxmlformats.org/officeDocument/2006/relationships/slideLayout" Target="../slideLayouts/slideLayout155.xml"/><Relationship Id="rId12" Type="http://schemas.openxmlformats.org/officeDocument/2006/relationships/theme" Target="../theme/theme12.xml"/><Relationship Id="rId2" Type="http://schemas.openxmlformats.org/officeDocument/2006/relationships/slideLayout" Target="../slideLayouts/slideLayout150.xml"/><Relationship Id="rId1" Type="http://schemas.openxmlformats.org/officeDocument/2006/relationships/slideLayout" Target="../slideLayouts/slideLayout149.xml"/><Relationship Id="rId6" Type="http://schemas.openxmlformats.org/officeDocument/2006/relationships/slideLayout" Target="../slideLayouts/slideLayout154.xml"/><Relationship Id="rId11" Type="http://schemas.openxmlformats.org/officeDocument/2006/relationships/slideLayout" Target="../slideLayouts/slideLayout159.xml"/><Relationship Id="rId5" Type="http://schemas.openxmlformats.org/officeDocument/2006/relationships/slideLayout" Target="../slideLayouts/slideLayout153.xml"/><Relationship Id="rId10" Type="http://schemas.openxmlformats.org/officeDocument/2006/relationships/slideLayout" Target="../slideLayouts/slideLayout158.xml"/><Relationship Id="rId4" Type="http://schemas.openxmlformats.org/officeDocument/2006/relationships/slideLayout" Target="../slideLayouts/slideLayout152.xml"/><Relationship Id="rId9" Type="http://schemas.openxmlformats.org/officeDocument/2006/relationships/slideLayout" Target="../slideLayouts/slideLayout157.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67.xml"/><Relationship Id="rId3" Type="http://schemas.openxmlformats.org/officeDocument/2006/relationships/slideLayout" Target="../slideLayouts/slideLayout162.xml"/><Relationship Id="rId7" Type="http://schemas.openxmlformats.org/officeDocument/2006/relationships/slideLayout" Target="../slideLayouts/slideLayout166.xml"/><Relationship Id="rId12" Type="http://schemas.openxmlformats.org/officeDocument/2006/relationships/theme" Target="../theme/theme13.xml"/><Relationship Id="rId2" Type="http://schemas.openxmlformats.org/officeDocument/2006/relationships/slideLayout" Target="../slideLayouts/slideLayout161.xml"/><Relationship Id="rId1" Type="http://schemas.openxmlformats.org/officeDocument/2006/relationships/slideLayout" Target="../slideLayouts/slideLayout160.xml"/><Relationship Id="rId6" Type="http://schemas.openxmlformats.org/officeDocument/2006/relationships/slideLayout" Target="../slideLayouts/slideLayout165.xml"/><Relationship Id="rId11" Type="http://schemas.openxmlformats.org/officeDocument/2006/relationships/slideLayout" Target="../slideLayouts/slideLayout170.xml"/><Relationship Id="rId5" Type="http://schemas.openxmlformats.org/officeDocument/2006/relationships/slideLayout" Target="../slideLayouts/slideLayout164.xml"/><Relationship Id="rId10" Type="http://schemas.openxmlformats.org/officeDocument/2006/relationships/slideLayout" Target="../slideLayouts/slideLayout169.xml"/><Relationship Id="rId4" Type="http://schemas.openxmlformats.org/officeDocument/2006/relationships/slideLayout" Target="../slideLayouts/slideLayout163.xml"/><Relationship Id="rId9" Type="http://schemas.openxmlformats.org/officeDocument/2006/relationships/slideLayout" Target="../slideLayouts/slideLayout16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slideLayout" Target="../slideLayouts/slideLayout183.xml"/><Relationship Id="rId18" Type="http://schemas.openxmlformats.org/officeDocument/2006/relationships/theme" Target="../theme/theme14.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17" Type="http://schemas.openxmlformats.org/officeDocument/2006/relationships/slideLayout" Target="../slideLayouts/slideLayout187.xml"/><Relationship Id="rId2" Type="http://schemas.openxmlformats.org/officeDocument/2006/relationships/slideLayout" Target="../slideLayouts/slideLayout172.xml"/><Relationship Id="rId16" Type="http://schemas.openxmlformats.org/officeDocument/2006/relationships/slideLayout" Target="../slideLayouts/slideLayout186.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5" Type="http://schemas.openxmlformats.org/officeDocument/2006/relationships/slideLayout" Target="../slideLayouts/slideLayout185.xml"/><Relationship Id="rId10" Type="http://schemas.openxmlformats.org/officeDocument/2006/relationships/slideLayout" Target="../slideLayouts/slideLayout180.xml"/><Relationship Id="rId19" Type="http://schemas.openxmlformats.org/officeDocument/2006/relationships/image" Target="../media/image7.jpeg"/><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slideLayout" Target="../slideLayouts/slideLayout18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image" Target="../media/image1.jpeg"/><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image" Target="../media/image1.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1.jpe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4.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theme" Target="../theme/theme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10" Type="http://schemas.openxmlformats.org/officeDocument/2006/relationships/slideLayout" Target="../slideLayouts/slideLayout52.xml"/><Relationship Id="rId19" Type="http://schemas.openxmlformats.org/officeDocument/2006/relationships/image" Target="../media/image2.jpeg"/><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6.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8.xml"/><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theme" Target="../theme/theme7.xml"/><Relationship Id="rId2" Type="http://schemas.openxmlformats.org/officeDocument/2006/relationships/slideLayout" Target="../slideLayouts/slideLayout72.xml"/><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theme" Target="../theme/theme8.xml"/><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image" Target="../media/image3.jpeg"/><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theme" Target="../theme/theme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7/10/2020</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965219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1BF2FA93-839F-40F3-BD34-29F738E7B45A}"/>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8435" name="Rectangle 3">
            <a:extLst>
              <a:ext uri="{FF2B5EF4-FFF2-40B4-BE49-F238E27FC236}">
                <a16:creationId xmlns:a16="http://schemas.microsoft.com/office/drawing/2014/main" id="{39E2FBDC-505B-4835-BE55-233B8C1736A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632669D3-2F1C-4557-A5EA-6FFB5D04320E}"/>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effectLst/>
                <a:latin typeface="+mn-lt"/>
                <a:cs typeface="+mn-cs"/>
              </a:defRPr>
            </a:lvl1pPr>
          </a:lstStyle>
          <a:p>
            <a:pPr>
              <a:defRPr/>
            </a:pPr>
            <a:endParaRPr lang="en-US"/>
          </a:p>
        </p:txBody>
      </p:sp>
      <p:sp>
        <p:nvSpPr>
          <p:cNvPr id="1029" name="Rectangle 5">
            <a:extLst>
              <a:ext uri="{FF2B5EF4-FFF2-40B4-BE49-F238E27FC236}">
                <a16:creationId xmlns:a16="http://schemas.microsoft.com/office/drawing/2014/main" id="{482D8F54-BE36-4926-8F4B-C84A79D40CA3}"/>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effectLst/>
                <a:latin typeface="+mn-lt"/>
                <a:cs typeface="+mn-cs"/>
              </a:defRPr>
            </a:lvl1pPr>
          </a:lstStyle>
          <a:p>
            <a:pPr>
              <a:defRPr/>
            </a:pPr>
            <a:endParaRPr lang="en-US"/>
          </a:p>
        </p:txBody>
      </p:sp>
      <p:sp>
        <p:nvSpPr>
          <p:cNvPr id="1030" name="Rectangle 6">
            <a:extLst>
              <a:ext uri="{FF2B5EF4-FFF2-40B4-BE49-F238E27FC236}">
                <a16:creationId xmlns:a16="http://schemas.microsoft.com/office/drawing/2014/main" id="{341D616E-EAD0-4330-B231-1D7FF9F05CCF}"/>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anose="02020603050405020304" pitchFamily="18" charset="0"/>
              </a:defRPr>
            </a:lvl1pPr>
          </a:lstStyle>
          <a:p>
            <a:fld id="{A179C8F8-7FD2-49E9-8B1F-CC423E176BC8}" type="slidenum">
              <a:rPr lang="en-US" altLang="en-US"/>
              <a:pPr/>
              <a:t>‹#›</a:t>
            </a:fld>
            <a:endParaRPr lang="en-US" altLang="en-US"/>
          </a:p>
        </p:txBody>
      </p:sp>
    </p:spTree>
    <p:extLst>
      <p:ext uri="{BB962C8B-B14F-4D97-AF65-F5344CB8AC3E}">
        <p14:creationId xmlns:p14="http://schemas.microsoft.com/office/powerpoint/2010/main" val="4165277437"/>
      </p:ext>
    </p:extLst>
  </p:cSld>
  <p:clrMap bg1="lt1" tx1="dk1" bg2="lt2" tx2="dk2" accent1="accent1" accent2="accent2" accent3="accent3" accent4="accent4" accent5="accent5" accent6="accent6" hlink="hlink" folHlink="folHlink"/>
  <p:sldLayoutIdLst>
    <p:sldLayoutId id="2147483966" r:id="rId1"/>
    <p:sldLayoutId id="2147483967" r:id="rId2"/>
    <p:sldLayoutId id="2147483968" r:id="rId3"/>
    <p:sldLayoutId id="2147483969" r:id="rId4"/>
    <p:sldLayoutId id="2147483970" r:id="rId5"/>
    <p:sldLayoutId id="2147483971" r:id="rId6"/>
    <p:sldLayoutId id="2147483972" r:id="rId7"/>
    <p:sldLayoutId id="2147483973" r:id="rId8"/>
    <p:sldLayoutId id="2147483974" r:id="rId9"/>
    <p:sldLayoutId id="2147483975" r:id="rId10"/>
    <p:sldLayoutId id="2147483976" r:id="rId11"/>
    <p:sldLayoutId id="2147483977" r:id="rId12"/>
    <p:sldLayoutId id="2147483978" r:id="rId13"/>
    <p:sldLayoutId id="2147483979" r:id="rId14"/>
    <p:sldLayoutId id="2147483980" r:id="rId15"/>
    <p:sldLayoutId id="2147483981" r:id="rId16"/>
    <p:sldLayoutId id="2147483982" r:id="rId17"/>
    <p:sldLayoutId id="2147483983" r:id="rId18"/>
    <p:sldLayoutId id="2147483984" r:id="rId19"/>
    <p:sldLayoutId id="2147483985" r:id="rId20"/>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effectLst/>
                <a:latin typeface="+mn-lt"/>
              </a:defRPr>
            </a:lvl1pPr>
          </a:lstStyle>
          <a:p>
            <a:endParaRPr lang="en-US"/>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ffectLst/>
                <a:latin typeface="+mn-lt"/>
              </a:defRPr>
            </a:lvl1pPr>
          </a:lstStyle>
          <a:p>
            <a:endParaRPr lang="en-US"/>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effectLst/>
                <a:latin typeface="+mn-lt"/>
              </a:defRPr>
            </a:lvl1pPr>
          </a:lstStyle>
          <a:p>
            <a:fld id="{DE78EB43-9C2A-4124-B10C-4F2957FD4661}" type="slidenum">
              <a:rPr lang="en-US"/>
              <a:pPr/>
              <a:t>‹#›</a:t>
            </a:fld>
            <a:endParaRPr lang="en-US"/>
          </a:p>
        </p:txBody>
      </p:sp>
    </p:spTree>
    <p:extLst>
      <p:ext uri="{BB962C8B-B14F-4D97-AF65-F5344CB8AC3E}">
        <p14:creationId xmlns:p14="http://schemas.microsoft.com/office/powerpoint/2010/main" val="3622129616"/>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7D050C-1D5C-4C90-8883-25F69CA8EC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E429CC-5E4F-48F9-82D9-AFE46E9D661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7450F7-7B2A-4336-8689-8CDB5FAC8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563D4E-BA2A-4946-84BC-FE2F4DD8E517}" type="datetimeFigureOut">
              <a:rPr lang="en-US" smtClean="0"/>
              <a:t>7/10/2020</a:t>
            </a:fld>
            <a:endParaRPr lang="en-US"/>
          </a:p>
        </p:txBody>
      </p:sp>
      <p:sp>
        <p:nvSpPr>
          <p:cNvPr id="5" name="Footer Placeholder 4">
            <a:extLst>
              <a:ext uri="{FF2B5EF4-FFF2-40B4-BE49-F238E27FC236}">
                <a16:creationId xmlns:a16="http://schemas.microsoft.com/office/drawing/2014/main" id="{AD229C9D-C254-4238-915F-721F25AE1F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FF69CB9-6A2A-4B67-91D0-1E0A482B02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725011-026A-44BA-8FD4-3387A3E125B5}" type="slidenum">
              <a:rPr lang="en-US" smtClean="0"/>
              <a:t>‹#›</a:t>
            </a:fld>
            <a:endParaRPr lang="en-US"/>
          </a:p>
        </p:txBody>
      </p:sp>
    </p:spTree>
    <p:extLst>
      <p:ext uri="{BB962C8B-B14F-4D97-AF65-F5344CB8AC3E}">
        <p14:creationId xmlns:p14="http://schemas.microsoft.com/office/powerpoint/2010/main" val="1221295855"/>
      </p:ext>
    </p:extLst>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7/10/2020</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98764807"/>
      </p:ext>
    </p:extLst>
  </p:cSld>
  <p:clrMap bg1="lt1" tx1="dk1" bg2="lt2" tx2="dk2" accent1="accent1" accent2="accent2" accent3="accent3" accent4="accent4" accent5="accent5" accent6="accent6" hlink="hlink" folHlink="folHlink"/>
  <p:sldLayoutIdLst>
    <p:sldLayoutId id="2147484020" r:id="rId1"/>
    <p:sldLayoutId id="2147484021" r:id="rId2"/>
    <p:sldLayoutId id="2147484022" r:id="rId3"/>
    <p:sldLayoutId id="2147484023" r:id="rId4"/>
    <p:sldLayoutId id="2147484024" r:id="rId5"/>
    <p:sldLayoutId id="2147484025" r:id="rId6"/>
    <p:sldLayoutId id="2147484026" r:id="rId7"/>
    <p:sldLayoutId id="2147484027" r:id="rId8"/>
    <p:sldLayoutId id="2147484028" r:id="rId9"/>
    <p:sldLayoutId id="2147484029" r:id="rId10"/>
    <p:sldLayoutId id="214748403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36">
            <a:extLst>
              <a:ext uri="{FF2B5EF4-FFF2-40B4-BE49-F238E27FC236}">
                <a16:creationId xmlns:a16="http://schemas.microsoft.com/office/drawing/2014/main" id="{481F2549-098D-41C0-ACC9-63034E9B7F82}"/>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a:extLst>
              <a:ext uri="{FF2B5EF4-FFF2-40B4-BE49-F238E27FC236}">
                <a16:creationId xmlns:a16="http://schemas.microsoft.com/office/drawing/2014/main" id="{A8F00FD5-192A-4A4D-B6C4-91BCCB21F503}"/>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100" name="Rectangle 4">
            <a:extLst>
              <a:ext uri="{FF2B5EF4-FFF2-40B4-BE49-F238E27FC236}">
                <a16:creationId xmlns:a16="http://schemas.microsoft.com/office/drawing/2014/main" id="{C86B8A80-300C-4A6B-B0E9-A6EB53D541C0}"/>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9573" name="Rectangle 5">
            <a:extLst>
              <a:ext uri="{FF2B5EF4-FFF2-40B4-BE49-F238E27FC236}">
                <a16:creationId xmlns:a16="http://schemas.microsoft.com/office/drawing/2014/main" id="{4B0D6800-964B-4C66-A067-F0E534E987C5}"/>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400">
                <a:effectLst/>
                <a:latin typeface="+mn-lt"/>
                <a:ea typeface="ＭＳ Ｐゴシック" pitchFamily="34" charset="-128"/>
              </a:defRPr>
            </a:lvl1pPr>
          </a:lstStyle>
          <a:p>
            <a:pPr>
              <a:defRPr/>
            </a:pPr>
            <a:endParaRPr lang="en-US"/>
          </a:p>
        </p:txBody>
      </p:sp>
      <p:sp>
        <p:nvSpPr>
          <p:cNvPr id="109574" name="Rectangle 6">
            <a:extLst>
              <a:ext uri="{FF2B5EF4-FFF2-40B4-BE49-F238E27FC236}">
                <a16:creationId xmlns:a16="http://schemas.microsoft.com/office/drawing/2014/main" id="{AC288E18-813E-4136-A457-3008CBDC4C4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a:defRPr sz="1400">
                <a:effectLst/>
                <a:latin typeface="+mn-lt"/>
                <a:ea typeface="ＭＳ Ｐゴシック" pitchFamily="34" charset="-128"/>
              </a:defRPr>
            </a:lvl1pPr>
          </a:lstStyle>
          <a:p>
            <a:pPr>
              <a:defRPr/>
            </a:pPr>
            <a:endParaRPr lang="en-US"/>
          </a:p>
        </p:txBody>
      </p:sp>
      <p:sp>
        <p:nvSpPr>
          <p:cNvPr id="109575" name="Rectangle 7">
            <a:extLst>
              <a:ext uri="{FF2B5EF4-FFF2-40B4-BE49-F238E27FC236}">
                <a16:creationId xmlns:a16="http://schemas.microsoft.com/office/drawing/2014/main" id="{10C3892C-DDEB-41DE-A406-1FB02F40EE92}"/>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a:effectLst/>
                <a:latin typeface="Arial" panose="020B0604020202020204" pitchFamily="34" charset="0"/>
              </a:defRPr>
            </a:lvl1pPr>
          </a:lstStyle>
          <a:p>
            <a:fld id="{F6F19470-C58A-4FF1-9395-75989C639ED8}" type="slidenum">
              <a:rPr lang="en-US" altLang="en-US"/>
              <a:pPr/>
              <a:t>‹#›</a:t>
            </a:fld>
            <a:endParaRPr lang="en-US" altLang="en-US"/>
          </a:p>
        </p:txBody>
      </p:sp>
    </p:spTree>
    <p:extLst>
      <p:ext uri="{BB962C8B-B14F-4D97-AF65-F5344CB8AC3E}">
        <p14:creationId xmlns:p14="http://schemas.microsoft.com/office/powerpoint/2010/main" val="1944650585"/>
      </p:ext>
    </p:extLst>
  </p:cSld>
  <p:clrMap bg1="lt1" tx1="dk1" bg2="lt2" tx2="dk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ransition>
    <p:random/>
  </p:transition>
  <p:txStyles>
    <p:titleStyle>
      <a:lvl1pPr algn="ctr" rtl="0" eaLnBrk="0" fontAlgn="base" hangingPunct="0">
        <a:spcBef>
          <a:spcPct val="0"/>
        </a:spcBef>
        <a:spcAft>
          <a:spcPct val="0"/>
        </a:spcAft>
        <a:defRPr sz="4400">
          <a:solidFill>
            <a:schemeClr val="tx2"/>
          </a:solidFill>
          <a:latin typeface="+mj-lt"/>
          <a:ea typeface="MS PGothic" pitchFamily="34" charset="-128"/>
          <a:cs typeface="+mj-cs"/>
        </a:defRPr>
      </a:lvl1pPr>
      <a:lvl2pPr algn="ctr" rtl="0" eaLnBrk="0" fontAlgn="base" hangingPunct="0">
        <a:spcBef>
          <a:spcPct val="0"/>
        </a:spcBef>
        <a:spcAft>
          <a:spcPct val="0"/>
        </a:spcAft>
        <a:defRPr sz="4400">
          <a:solidFill>
            <a:schemeClr val="tx2"/>
          </a:solidFill>
          <a:latin typeface="Arial" pitchFamily="34" charset="0"/>
          <a:ea typeface="MS PGothic" pitchFamily="34" charset="-128"/>
        </a:defRPr>
      </a:lvl2pPr>
      <a:lvl3pPr algn="ctr" rtl="0" eaLnBrk="0" fontAlgn="base" hangingPunct="0">
        <a:spcBef>
          <a:spcPct val="0"/>
        </a:spcBef>
        <a:spcAft>
          <a:spcPct val="0"/>
        </a:spcAft>
        <a:defRPr sz="4400">
          <a:solidFill>
            <a:schemeClr val="tx2"/>
          </a:solidFill>
          <a:latin typeface="Arial" pitchFamily="34" charset="0"/>
          <a:ea typeface="MS PGothic" pitchFamily="34" charset="-128"/>
        </a:defRPr>
      </a:lvl3pPr>
      <a:lvl4pPr algn="ctr" rtl="0" eaLnBrk="0" fontAlgn="base" hangingPunct="0">
        <a:spcBef>
          <a:spcPct val="0"/>
        </a:spcBef>
        <a:spcAft>
          <a:spcPct val="0"/>
        </a:spcAft>
        <a:defRPr sz="4400">
          <a:solidFill>
            <a:schemeClr val="tx2"/>
          </a:solidFill>
          <a:latin typeface="Arial" pitchFamily="34" charset="0"/>
          <a:ea typeface="MS PGothic" pitchFamily="34" charset="-128"/>
        </a:defRPr>
      </a:lvl4pPr>
      <a:lvl5pPr algn="ctr" rtl="0" eaLnBrk="0" fontAlgn="base" hangingPunct="0">
        <a:spcBef>
          <a:spcPct val="0"/>
        </a:spcBef>
        <a:spcAft>
          <a:spcPct val="0"/>
        </a:spcAft>
        <a:defRPr sz="4400">
          <a:solidFill>
            <a:schemeClr val="tx2"/>
          </a:solidFill>
          <a:latin typeface="Arial" pitchFamily="34" charset="0"/>
          <a:ea typeface="MS PGothic" pitchFamily="34" charset="-128"/>
        </a:defRPr>
      </a:lvl5pPr>
      <a:lvl6pPr marL="457200" algn="ctr" rtl="0" fontAlgn="base">
        <a:spcBef>
          <a:spcPct val="0"/>
        </a:spcBef>
        <a:spcAft>
          <a:spcPct val="0"/>
        </a:spcAft>
        <a:defRPr sz="4400">
          <a:solidFill>
            <a:schemeClr val="tx2"/>
          </a:solidFill>
          <a:latin typeface="Arial" pitchFamily="34" charset="0"/>
          <a:ea typeface="ＭＳ Ｐゴシック" pitchFamily="34" charset="-128"/>
        </a:defRPr>
      </a:lvl6pPr>
      <a:lvl7pPr marL="914400" algn="ctr" rtl="0" fontAlgn="base">
        <a:spcBef>
          <a:spcPct val="0"/>
        </a:spcBef>
        <a:spcAft>
          <a:spcPct val="0"/>
        </a:spcAft>
        <a:defRPr sz="4400">
          <a:solidFill>
            <a:schemeClr val="tx2"/>
          </a:solidFill>
          <a:latin typeface="Arial" pitchFamily="34" charset="0"/>
          <a:ea typeface="ＭＳ Ｐゴシック" pitchFamily="34" charset="-128"/>
        </a:defRPr>
      </a:lvl7pPr>
      <a:lvl8pPr marL="1371600" algn="ctr" rtl="0" fontAlgn="base">
        <a:spcBef>
          <a:spcPct val="0"/>
        </a:spcBef>
        <a:spcAft>
          <a:spcPct val="0"/>
        </a:spcAft>
        <a:defRPr sz="4400">
          <a:solidFill>
            <a:schemeClr val="tx2"/>
          </a:solidFill>
          <a:latin typeface="Arial" pitchFamily="34" charset="0"/>
          <a:ea typeface="ＭＳ Ｐゴシック" pitchFamily="34" charset="-128"/>
        </a:defRPr>
      </a:lvl8pPr>
      <a:lvl9pPr marL="1828800" algn="ctr" rtl="0" fontAlgn="base">
        <a:spcBef>
          <a:spcPct val="0"/>
        </a:spcBef>
        <a:spcAft>
          <a:spcPct val="0"/>
        </a:spcAft>
        <a:defRPr sz="4400">
          <a:solidFill>
            <a:schemeClr val="tx2"/>
          </a:solidFill>
          <a:latin typeface="Arial" pitchFamily="34" charset="0"/>
          <a:ea typeface="ＭＳ Ｐゴシック" pitchFamily="34" charset="-12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MS PGothic" pitchFamily="34" charset="-128"/>
        </a:defRPr>
      </a:lvl2pPr>
      <a:lvl3pPr marL="1143000" indent="-228600" algn="l" rtl="0" eaLnBrk="0" fontAlgn="base" hangingPunct="0">
        <a:spcBef>
          <a:spcPct val="20000"/>
        </a:spcBef>
        <a:spcAft>
          <a:spcPct val="0"/>
        </a:spcAft>
        <a:buChar char="•"/>
        <a:defRPr sz="2400">
          <a:solidFill>
            <a:schemeClr val="tx1"/>
          </a:solidFill>
          <a:latin typeface="+mn-lt"/>
          <a:ea typeface="MS PGothic"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FFFF00"/>
            </a:gs>
          </a:gsLst>
          <a:lin ang="5400000" scaled="1"/>
        </a:gra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FFF0B9BF-FC65-48B9-8B34-19796F19385C}"/>
              </a:ext>
            </a:extLst>
          </p:cNvPr>
          <p:cNvSpPr>
            <a:spLocks noGrp="1" noChangeArrowheads="1"/>
          </p:cNvSpPr>
          <p:nvPr>
            <p:ph type="body" idx="1"/>
          </p:nvPr>
        </p:nvSpPr>
        <p:spPr bwMode="auto">
          <a:xfrm>
            <a:off x="609600" y="1219200"/>
            <a:ext cx="10972800" cy="5410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ext Box 7">
            <a:extLst>
              <a:ext uri="{FF2B5EF4-FFF2-40B4-BE49-F238E27FC236}">
                <a16:creationId xmlns:a16="http://schemas.microsoft.com/office/drawing/2014/main" id="{82F23555-4EEB-467D-A4DF-D156ED03486B}"/>
              </a:ext>
            </a:extLst>
          </p:cNvPr>
          <p:cNvSpPr txBox="1">
            <a:spLocks noChangeArrowheads="1"/>
          </p:cNvSpPr>
          <p:nvPr userDrawn="1"/>
        </p:nvSpPr>
        <p:spPr bwMode="auto">
          <a:xfrm>
            <a:off x="2133600" y="304801"/>
            <a:ext cx="10058400" cy="519113"/>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2800" b="1">
                <a:effectLst>
                  <a:outerShdw blurRad="38100" dist="38100" dir="2700000" algn="tl">
                    <a:srgbClr val="FFFFFF"/>
                  </a:outerShdw>
                </a:effectLst>
              </a:rPr>
              <a:t>Introduction to the Study of the Occult</a:t>
            </a:r>
            <a:endParaRPr lang="en-US" altLang="en-US" sz="2800">
              <a:effectLst>
                <a:outerShdw blurRad="38100" dist="38100" dir="2700000" algn="tl">
                  <a:srgbClr val="FFFFFF"/>
                </a:outerShdw>
              </a:effectLst>
            </a:endParaRPr>
          </a:p>
        </p:txBody>
      </p:sp>
      <p:pic>
        <p:nvPicPr>
          <p:cNvPr id="1032" name="Picture 8">
            <a:extLst>
              <a:ext uri="{FF2B5EF4-FFF2-40B4-BE49-F238E27FC236}">
                <a16:creationId xmlns:a16="http://schemas.microsoft.com/office/drawing/2014/main" id="{F6F1F277-2D91-4626-9780-2625FA0D9A22}"/>
              </a:ext>
            </a:extLst>
          </p:cNvPr>
          <p:cNvPicPr>
            <a:picLocks noChangeAspect="1" noChangeArrowheads="1"/>
          </p:cNvPicPr>
          <p:nvPr userDrawn="1"/>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8867" y="160339"/>
            <a:ext cx="1464733" cy="106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292335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Font typeface="Wingdings 3" panose="05040102010807070707" pitchFamily="18" charset="2"/>
        <a:buChar char="c"/>
        <a:defRPr sz="3200" b="1"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Font typeface="Wingdings 3" panose="05040102010807070707" pitchFamily="18" charset="2"/>
        <a:buChar char="c"/>
        <a:defRPr sz="2800" b="1"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Font typeface="Wingdings 3" panose="05040102010807070707" pitchFamily="18" charset="2"/>
        <a:buChar char="c"/>
        <a:defRPr sz="2400" b="1"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Font typeface="Wingdings 3" panose="05040102010807070707" pitchFamily="18" charset="2"/>
        <a:buChar char="c"/>
        <a:defRPr sz="2000" b="1"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Font typeface="Wingdings 3" panose="05040102010807070707" pitchFamily="18" charset="2"/>
        <a:buChar char="c"/>
        <a:defRPr sz="2000" b="1"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FFFF00"/>
            </a:gs>
          </a:gsLst>
          <a:lin ang="5400000" scaled="1"/>
        </a:gra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7BD731DA-15EE-4A56-A8E3-E136F735EBB5}"/>
              </a:ext>
            </a:extLst>
          </p:cNvPr>
          <p:cNvSpPr>
            <a:spLocks noGrp="1" noChangeArrowheads="1"/>
          </p:cNvSpPr>
          <p:nvPr>
            <p:ph type="body" idx="1"/>
          </p:nvPr>
        </p:nvSpPr>
        <p:spPr bwMode="auto">
          <a:xfrm>
            <a:off x="609600" y="1219200"/>
            <a:ext cx="10972800" cy="5410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ext Box 7">
            <a:extLst>
              <a:ext uri="{FF2B5EF4-FFF2-40B4-BE49-F238E27FC236}">
                <a16:creationId xmlns:a16="http://schemas.microsoft.com/office/drawing/2014/main" id="{43B6C4FE-90B3-4E85-BC2A-4572FFD4D71D}"/>
              </a:ext>
            </a:extLst>
          </p:cNvPr>
          <p:cNvSpPr txBox="1">
            <a:spLocks noChangeArrowheads="1"/>
          </p:cNvSpPr>
          <p:nvPr userDrawn="1"/>
        </p:nvSpPr>
        <p:spPr bwMode="auto">
          <a:xfrm>
            <a:off x="2133600" y="304800"/>
            <a:ext cx="10058400" cy="57943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200" b="1">
                <a:effectLst>
                  <a:outerShdw blurRad="38100" dist="38100" dir="2700000" algn="tl">
                    <a:srgbClr val="FFFFFF"/>
                  </a:outerShdw>
                </a:effectLst>
              </a:rPr>
              <a:t>What is the Origin of the Occult?</a:t>
            </a:r>
            <a:endParaRPr lang="en-US" altLang="en-US" sz="3200">
              <a:effectLst>
                <a:outerShdw blurRad="38100" dist="38100" dir="2700000" algn="tl">
                  <a:srgbClr val="FFFFFF"/>
                </a:outerShdw>
              </a:effectLst>
            </a:endParaRPr>
          </a:p>
        </p:txBody>
      </p:sp>
      <p:pic>
        <p:nvPicPr>
          <p:cNvPr id="1032" name="Picture 8">
            <a:extLst>
              <a:ext uri="{FF2B5EF4-FFF2-40B4-BE49-F238E27FC236}">
                <a16:creationId xmlns:a16="http://schemas.microsoft.com/office/drawing/2014/main" id="{E0E5E6C5-C66F-478C-AB80-68963B18EA26}"/>
              </a:ext>
            </a:extLst>
          </p:cNvPr>
          <p:cNvPicPr>
            <a:picLocks noChangeAspect="1" noChangeArrowheads="1"/>
          </p:cNvPicPr>
          <p:nvPr userDrawn="1"/>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8867" y="160339"/>
            <a:ext cx="1464733" cy="106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63916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Font typeface="Wingdings 3" panose="05040102010807070707" pitchFamily="18" charset="2"/>
        <a:buChar char="c"/>
        <a:defRPr sz="3200" b="1"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Font typeface="Wingdings 3" panose="05040102010807070707" pitchFamily="18" charset="2"/>
        <a:buChar char="c"/>
        <a:defRPr sz="2800" b="1"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Font typeface="Wingdings 3" panose="05040102010807070707" pitchFamily="18" charset="2"/>
        <a:buChar char="c"/>
        <a:defRPr sz="2400" b="1"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Font typeface="Wingdings 3" panose="05040102010807070707" pitchFamily="18" charset="2"/>
        <a:buChar char="c"/>
        <a:defRPr sz="2000" b="1"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Font typeface="Wingdings 3" panose="05040102010807070707" pitchFamily="18" charset="2"/>
        <a:buChar char="c"/>
        <a:defRPr sz="2000" b="1"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00"/>
            </a:gs>
            <a:gs pos="100000">
              <a:srgbClr val="FFFF00"/>
            </a:gs>
          </a:gsLst>
          <a:lin ang="5400000" scaled="1"/>
        </a:gradFill>
        <a:effectLst/>
      </p:bgPr>
    </p:bg>
    <p:spTree>
      <p:nvGrpSpPr>
        <p:cNvPr id="1" name=""/>
        <p:cNvGrpSpPr/>
        <p:nvPr/>
      </p:nvGrpSpPr>
      <p:grpSpPr>
        <a:xfrm>
          <a:off x="0" y="0"/>
          <a:ext cx="0" cy="0"/>
          <a:chOff x="0" y="0"/>
          <a:chExt cx="0" cy="0"/>
        </a:xfrm>
      </p:grpSpPr>
      <p:sp>
        <p:nvSpPr>
          <p:cNvPr id="1027" name="Rectangle 3">
            <a:extLst>
              <a:ext uri="{FF2B5EF4-FFF2-40B4-BE49-F238E27FC236}">
                <a16:creationId xmlns:a16="http://schemas.microsoft.com/office/drawing/2014/main" id="{0D19FD82-4081-491D-8755-E969B10731BC}"/>
              </a:ext>
            </a:extLst>
          </p:cNvPr>
          <p:cNvSpPr>
            <a:spLocks noGrp="1" noChangeArrowheads="1"/>
          </p:cNvSpPr>
          <p:nvPr>
            <p:ph type="body" idx="1"/>
          </p:nvPr>
        </p:nvSpPr>
        <p:spPr bwMode="auto">
          <a:xfrm>
            <a:off x="609600" y="1219200"/>
            <a:ext cx="10972800" cy="5410200"/>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31" name="Text Box 7">
            <a:extLst>
              <a:ext uri="{FF2B5EF4-FFF2-40B4-BE49-F238E27FC236}">
                <a16:creationId xmlns:a16="http://schemas.microsoft.com/office/drawing/2014/main" id="{68209652-388C-418C-8F20-055C356A076D}"/>
              </a:ext>
            </a:extLst>
          </p:cNvPr>
          <p:cNvSpPr txBox="1">
            <a:spLocks noChangeArrowheads="1"/>
          </p:cNvSpPr>
          <p:nvPr userDrawn="1"/>
        </p:nvSpPr>
        <p:spPr bwMode="auto">
          <a:xfrm>
            <a:off x="2133600" y="304801"/>
            <a:ext cx="9652000" cy="549275"/>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altLang="en-US" sz="3000" b="1">
                <a:effectLst>
                  <a:outerShdw blurRad="38100" dist="38100" dir="2700000" algn="tl">
                    <a:srgbClr val="FFFFFF"/>
                  </a:outerShdw>
                </a:effectLst>
              </a:rPr>
              <a:t>The Occult’s Opposition to the Bible</a:t>
            </a:r>
            <a:endParaRPr lang="en-US" altLang="en-US" sz="3000">
              <a:effectLst>
                <a:outerShdw blurRad="38100" dist="38100" dir="2700000" algn="tl">
                  <a:srgbClr val="FFFFFF"/>
                </a:outerShdw>
              </a:effectLst>
            </a:endParaRPr>
          </a:p>
        </p:txBody>
      </p:sp>
      <p:pic>
        <p:nvPicPr>
          <p:cNvPr id="1032" name="Picture 8">
            <a:extLst>
              <a:ext uri="{FF2B5EF4-FFF2-40B4-BE49-F238E27FC236}">
                <a16:creationId xmlns:a16="http://schemas.microsoft.com/office/drawing/2014/main" id="{FB7AE140-EE06-435E-B08B-25B560769304}"/>
              </a:ext>
            </a:extLst>
          </p:cNvPr>
          <p:cNvPicPr>
            <a:picLocks noChangeAspect="1" noChangeArrowheads="1"/>
          </p:cNvPicPr>
          <p:nvPr userDrawn="1"/>
        </p:nvPicPr>
        <p:blipFill>
          <a:blip r:embed="rId1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668867" y="160339"/>
            <a:ext cx="1464733" cy="1069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9976029"/>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Font typeface="Wingdings 3" panose="05040102010807070707" pitchFamily="18" charset="2"/>
        <a:buChar char="c"/>
        <a:defRPr sz="3200" b="1" kern="1200">
          <a:solidFill>
            <a:schemeClr val="tx1"/>
          </a:solidFill>
          <a:effectLst>
            <a:outerShdw blurRad="38100" dist="38100" dir="2700000" algn="tl">
              <a:srgbClr val="FFFFFF"/>
            </a:outerShdw>
          </a:effectLst>
          <a:latin typeface="+mn-lt"/>
          <a:ea typeface="+mn-ea"/>
          <a:cs typeface="+mn-cs"/>
        </a:defRPr>
      </a:lvl1pPr>
      <a:lvl2pPr marL="742950" indent="-285750" algn="l" rtl="0" fontAlgn="base">
        <a:spcBef>
          <a:spcPct val="20000"/>
        </a:spcBef>
        <a:spcAft>
          <a:spcPct val="0"/>
        </a:spcAft>
        <a:buFont typeface="Wingdings 3" panose="05040102010807070707" pitchFamily="18" charset="2"/>
        <a:buChar char="c"/>
        <a:defRPr sz="2800" b="1" kern="1200">
          <a:solidFill>
            <a:schemeClr val="tx1"/>
          </a:solidFill>
          <a:effectLst>
            <a:outerShdw blurRad="38100" dist="38100" dir="2700000" algn="tl">
              <a:srgbClr val="FFFFFF"/>
            </a:outerShdw>
          </a:effectLst>
          <a:latin typeface="+mn-lt"/>
          <a:ea typeface="+mn-ea"/>
          <a:cs typeface="+mn-cs"/>
        </a:defRPr>
      </a:lvl2pPr>
      <a:lvl3pPr marL="1143000" indent="-228600" algn="l" rtl="0" fontAlgn="base">
        <a:spcBef>
          <a:spcPct val="20000"/>
        </a:spcBef>
        <a:spcAft>
          <a:spcPct val="0"/>
        </a:spcAft>
        <a:buFont typeface="Wingdings 3" panose="05040102010807070707" pitchFamily="18" charset="2"/>
        <a:buChar char="c"/>
        <a:defRPr sz="2400" b="1" kern="1200">
          <a:solidFill>
            <a:schemeClr val="tx1"/>
          </a:solidFill>
          <a:effectLst>
            <a:outerShdw blurRad="38100" dist="38100" dir="2700000" algn="tl">
              <a:srgbClr val="FFFFFF"/>
            </a:outerShdw>
          </a:effectLst>
          <a:latin typeface="+mn-lt"/>
          <a:ea typeface="+mn-ea"/>
          <a:cs typeface="+mn-cs"/>
        </a:defRPr>
      </a:lvl3pPr>
      <a:lvl4pPr marL="1600200" indent="-228600" algn="l" rtl="0" fontAlgn="base">
        <a:spcBef>
          <a:spcPct val="20000"/>
        </a:spcBef>
        <a:spcAft>
          <a:spcPct val="0"/>
        </a:spcAft>
        <a:buFont typeface="Wingdings 3" panose="05040102010807070707" pitchFamily="18" charset="2"/>
        <a:buChar char="c"/>
        <a:defRPr sz="2000" b="1" kern="1200">
          <a:solidFill>
            <a:schemeClr val="tx1"/>
          </a:solidFill>
          <a:effectLst>
            <a:outerShdw blurRad="38100" dist="38100" dir="2700000" algn="tl">
              <a:srgbClr val="FFFFFF"/>
            </a:outerShdw>
          </a:effectLst>
          <a:latin typeface="+mn-lt"/>
          <a:ea typeface="+mn-ea"/>
          <a:cs typeface="+mn-cs"/>
        </a:defRPr>
      </a:lvl4pPr>
      <a:lvl5pPr marL="2057400" indent="-228600" algn="l" rtl="0" fontAlgn="base">
        <a:spcBef>
          <a:spcPct val="20000"/>
        </a:spcBef>
        <a:spcAft>
          <a:spcPct val="0"/>
        </a:spcAft>
        <a:buFont typeface="Wingdings 3" panose="05040102010807070707" pitchFamily="18" charset="2"/>
        <a:buChar char="c"/>
        <a:defRPr sz="2000" b="1" kern="1200">
          <a:solidFill>
            <a:schemeClr val="tx1"/>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9"/>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CBD474E2-68CA-41F1-A58F-72800383EA0A}"/>
              </a:ext>
            </a:extLst>
          </p:cNvPr>
          <p:cNvSpPr>
            <a:spLocks noGrp="1" noChangeArrowheads="1"/>
          </p:cNvSpPr>
          <p:nvPr>
            <p:ph type="title"/>
          </p:nvPr>
        </p:nvSpPr>
        <p:spPr bwMode="auto">
          <a:xfrm>
            <a:off x="303941" y="228600"/>
            <a:ext cx="11379682" cy="914400"/>
          </a:xfrm>
          <a:prstGeom prst="rect">
            <a:avLst/>
          </a:prstGeom>
          <a:noFill/>
          <a:ln w="9525">
            <a:noFill/>
            <a:miter lim="800000"/>
            <a:headEnd/>
            <a:tailEnd/>
          </a:ln>
          <a:effectLst>
            <a:outerShdw dist="45791" dir="3378596" algn="ctr" rotWithShape="0">
              <a:schemeClr val="bg1"/>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a:extLst>
              <a:ext uri="{FF2B5EF4-FFF2-40B4-BE49-F238E27FC236}">
                <a16:creationId xmlns:a16="http://schemas.microsoft.com/office/drawing/2014/main" id="{15E03CB6-CFEC-40FC-8BED-5E2AAC3FE309}"/>
              </a:ext>
            </a:extLst>
          </p:cNvPr>
          <p:cNvSpPr>
            <a:spLocks noGrp="1" noChangeArrowheads="1"/>
          </p:cNvSpPr>
          <p:nvPr>
            <p:ph type="body" idx="1"/>
          </p:nvPr>
        </p:nvSpPr>
        <p:spPr bwMode="auto">
          <a:xfrm>
            <a:off x="303941" y="1524000"/>
            <a:ext cx="11584119" cy="4495800"/>
          </a:xfrm>
          <a:prstGeom prst="rect">
            <a:avLst/>
          </a:prstGeom>
          <a:noFill/>
          <a:ln w="9525">
            <a:noFill/>
            <a:miter lim="800000"/>
            <a:headEnd/>
            <a:tailEnd/>
          </a:ln>
          <a:effectLst>
            <a:outerShdw dist="45791" dir="2021404" algn="ctr" rotWithShape="0">
              <a:schemeClr val="accent1"/>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56239237"/>
      </p:ext>
    </p:extLst>
  </p:cSld>
  <p:clrMap bg1="dk2" tx1="lt1" bg2="dk1" tx2="lt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 id="2147483803" r:id="rId13"/>
    <p:sldLayoutId id="2147483804" r:id="rId14"/>
    <p:sldLayoutId id="2147483805" r:id="rId15"/>
    <p:sldLayoutId id="2147483806" r:id="rId16"/>
    <p:sldLayoutId id="2147483807" r:id="rId17"/>
  </p:sldLayoutIdLst>
  <p:txStyles>
    <p:titleStyle>
      <a:lvl1pPr algn="ctr" rtl="0" eaLnBrk="0" fontAlgn="base" hangingPunct="0">
        <a:spcBef>
          <a:spcPct val="0"/>
        </a:spcBef>
        <a:spcAft>
          <a:spcPct val="0"/>
        </a:spcAft>
        <a:defRPr sz="4800" b="1">
          <a:solidFill>
            <a:schemeClr val="tx2"/>
          </a:solidFill>
          <a:latin typeface="+mj-lt"/>
          <a:ea typeface="+mj-ea"/>
          <a:cs typeface="+mj-cs"/>
        </a:defRPr>
      </a:lvl1pPr>
      <a:lvl2pPr algn="ctr" rtl="0" eaLnBrk="0" fontAlgn="base" hangingPunct="0">
        <a:spcBef>
          <a:spcPct val="0"/>
        </a:spcBef>
        <a:spcAft>
          <a:spcPct val="0"/>
        </a:spcAft>
        <a:defRPr sz="4800" b="1">
          <a:solidFill>
            <a:schemeClr val="tx2"/>
          </a:solidFill>
          <a:latin typeface="Times" charset="0"/>
        </a:defRPr>
      </a:lvl2pPr>
      <a:lvl3pPr algn="ctr" rtl="0" eaLnBrk="0" fontAlgn="base" hangingPunct="0">
        <a:spcBef>
          <a:spcPct val="0"/>
        </a:spcBef>
        <a:spcAft>
          <a:spcPct val="0"/>
        </a:spcAft>
        <a:defRPr sz="4800" b="1">
          <a:solidFill>
            <a:schemeClr val="tx2"/>
          </a:solidFill>
          <a:latin typeface="Times" charset="0"/>
        </a:defRPr>
      </a:lvl3pPr>
      <a:lvl4pPr algn="ctr" rtl="0" eaLnBrk="0" fontAlgn="base" hangingPunct="0">
        <a:spcBef>
          <a:spcPct val="0"/>
        </a:spcBef>
        <a:spcAft>
          <a:spcPct val="0"/>
        </a:spcAft>
        <a:defRPr sz="4800" b="1">
          <a:solidFill>
            <a:schemeClr val="tx2"/>
          </a:solidFill>
          <a:latin typeface="Times" charset="0"/>
        </a:defRPr>
      </a:lvl4pPr>
      <a:lvl5pPr algn="ctr" rtl="0" eaLnBrk="0" fontAlgn="base" hangingPunct="0">
        <a:spcBef>
          <a:spcPct val="0"/>
        </a:spcBef>
        <a:spcAft>
          <a:spcPct val="0"/>
        </a:spcAft>
        <a:defRPr sz="4800" b="1">
          <a:solidFill>
            <a:schemeClr val="tx2"/>
          </a:solidFill>
          <a:latin typeface="Times" charset="0"/>
        </a:defRPr>
      </a:lvl5pPr>
      <a:lvl6pPr marL="457200" algn="ctr" rtl="0" fontAlgn="base">
        <a:spcBef>
          <a:spcPct val="0"/>
        </a:spcBef>
        <a:spcAft>
          <a:spcPct val="0"/>
        </a:spcAft>
        <a:defRPr sz="4800" b="1">
          <a:solidFill>
            <a:schemeClr val="tx2"/>
          </a:solidFill>
          <a:latin typeface="Times" charset="0"/>
        </a:defRPr>
      </a:lvl6pPr>
      <a:lvl7pPr marL="914400" algn="ctr" rtl="0" fontAlgn="base">
        <a:spcBef>
          <a:spcPct val="0"/>
        </a:spcBef>
        <a:spcAft>
          <a:spcPct val="0"/>
        </a:spcAft>
        <a:defRPr sz="4800" b="1">
          <a:solidFill>
            <a:schemeClr val="tx2"/>
          </a:solidFill>
          <a:latin typeface="Times" charset="0"/>
        </a:defRPr>
      </a:lvl7pPr>
      <a:lvl8pPr marL="1371600" algn="ctr" rtl="0" fontAlgn="base">
        <a:spcBef>
          <a:spcPct val="0"/>
        </a:spcBef>
        <a:spcAft>
          <a:spcPct val="0"/>
        </a:spcAft>
        <a:defRPr sz="4800" b="1">
          <a:solidFill>
            <a:schemeClr val="tx2"/>
          </a:solidFill>
          <a:latin typeface="Times" charset="0"/>
        </a:defRPr>
      </a:lvl8pPr>
      <a:lvl9pPr marL="1828800" algn="ctr" rtl="0" fontAlgn="base">
        <a:spcBef>
          <a:spcPct val="0"/>
        </a:spcBef>
        <a:spcAft>
          <a:spcPct val="0"/>
        </a:spcAft>
        <a:defRPr sz="4800" b="1">
          <a:solidFill>
            <a:schemeClr val="tx2"/>
          </a:solidFill>
          <a:latin typeface="Times" charset="0"/>
        </a:defRPr>
      </a:lvl9pPr>
    </p:titleStyle>
    <p:bodyStyle>
      <a:lvl1pPr marL="342900" indent="-342900" algn="l" rtl="0" eaLnBrk="0" fontAlgn="base" hangingPunct="0">
        <a:spcBef>
          <a:spcPct val="20000"/>
        </a:spcBef>
        <a:spcAft>
          <a:spcPct val="0"/>
        </a:spcAft>
        <a:buChar char="•"/>
        <a:defRPr sz="3600" b="1">
          <a:solidFill>
            <a:schemeClr val="hlink"/>
          </a:solidFill>
          <a:latin typeface="+mn-lt"/>
          <a:ea typeface="+mn-ea"/>
          <a:cs typeface="+mn-cs"/>
        </a:defRPr>
      </a:lvl1pPr>
      <a:lvl2pPr marL="742950" indent="-285750" algn="l" rtl="0" eaLnBrk="0" fontAlgn="base" hangingPunct="0">
        <a:spcBef>
          <a:spcPct val="20000"/>
        </a:spcBef>
        <a:spcAft>
          <a:spcPct val="0"/>
        </a:spcAft>
        <a:buChar char="–"/>
        <a:defRPr sz="3200" b="1">
          <a:solidFill>
            <a:schemeClr val="hlink"/>
          </a:solidFill>
          <a:latin typeface="+mn-lt"/>
        </a:defRPr>
      </a:lvl2pPr>
      <a:lvl3pPr marL="1143000" indent="-228600" algn="l" rtl="0" eaLnBrk="0" fontAlgn="base" hangingPunct="0">
        <a:spcBef>
          <a:spcPct val="20000"/>
        </a:spcBef>
        <a:spcAft>
          <a:spcPct val="0"/>
        </a:spcAft>
        <a:buChar char="•"/>
        <a:defRPr sz="2800" b="1">
          <a:solidFill>
            <a:schemeClr val="hlink"/>
          </a:solidFill>
          <a:latin typeface="+mn-lt"/>
        </a:defRPr>
      </a:lvl3pPr>
      <a:lvl4pPr marL="1600200" indent="-228600" algn="l" rtl="0" eaLnBrk="0" fontAlgn="base" hangingPunct="0">
        <a:spcBef>
          <a:spcPct val="20000"/>
        </a:spcBef>
        <a:spcAft>
          <a:spcPct val="0"/>
        </a:spcAft>
        <a:buChar char="–"/>
        <a:defRPr sz="2400" b="1">
          <a:solidFill>
            <a:schemeClr val="hlink"/>
          </a:solidFill>
          <a:latin typeface="+mn-lt"/>
        </a:defRPr>
      </a:lvl4pPr>
      <a:lvl5pPr marL="2057400" indent="-228600" algn="l" rtl="0" eaLnBrk="0" fontAlgn="base" hangingPunct="0">
        <a:spcBef>
          <a:spcPct val="20000"/>
        </a:spcBef>
        <a:spcAft>
          <a:spcPct val="0"/>
        </a:spcAft>
        <a:buChar char="»"/>
        <a:defRPr sz="2400" b="1">
          <a:solidFill>
            <a:schemeClr val="hlink"/>
          </a:solidFill>
          <a:latin typeface="+mn-lt"/>
        </a:defRPr>
      </a:lvl5pPr>
      <a:lvl6pPr marL="2514600" indent="-228600" algn="l" rtl="0" fontAlgn="base">
        <a:spcBef>
          <a:spcPct val="20000"/>
        </a:spcBef>
        <a:spcAft>
          <a:spcPct val="0"/>
        </a:spcAft>
        <a:buChar char="»"/>
        <a:defRPr sz="2400" b="1">
          <a:solidFill>
            <a:schemeClr val="hlink"/>
          </a:solidFill>
          <a:latin typeface="+mn-lt"/>
        </a:defRPr>
      </a:lvl6pPr>
      <a:lvl7pPr marL="2971800" indent="-228600" algn="l" rtl="0" fontAlgn="base">
        <a:spcBef>
          <a:spcPct val="20000"/>
        </a:spcBef>
        <a:spcAft>
          <a:spcPct val="0"/>
        </a:spcAft>
        <a:buChar char="»"/>
        <a:defRPr sz="2400" b="1">
          <a:solidFill>
            <a:schemeClr val="hlink"/>
          </a:solidFill>
          <a:latin typeface="+mn-lt"/>
        </a:defRPr>
      </a:lvl7pPr>
      <a:lvl8pPr marL="3429000" indent="-228600" algn="l" rtl="0" fontAlgn="base">
        <a:spcBef>
          <a:spcPct val="20000"/>
        </a:spcBef>
        <a:spcAft>
          <a:spcPct val="0"/>
        </a:spcAft>
        <a:buChar char="»"/>
        <a:defRPr sz="2400" b="1">
          <a:solidFill>
            <a:schemeClr val="hlink"/>
          </a:solidFill>
          <a:latin typeface="+mn-lt"/>
        </a:defRPr>
      </a:lvl8pPr>
      <a:lvl9pPr marL="3886200" indent="-228600" algn="l" rtl="0" fontAlgn="base">
        <a:spcBef>
          <a:spcPct val="20000"/>
        </a:spcBef>
        <a:spcAft>
          <a:spcPct val="0"/>
        </a:spcAft>
        <a:buChar char="»"/>
        <a:defRPr sz="2400" b="1">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0000CC"/>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02F3D2-2C37-49F7-A142-829BC3967F82}" type="datetime1">
              <a:rPr lang="en-US" smtClean="0"/>
              <a:t>7/10/2020</a:t>
            </a:fld>
            <a:endParaRPr lang="en-US" dirty="0"/>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2BD76-A9FF-4E02-80E4-30DB68C20C46}" type="slidenum">
              <a:rPr lang="en-US" smtClean="0"/>
              <a:t>‹#›</a:t>
            </a:fld>
            <a:endParaRPr lang="en-US" dirty="0"/>
          </a:p>
        </p:txBody>
      </p:sp>
    </p:spTree>
    <p:extLst>
      <p:ext uri="{BB962C8B-B14F-4D97-AF65-F5344CB8AC3E}">
        <p14:creationId xmlns:p14="http://schemas.microsoft.com/office/powerpoint/2010/main" val="3265270274"/>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hf hdr="0" ftr="0" dt="0"/>
  <p:txStyles>
    <p:titleStyle>
      <a:lvl1pPr algn="ctr" defTabSz="914400" rtl="0" eaLnBrk="1" latinLnBrk="0" hangingPunct="1">
        <a:spcBef>
          <a:spcPct val="0"/>
        </a:spcBef>
        <a:buNone/>
        <a:defRPr sz="4800" b="1" kern="1200">
          <a:solidFill>
            <a:srgbClr val="FFFF00"/>
          </a:solidFill>
          <a:latin typeface="Times New Roman"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44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44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4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44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4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4D1603B2-791B-4604-970F-719418D2C8D4}"/>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460D2A65-2BE2-4ECB-807B-1EEE51552202}"/>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a:extLst>
              <a:ext uri="{FF2B5EF4-FFF2-40B4-BE49-F238E27FC236}">
                <a16:creationId xmlns:a16="http://schemas.microsoft.com/office/drawing/2014/main" id="{0288BD93-5C26-4E33-97AF-E7256067C478}"/>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7413" name="Rectangle 5">
            <a:extLst>
              <a:ext uri="{FF2B5EF4-FFF2-40B4-BE49-F238E27FC236}">
                <a16:creationId xmlns:a16="http://schemas.microsoft.com/office/drawing/2014/main" id="{C2BBD858-A296-4613-AF26-4B8AD26A8CE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7414" name="Rectangle 6">
            <a:extLst>
              <a:ext uri="{FF2B5EF4-FFF2-40B4-BE49-F238E27FC236}">
                <a16:creationId xmlns:a16="http://schemas.microsoft.com/office/drawing/2014/main" id="{4450C327-681C-4FB9-A377-0EA100AA927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E8491BA-AD5F-453D-A555-D3A4AD6D6A10}" type="slidenum">
              <a:rPr lang="en-US" altLang="en-US"/>
              <a:pPr/>
              <a:t>‹#›</a:t>
            </a:fld>
            <a:endParaRPr lang="en-US" altLang="en-US"/>
          </a:p>
        </p:txBody>
      </p:sp>
    </p:spTree>
    <p:extLst>
      <p:ext uri="{BB962C8B-B14F-4D97-AF65-F5344CB8AC3E}">
        <p14:creationId xmlns:p14="http://schemas.microsoft.com/office/powerpoint/2010/main" val="1771021953"/>
      </p:ext>
    </p:extLst>
  </p:cSld>
  <p:clrMap bg1="dk2" tx1="lt1" bg2="dk1"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41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p:cTn id="12"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7411">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p:cTn id="17"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7411">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 calcmode="lin" valueType="num">
                                      <p:cBhvr>
                                        <p:cTn id="22"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41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7411">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calcmode="lin" valueType="num">
                                      <p:cBhvr>
                                        <p:cTn id="27"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41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tmplLst>
          <p:tmpl lvl="1">
            <p:tnLst>
              <p:par>
                <p:cTn presetID="53"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Lst>
      </p:bldP>
    </p:bldLst>
  </p:timing>
  <p:hf hdr="0" ftr="0" dt="0"/>
  <p:txStyles>
    <p:titleStyle>
      <a:lvl1pPr algn="ctr" rtl="0" fontAlgn="base">
        <a:spcBef>
          <a:spcPct val="0"/>
        </a:spcBef>
        <a:spcAft>
          <a:spcPct val="0"/>
        </a:spcAft>
        <a:defRPr sz="4400" b="1" kern="1200">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4000" b="1" kern="1200">
          <a:solidFill>
            <a:schemeClr val="tx1"/>
          </a:solidFill>
          <a:latin typeface="+mn-lt"/>
          <a:ea typeface="+mn-ea"/>
          <a:cs typeface="+mn-cs"/>
        </a:defRPr>
      </a:lvl1pPr>
      <a:lvl2pPr marL="742950" indent="-285750" algn="l" rtl="0" fontAlgn="base">
        <a:spcBef>
          <a:spcPct val="20000"/>
        </a:spcBef>
        <a:spcAft>
          <a:spcPct val="0"/>
        </a:spcAft>
        <a:buChar char="–"/>
        <a:defRPr sz="4000" b="1" kern="1200">
          <a:solidFill>
            <a:schemeClr val="tx1"/>
          </a:solidFill>
          <a:latin typeface="+mn-lt"/>
          <a:ea typeface="+mn-ea"/>
          <a:cs typeface="+mn-cs"/>
        </a:defRPr>
      </a:lvl2pPr>
      <a:lvl3pPr marL="1143000" indent="-228600" algn="l" rtl="0" fontAlgn="base">
        <a:spcBef>
          <a:spcPct val="20000"/>
        </a:spcBef>
        <a:spcAft>
          <a:spcPct val="0"/>
        </a:spcAft>
        <a:buChar char="•"/>
        <a:defRPr sz="4000" b="1" kern="1200">
          <a:solidFill>
            <a:schemeClr val="tx1"/>
          </a:solidFill>
          <a:latin typeface="+mn-lt"/>
          <a:ea typeface="+mn-ea"/>
          <a:cs typeface="+mn-cs"/>
        </a:defRPr>
      </a:lvl3pPr>
      <a:lvl4pPr marL="1600200" indent="-228600" algn="l" rtl="0" fontAlgn="base">
        <a:spcBef>
          <a:spcPct val="20000"/>
        </a:spcBef>
        <a:spcAft>
          <a:spcPct val="0"/>
        </a:spcAft>
        <a:buChar char="–"/>
        <a:defRPr sz="4000" b="1" kern="1200">
          <a:solidFill>
            <a:schemeClr val="tx1"/>
          </a:solidFill>
          <a:latin typeface="+mn-lt"/>
          <a:ea typeface="+mn-ea"/>
          <a:cs typeface="+mn-cs"/>
        </a:defRPr>
      </a:lvl4pPr>
      <a:lvl5pPr marL="2057400" indent="-228600" algn="l" rtl="0" fontAlgn="base">
        <a:spcBef>
          <a:spcPct val="20000"/>
        </a:spcBef>
        <a:spcAft>
          <a:spcPct val="0"/>
        </a:spcAft>
        <a:buChar char="»"/>
        <a:defRPr sz="4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242183D0-F36C-4188-9E21-0F7E00A8C5EF}"/>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7411" name="Rectangle 3">
            <a:extLst>
              <a:ext uri="{FF2B5EF4-FFF2-40B4-BE49-F238E27FC236}">
                <a16:creationId xmlns:a16="http://schemas.microsoft.com/office/drawing/2014/main" id="{75EADD04-A303-442A-B2FE-9A3CBAE3FA1C}"/>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7412" name="Rectangle 4">
            <a:extLst>
              <a:ext uri="{FF2B5EF4-FFF2-40B4-BE49-F238E27FC236}">
                <a16:creationId xmlns:a16="http://schemas.microsoft.com/office/drawing/2014/main" id="{EC24841C-0816-4A25-8B5A-4346329CA97F}"/>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7413" name="Rectangle 5">
            <a:extLst>
              <a:ext uri="{FF2B5EF4-FFF2-40B4-BE49-F238E27FC236}">
                <a16:creationId xmlns:a16="http://schemas.microsoft.com/office/drawing/2014/main" id="{B2E80041-51D0-43B9-B363-856CE4603290}"/>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7414" name="Rectangle 6">
            <a:extLst>
              <a:ext uri="{FF2B5EF4-FFF2-40B4-BE49-F238E27FC236}">
                <a16:creationId xmlns:a16="http://schemas.microsoft.com/office/drawing/2014/main" id="{996EB75E-0D0C-49F4-913A-83A2C32E607A}"/>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E6C13F2-3019-489F-862E-775ACDB9D622}" type="slidenum">
              <a:rPr lang="en-US" altLang="en-US"/>
              <a:pPr/>
              <a:t>‹#›</a:t>
            </a:fld>
            <a:endParaRPr lang="en-US" altLang="en-US"/>
          </a:p>
        </p:txBody>
      </p:sp>
    </p:spTree>
    <p:extLst>
      <p:ext uri="{BB962C8B-B14F-4D97-AF65-F5344CB8AC3E}">
        <p14:creationId xmlns:p14="http://schemas.microsoft.com/office/powerpoint/2010/main" val="2371512804"/>
      </p:ext>
    </p:extLst>
  </p:cSld>
  <p:clrMap bg1="dk2" tx1="lt1" bg2="dk1" tx2="lt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500" fill="hold"/>
                                        <p:tgtEl>
                                          <p:spTgt spid="174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74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741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 calcmode="lin" valueType="num">
                                      <p:cBhvr>
                                        <p:cTn id="12" dur="500" fill="hold"/>
                                        <p:tgtEl>
                                          <p:spTgt spid="174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74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7411">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7411">
                                            <p:txEl>
                                              <p:pRg st="2" end="2"/>
                                            </p:txEl>
                                          </p:spTgt>
                                        </p:tgtEl>
                                        <p:attrNameLst>
                                          <p:attrName>style.visibility</p:attrName>
                                        </p:attrNameLst>
                                      </p:cBhvr>
                                      <p:to>
                                        <p:strVal val="visible"/>
                                      </p:to>
                                    </p:set>
                                    <p:anim calcmode="lin" valueType="num">
                                      <p:cBhvr>
                                        <p:cTn id="17" dur="500" fill="hold"/>
                                        <p:tgtEl>
                                          <p:spTgt spid="1741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741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7411">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7411">
                                            <p:txEl>
                                              <p:pRg st="3" end="3"/>
                                            </p:txEl>
                                          </p:spTgt>
                                        </p:tgtEl>
                                        <p:attrNameLst>
                                          <p:attrName>style.visibility</p:attrName>
                                        </p:attrNameLst>
                                      </p:cBhvr>
                                      <p:to>
                                        <p:strVal val="visible"/>
                                      </p:to>
                                    </p:set>
                                    <p:anim calcmode="lin" valueType="num">
                                      <p:cBhvr>
                                        <p:cTn id="22" dur="500" fill="hold"/>
                                        <p:tgtEl>
                                          <p:spTgt spid="17411">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7411">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7411">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17411">
                                            <p:txEl>
                                              <p:pRg st="4" end="4"/>
                                            </p:txEl>
                                          </p:spTgt>
                                        </p:tgtEl>
                                        <p:attrNameLst>
                                          <p:attrName>style.visibility</p:attrName>
                                        </p:attrNameLst>
                                      </p:cBhvr>
                                      <p:to>
                                        <p:strVal val="visible"/>
                                      </p:to>
                                    </p:set>
                                    <p:anim calcmode="lin" valueType="num">
                                      <p:cBhvr>
                                        <p:cTn id="27" dur="500" fill="hold"/>
                                        <p:tgtEl>
                                          <p:spTgt spid="17411">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17411">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174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tmplLst>
          <p:tmpl lvl="1">
            <p:tnLst>
              <p:par>
                <p:cTn presetID="53" presetClass="entr" presetSubtype="0" fill="hold" nodeType="click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2">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3">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4">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 lvl="5">
            <p:tnLst>
              <p:par>
                <p:cTn presetID="53" presetClass="entr" presetSubtype="0" fill="hold" nodeType="withEffect">
                  <p:stCondLst>
                    <p:cond delay="0"/>
                  </p:stCondLst>
                  <p:childTnLst>
                    <p:set>
                      <p:cBhvr>
                        <p:cTn dur="1" fill="hold">
                          <p:stCondLst>
                            <p:cond delay="0"/>
                          </p:stCondLst>
                        </p:cTn>
                        <p:tgtEl>
                          <p:spTgt spid="17411"/>
                        </p:tgtEl>
                        <p:attrNameLst>
                          <p:attrName>style.visibility</p:attrName>
                        </p:attrNameLst>
                      </p:cBhvr>
                      <p:to>
                        <p:strVal val="visible"/>
                      </p:to>
                    </p:set>
                    <p:anim calcmode="lin" valueType="num">
                      <p:cBhvr>
                        <p:cTn dur="500" fill="hold"/>
                        <p:tgtEl>
                          <p:spTgt spid="17411"/>
                        </p:tgtEl>
                        <p:attrNameLst>
                          <p:attrName>ppt_w</p:attrName>
                        </p:attrNameLst>
                      </p:cBhvr>
                      <p:tavLst>
                        <p:tav tm="0">
                          <p:val>
                            <p:fltVal val="0"/>
                          </p:val>
                        </p:tav>
                        <p:tav tm="100000">
                          <p:val>
                            <p:strVal val="#ppt_w"/>
                          </p:val>
                        </p:tav>
                      </p:tavLst>
                    </p:anim>
                    <p:anim calcmode="lin" valueType="num">
                      <p:cBhvr>
                        <p:cTn dur="500" fill="hold"/>
                        <p:tgtEl>
                          <p:spTgt spid="17411"/>
                        </p:tgtEl>
                        <p:attrNameLst>
                          <p:attrName>ppt_h</p:attrName>
                        </p:attrNameLst>
                      </p:cBhvr>
                      <p:tavLst>
                        <p:tav tm="0">
                          <p:val>
                            <p:fltVal val="0"/>
                          </p:val>
                        </p:tav>
                        <p:tav tm="100000">
                          <p:val>
                            <p:strVal val="#ppt_h"/>
                          </p:val>
                        </p:tav>
                      </p:tavLst>
                    </p:anim>
                    <p:animEffect transition="in" filter="fade">
                      <p:cBhvr>
                        <p:cTn dur="500"/>
                        <p:tgtEl>
                          <p:spTgt spid="17411"/>
                        </p:tgtEl>
                      </p:cBhvr>
                    </p:animEffect>
                  </p:childTnLst>
                </p:cTn>
              </p:par>
            </p:tnLst>
          </p:tmpl>
        </p:tmplLst>
      </p:bldP>
    </p:bldLst>
  </p:timing>
  <p:hf hdr="0" ftr="0" dt="0"/>
  <p:txStyles>
    <p:titleStyle>
      <a:lvl1pPr algn="ctr" rtl="0" fontAlgn="base">
        <a:spcBef>
          <a:spcPct val="0"/>
        </a:spcBef>
        <a:spcAft>
          <a:spcPct val="0"/>
        </a:spcAft>
        <a:defRPr sz="4400" b="1" kern="1200">
          <a:solidFill>
            <a:srgbClr val="FFFF00"/>
          </a:solidFill>
          <a:latin typeface="+mj-lt"/>
          <a:ea typeface="+mj-ea"/>
          <a:cs typeface="+mj-cs"/>
        </a:defRPr>
      </a:lvl1pPr>
      <a:lvl2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2pPr>
      <a:lvl3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3pPr>
      <a:lvl4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4pPr>
      <a:lvl5pPr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5pPr>
      <a:lvl6pPr marL="4572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6pPr>
      <a:lvl7pPr marL="9144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7pPr>
      <a:lvl8pPr marL="13716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8pPr>
      <a:lvl9pPr marL="1828800" algn="ctr" rtl="0" fontAlgn="base">
        <a:spcBef>
          <a:spcPct val="0"/>
        </a:spcBef>
        <a:spcAft>
          <a:spcPct val="0"/>
        </a:spcAft>
        <a:defRPr sz="4400" b="1">
          <a:solidFill>
            <a:srgbClr val="FFFF00"/>
          </a:solidFill>
          <a:latin typeface="Times New Roman" panose="02020603050405020304" pitchFamily="18" charset="0"/>
          <a:cs typeface="Arial" panose="020B0604020202020204" pitchFamily="34" charset="0"/>
        </a:defRPr>
      </a:lvl9pPr>
    </p:titleStyle>
    <p:bodyStyle>
      <a:lvl1pPr marL="342900" indent="-342900" algn="l" rtl="0" fontAlgn="base">
        <a:spcBef>
          <a:spcPct val="20000"/>
        </a:spcBef>
        <a:spcAft>
          <a:spcPct val="0"/>
        </a:spcAft>
        <a:buChar char="•"/>
        <a:defRPr sz="4000" b="1" kern="1200">
          <a:solidFill>
            <a:schemeClr val="tx1"/>
          </a:solidFill>
          <a:latin typeface="+mn-lt"/>
          <a:ea typeface="+mn-ea"/>
          <a:cs typeface="+mn-cs"/>
        </a:defRPr>
      </a:lvl1pPr>
      <a:lvl2pPr marL="742950" indent="-285750" algn="l" rtl="0" fontAlgn="base">
        <a:spcBef>
          <a:spcPct val="20000"/>
        </a:spcBef>
        <a:spcAft>
          <a:spcPct val="0"/>
        </a:spcAft>
        <a:buChar char="–"/>
        <a:defRPr sz="4000" b="1" kern="1200">
          <a:solidFill>
            <a:schemeClr val="tx1"/>
          </a:solidFill>
          <a:latin typeface="+mn-lt"/>
          <a:ea typeface="+mn-ea"/>
          <a:cs typeface="+mn-cs"/>
        </a:defRPr>
      </a:lvl2pPr>
      <a:lvl3pPr marL="1143000" indent="-228600" algn="l" rtl="0" fontAlgn="base">
        <a:spcBef>
          <a:spcPct val="20000"/>
        </a:spcBef>
        <a:spcAft>
          <a:spcPct val="0"/>
        </a:spcAft>
        <a:buChar char="•"/>
        <a:defRPr sz="4000" b="1" kern="1200">
          <a:solidFill>
            <a:schemeClr val="tx1"/>
          </a:solidFill>
          <a:latin typeface="+mn-lt"/>
          <a:ea typeface="+mn-ea"/>
          <a:cs typeface="+mn-cs"/>
        </a:defRPr>
      </a:lvl3pPr>
      <a:lvl4pPr marL="1600200" indent="-228600" algn="l" rtl="0" fontAlgn="base">
        <a:spcBef>
          <a:spcPct val="20000"/>
        </a:spcBef>
        <a:spcAft>
          <a:spcPct val="0"/>
        </a:spcAft>
        <a:buChar char="–"/>
        <a:defRPr sz="4000" b="1" kern="1200">
          <a:solidFill>
            <a:schemeClr val="tx1"/>
          </a:solidFill>
          <a:latin typeface="+mn-lt"/>
          <a:ea typeface="+mn-ea"/>
          <a:cs typeface="+mn-cs"/>
        </a:defRPr>
      </a:lvl4pPr>
      <a:lvl5pPr marL="2057400" indent="-228600" algn="l" rtl="0" fontAlgn="base">
        <a:spcBef>
          <a:spcPct val="20000"/>
        </a:spcBef>
        <a:spcAft>
          <a:spcPct val="0"/>
        </a:spcAft>
        <a:buChar char="»"/>
        <a:defRPr sz="40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1C37117A-835E-4949-8670-D675227697FE}"/>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6147" name="Rectangle 3">
            <a:extLst>
              <a:ext uri="{FF2B5EF4-FFF2-40B4-BE49-F238E27FC236}">
                <a16:creationId xmlns:a16="http://schemas.microsoft.com/office/drawing/2014/main" id="{BDE9B9E8-D03C-4BCF-BBA0-3EB0B6CA1A45}"/>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3438FAB-8A46-4B23-97EC-596188B2B2D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a:p>
        </p:txBody>
      </p:sp>
      <p:sp>
        <p:nvSpPr>
          <p:cNvPr id="1029" name="Rectangle 5">
            <a:extLst>
              <a:ext uri="{FF2B5EF4-FFF2-40B4-BE49-F238E27FC236}">
                <a16:creationId xmlns:a16="http://schemas.microsoft.com/office/drawing/2014/main" id="{06DFF16D-1FF8-44AF-966A-E5560AD98C14}"/>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a:p>
        </p:txBody>
      </p:sp>
      <p:sp>
        <p:nvSpPr>
          <p:cNvPr id="1030" name="Rectangle 6">
            <a:extLst>
              <a:ext uri="{FF2B5EF4-FFF2-40B4-BE49-F238E27FC236}">
                <a16:creationId xmlns:a16="http://schemas.microsoft.com/office/drawing/2014/main" id="{003DC4D6-9E75-4672-86A4-15FDACC11B6A}"/>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anose="020B0604020202020204" pitchFamily="34" charset="0"/>
              </a:defRPr>
            </a:lvl1pPr>
          </a:lstStyle>
          <a:p>
            <a:fld id="{31149290-CAED-402A-A546-D433EB0CEFAF}" type="slidenum">
              <a:rPr lang="en-US" altLang="en-US"/>
              <a:pPr/>
              <a:t>‹#›</a:t>
            </a:fld>
            <a:endParaRPr lang="en-US" altLang="en-US"/>
          </a:p>
        </p:txBody>
      </p:sp>
    </p:spTree>
    <p:extLst>
      <p:ext uri="{BB962C8B-B14F-4D97-AF65-F5344CB8AC3E}">
        <p14:creationId xmlns:p14="http://schemas.microsoft.com/office/powerpoint/2010/main" val="1988948638"/>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10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4.xml"/></Relationships>
</file>

<file path=ppt/slides/_rels/slide10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4.xml"/></Relationships>
</file>

<file path=ppt/slides/_rels/slide107.xml.rels><?xml version="1.0" encoding="UTF-8" standalone="yes"?>
<Relationships xmlns="http://schemas.openxmlformats.org/package/2006/relationships"><Relationship Id="rId3" Type="http://schemas.openxmlformats.org/officeDocument/2006/relationships/hyperlink" Target="https://www.azquotes.com/author/1638-Dietrich_Bonhoeffer" TargetMode="External"/><Relationship Id="rId2" Type="http://schemas.openxmlformats.org/officeDocument/2006/relationships/hyperlink" Target="https://www.azquotes.com/quote/759194" TargetMode="External"/><Relationship Id="rId1" Type="http://schemas.openxmlformats.org/officeDocument/2006/relationships/slideLayout" Target="../slideLayouts/slideLayout94.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9.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4.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61.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4.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9.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4.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94.xml"/></Relationships>
</file>

<file path=ppt/slides/_rels/slide114.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32.xml"/><Relationship Id="rId1" Type="http://schemas.openxmlformats.org/officeDocument/2006/relationships/slideLayout" Target="../slideLayouts/slideLayout94.xml"/></Relationships>
</file>

<file path=ppt/slides/_rels/slide1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33.xml"/><Relationship Id="rId1" Type="http://schemas.openxmlformats.org/officeDocument/2006/relationships/slideLayout" Target="../slideLayouts/slideLayout99.xml"/></Relationships>
</file>

<file path=ppt/slides/_rels/slide11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4.xml"/><Relationship Id="rId1" Type="http://schemas.openxmlformats.org/officeDocument/2006/relationships/slideLayout" Target="../slideLayouts/slideLayout99.xml"/></Relationships>
</file>

<file path=ppt/slides/_rels/slide117.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35.xml"/><Relationship Id="rId1" Type="http://schemas.openxmlformats.org/officeDocument/2006/relationships/slideLayout" Target="../slideLayouts/slideLayout94.xml"/></Relationships>
</file>

<file path=ppt/slides/_rels/slide1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6.xml"/><Relationship Id="rId1" Type="http://schemas.openxmlformats.org/officeDocument/2006/relationships/slideLayout" Target="../slideLayouts/slideLayout94.xml"/><Relationship Id="rId4" Type="http://schemas.openxmlformats.org/officeDocument/2006/relationships/image" Target="../media/image19.gif"/></Relationships>
</file>

<file path=ppt/slides/_rels/slide1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93.xml"/><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1.xml"/></Relationships>
</file>

<file path=ppt/slides/_rels/slide1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8.xml"/><Relationship Id="rId1" Type="http://schemas.openxmlformats.org/officeDocument/2006/relationships/slideLayout" Target="../slideLayouts/slideLayout94.xml"/></Relationships>
</file>

<file path=ppt/slides/_rels/slide1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94.xml"/><Relationship Id="rId4" Type="http://schemas.openxmlformats.org/officeDocument/2006/relationships/image" Target="../media/image23.jpeg"/></Relationships>
</file>

<file path=ppt/slides/_rels/slide1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0.xml"/><Relationship Id="rId1" Type="http://schemas.openxmlformats.org/officeDocument/2006/relationships/slideLayout" Target="../slideLayouts/slideLayout94.xml"/><Relationship Id="rId4" Type="http://schemas.openxmlformats.org/officeDocument/2006/relationships/image" Target="../media/image23.jpeg"/></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94.xml"/></Relationships>
</file>

<file path=ppt/slides/_rels/slide1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2.xml"/><Relationship Id="rId1" Type="http://schemas.openxmlformats.org/officeDocument/2006/relationships/slideLayout" Target="../slideLayouts/slideLayout94.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4.xml"/></Relationships>
</file>

<file path=ppt/slides/_rels/slide1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4.xml"/><Relationship Id="rId1" Type="http://schemas.openxmlformats.org/officeDocument/2006/relationships/slideLayout" Target="../slideLayouts/slideLayout94.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9.xml"/></Relationships>
</file>

<file path=ppt/slides/_rels/slide1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6.xml"/><Relationship Id="rId1" Type="http://schemas.openxmlformats.org/officeDocument/2006/relationships/slideLayout" Target="../slideLayouts/slideLayout93.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9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161.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94.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94.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94.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94.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94.xml"/></Relationships>
</file>

<file path=ppt/slides/_rels/slide13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10.xml"/></Relationships>
</file>

<file path=ppt/slides/_rels/slide13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3.xml"/><Relationship Id="rId1" Type="http://schemas.openxmlformats.org/officeDocument/2006/relationships/slideLayout" Target="../slideLayouts/slideLayout134.xml"/><Relationship Id="rId4" Type="http://schemas.openxmlformats.org/officeDocument/2006/relationships/image" Target="../media/image21.jpeg"/></Relationships>
</file>

<file path=ppt/slides/_rels/slide13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50.xml"/></Relationships>
</file>

<file path=ppt/slides/_rels/slide13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4.xml"/><Relationship Id="rId1" Type="http://schemas.openxmlformats.org/officeDocument/2006/relationships/slideLayout" Target="../slideLayouts/slideLayout130.xml"/></Relationships>
</file>

<file path=ppt/slides/_rels/slide1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5.xml"/><Relationship Id="rId1" Type="http://schemas.openxmlformats.org/officeDocument/2006/relationships/slideLayout" Target="../slideLayouts/slideLayout1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1.xml"/></Relationships>
</file>

<file path=ppt/slides/_rels/slide1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6.xml"/><Relationship Id="rId1" Type="http://schemas.openxmlformats.org/officeDocument/2006/relationships/slideLayout" Target="../slideLayouts/slideLayout130.xml"/></Relationships>
</file>

<file path=ppt/slides/_rels/slide14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7.xml"/><Relationship Id="rId1" Type="http://schemas.openxmlformats.org/officeDocument/2006/relationships/slideLayout" Target="../slideLayouts/slideLayout130.xml"/></Relationships>
</file>

<file path=ppt/slides/_rels/slide1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8.xml"/><Relationship Id="rId1" Type="http://schemas.openxmlformats.org/officeDocument/2006/relationships/slideLayout" Target="../slideLayouts/slideLayout98.xml"/></Relationships>
</file>

<file path=ppt/slides/_rels/slide1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60.xml"/></Relationships>
</file>

<file path=ppt/slides/_rels/slide1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59.xml"/><Relationship Id="rId1" Type="http://schemas.openxmlformats.org/officeDocument/2006/relationships/slideLayout" Target="../slideLayouts/slideLayout161.xml"/></Relationships>
</file>

<file path=ppt/slides/_rels/slide145.xml.rels><?xml version="1.0" encoding="UTF-8" standalone="yes"?>
<Relationships xmlns="http://schemas.openxmlformats.org/package/2006/relationships"><Relationship Id="rId3" Type="http://schemas.openxmlformats.org/officeDocument/2006/relationships/hyperlink" Target="https://ref.ly/logosres/demons?ref=Page.p+88&amp;off=628" TargetMode="External"/><Relationship Id="rId2" Type="http://schemas.openxmlformats.org/officeDocument/2006/relationships/notesSlide" Target="../notesSlides/notesSlide60.xml"/><Relationship Id="rId1" Type="http://schemas.openxmlformats.org/officeDocument/2006/relationships/slideLayout" Target="../slideLayouts/slideLayout161.xml"/></Relationships>
</file>

<file path=ppt/slides/_rels/slide14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1.xml"/><Relationship Id="rId1" Type="http://schemas.openxmlformats.org/officeDocument/2006/relationships/slideLayout" Target="../slideLayouts/slideLayout161.xml"/></Relationships>
</file>

<file path=ppt/slides/_rels/slide14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2.xml"/><Relationship Id="rId1" Type="http://schemas.openxmlformats.org/officeDocument/2006/relationships/slideLayout" Target="../slideLayouts/slideLayout161.xml"/></Relationships>
</file>

<file path=ppt/slides/_rels/slide148.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3.xml"/><Relationship Id="rId1" Type="http://schemas.openxmlformats.org/officeDocument/2006/relationships/slideLayout" Target="../slideLayouts/slideLayout161.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171.xml"/><Relationship Id="rId4" Type="http://schemas.openxmlformats.org/officeDocument/2006/relationships/image" Target="../media/image12.gif"/></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61.xml"/></Relationships>
</file>

<file path=ppt/slides/_rels/slide15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66.xml"/><Relationship Id="rId1" Type="http://schemas.openxmlformats.org/officeDocument/2006/relationships/slideLayout" Target="../slideLayouts/slideLayout161.xml"/><Relationship Id="rId4" Type="http://schemas.openxmlformats.org/officeDocument/2006/relationships/image" Target="../media/image36.emf"/></Relationships>
</file>

<file path=ppt/slides/_rels/slide15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67.xml"/><Relationship Id="rId1" Type="http://schemas.openxmlformats.org/officeDocument/2006/relationships/slideLayout" Target="../slideLayouts/slideLayout161.xml"/><Relationship Id="rId4" Type="http://schemas.openxmlformats.org/officeDocument/2006/relationships/image" Target="../media/image38.emf"/></Relationships>
</file>

<file path=ppt/slides/_rels/slide1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60.xml"/></Relationships>
</file>

<file path=ppt/slides/_rels/slide15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8.xml"/><Relationship Id="rId1" Type="http://schemas.openxmlformats.org/officeDocument/2006/relationships/slideLayout" Target="../slideLayouts/slideLayout161.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61.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61.xml"/></Relationships>
</file>

<file path=ppt/slides/_rels/slide157.xml.rels><?xml version="1.0" encoding="UTF-8" standalone="yes"?>
<Relationships xmlns="http://schemas.openxmlformats.org/package/2006/relationships"><Relationship Id="rId3" Type="http://schemas.openxmlformats.org/officeDocument/2006/relationships/image" Target="../media/image39.wmf"/><Relationship Id="rId2" Type="http://schemas.openxmlformats.org/officeDocument/2006/relationships/notesSlide" Target="../notesSlides/notesSlide71.xml"/><Relationship Id="rId1" Type="http://schemas.openxmlformats.org/officeDocument/2006/relationships/slideLayout" Target="../slideLayouts/slideLayout48.xml"/></Relationships>
</file>

<file path=ppt/slides/_rels/slide15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48.xml"/></Relationships>
</file>

<file path=ppt/slides/_rels/slide1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2.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61.xml"/></Relationships>
</file>

<file path=ppt/slides/_rels/slide1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73.xml"/><Relationship Id="rId1" Type="http://schemas.openxmlformats.org/officeDocument/2006/relationships/slideLayout" Target="../slideLayouts/slideLayout44.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61.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61.xml"/></Relationships>
</file>

<file path=ppt/slides/_rels/slide16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60.xml"/></Relationships>
</file>

<file path=ppt/slides/_rels/slide1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6.xml"/><Relationship Id="rId1" Type="http://schemas.openxmlformats.org/officeDocument/2006/relationships/slideLayout" Target="../slideLayouts/slideLayout161.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61.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61.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61.xml"/></Relationships>
</file>

<file path=ppt/slides/_rels/slide16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60.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ref.ly/logosres/gnghistsat?ref=Page.p+4" TargetMode="External"/><Relationship Id="rId2" Type="http://schemas.openxmlformats.org/officeDocument/2006/relationships/notesSlide" Target="../notesSlides/notesSlide14.xml"/><Relationship Id="rId1" Type="http://schemas.openxmlformats.org/officeDocument/2006/relationships/slideLayout" Target="../slideLayouts/slideLayout161.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177.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hyperlink" Target="https://ref.ly/logosres/gnghistsat?ref=Page.p+5" TargetMode="External"/><Relationship Id="rId2" Type="http://schemas.openxmlformats.org/officeDocument/2006/relationships/notesSlide" Target="../notesSlides/notesSlide15.xml"/><Relationship Id="rId1" Type="http://schemas.openxmlformats.org/officeDocument/2006/relationships/slideLayout" Target="../slideLayouts/slideLayout161.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186.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hyperlink" Target="https://ref.ly/logosres/gnghistsat?ref=Page.p+6&amp;off=1110" TargetMode="External"/><Relationship Id="rId2" Type="http://schemas.openxmlformats.org/officeDocument/2006/relationships/notesSlide" Target="../notesSlides/notesSlide16.xml"/><Relationship Id="rId1" Type="http://schemas.openxmlformats.org/officeDocument/2006/relationships/slideLayout" Target="../slideLayouts/slideLayout161.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11.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11.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1.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11.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11.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1.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11.xml"/></Relationships>
</file>

<file path=ppt/slides/_rels/slide19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1.xml"/></Relationships>
</file>

<file path=ppt/slides/_rels/slide198.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11.xml"/></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slide" Target="slide143.xml"/><Relationship Id="rId7" Type="http://schemas.openxmlformats.org/officeDocument/2006/relationships/slide" Target="slide20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68.xml"/><Relationship Id="rId5" Type="http://schemas.openxmlformats.org/officeDocument/2006/relationships/slide" Target="slide163.xml"/><Relationship Id="rId4" Type="http://schemas.openxmlformats.org/officeDocument/2006/relationships/slide" Target="slide153.xml"/></Relationships>
</file>

<file path=ppt/slides/_rels/slide20.xml.rels><?xml version="1.0" encoding="UTF-8" standalone="yes"?>
<Relationships xmlns="http://schemas.openxmlformats.org/package/2006/relationships"><Relationship Id="rId3" Type="http://schemas.openxmlformats.org/officeDocument/2006/relationships/hyperlink" Target="https://ref.ly/logosres/gnghistsat?ref=Page.p+8&amp;off=1265&amp;ctx=y%2c+1+Cor.+15%3a24%E2%80%9328.%0a~B.+THE+RESULTS+OF+HI" TargetMode="External"/><Relationship Id="rId2" Type="http://schemas.openxmlformats.org/officeDocument/2006/relationships/notesSlide" Target="../notesSlides/notesSlide17.xml"/><Relationship Id="rId1" Type="http://schemas.openxmlformats.org/officeDocument/2006/relationships/slideLayout" Target="../slideLayouts/slideLayout161.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1.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11.xml"/></Relationships>
</file>

<file path=ppt/slides/_rels/slide20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 Target="slide2.xml"/><Relationship Id="rId1" Type="http://schemas.openxmlformats.org/officeDocument/2006/relationships/slideLayout" Target="../slideLayouts/slideLayout160.xml"/></Relationships>
</file>

<file path=ppt/slides/_rels/slide20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3.xml"/><Relationship Id="rId1" Type="http://schemas.openxmlformats.org/officeDocument/2006/relationships/slideLayout" Target="../slideLayouts/slideLayout161.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161.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161.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xml.rels><?xml version="1.0" encoding="UTF-8" standalone="yes"?>
<Relationships xmlns="http://schemas.openxmlformats.org/package/2006/relationships"><Relationship Id="rId3" Type="http://schemas.openxmlformats.org/officeDocument/2006/relationships/hyperlink" Target="https://ref.ly/logosres/gnghistsat?ref=Page.p+9" TargetMode="External"/><Relationship Id="rId2" Type="http://schemas.openxmlformats.org/officeDocument/2006/relationships/notesSlide" Target="../notesSlides/notesSlide18.xml"/><Relationship Id="rId1" Type="http://schemas.openxmlformats.org/officeDocument/2006/relationships/slideLayout" Target="../slideLayouts/slideLayout161.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3" Type="http://schemas.openxmlformats.org/officeDocument/2006/relationships/hyperlink" Target="https://ref.ly/logosres/gnghistsat?ref=Page.p+10&amp;off=763&amp;ctx=2%3a17%3b+1+Cor.+10%3a20.%0a~B.+SATAN%E2%80%99S+HOME+DURI" TargetMode="External"/><Relationship Id="rId2" Type="http://schemas.openxmlformats.org/officeDocument/2006/relationships/notesSlide" Target="../notesSlides/notesSlide19.xml"/><Relationship Id="rId1" Type="http://schemas.openxmlformats.org/officeDocument/2006/relationships/slideLayout" Target="../slideLayouts/slideLayout161.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6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16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16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6B695AA2-4B70-477F-AF90-536B720A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pic>
        <p:nvPicPr>
          <p:cNvPr id="8" name="Picture 7" descr="A dog looking at the camera">
            <a:extLst>
              <a:ext uri="{FF2B5EF4-FFF2-40B4-BE49-F238E27FC236}">
                <a16:creationId xmlns:a16="http://schemas.microsoft.com/office/drawing/2014/main" id="{F0B92F21-44D0-49F2-B59D-6723737D9B5C}"/>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a:stretch/>
        </p:blipFill>
        <p:spPr>
          <a:xfrm>
            <a:off x="20" y="10"/>
            <a:ext cx="12191980" cy="6857990"/>
          </a:xfrm>
          <a:prstGeom prst="rect">
            <a:avLst/>
          </a:prstGeom>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933652" y="1029904"/>
            <a:ext cx="10257080" cy="1049154"/>
          </a:xfrm>
        </p:spPr>
        <p:txBody>
          <a:bodyPr>
            <a:normAutofit fontScale="90000"/>
          </a:bodyPr>
          <a:lstStyle/>
          <a:p>
            <a:r>
              <a:rPr lang="en-US" sz="5300" dirty="0">
                <a:solidFill>
                  <a:srgbClr val="FF0000"/>
                </a:solidFill>
              </a:rPr>
              <a:t>BIBLICAL DEMONOLOGY</a:t>
            </a:r>
            <a:br>
              <a:rPr lang="en-US" sz="4000" dirty="0">
                <a:solidFill>
                  <a:schemeClr val="tx1"/>
                </a:solidFill>
              </a:rPr>
            </a:br>
            <a:r>
              <a:rPr lang="en-US" sz="4000" dirty="0">
                <a:solidFill>
                  <a:schemeClr val="tx1"/>
                </a:solidFill>
              </a:rPr>
              <a:t>THE OCCULT &amp; SATANIC RITUAL</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1001027" y="2569945"/>
            <a:ext cx="10189703" cy="515821"/>
          </a:xfrm>
        </p:spPr>
        <p:txBody>
          <a:bodyPr>
            <a:normAutofit/>
          </a:bodyPr>
          <a:lstStyle/>
          <a:p>
            <a:r>
              <a:rPr lang="en-US" dirty="0">
                <a:solidFill>
                  <a:schemeClr val="tx1"/>
                </a:solidFill>
              </a:rPr>
              <a:t>By David Lee Burris</a:t>
            </a:r>
            <a:endParaRPr lang="en-US" sz="1600" dirty="0">
              <a:solidFill>
                <a:schemeClr val="tx1"/>
              </a:solidFill>
            </a:endParaRPr>
          </a:p>
        </p:txBody>
      </p:sp>
    </p:spTree>
    <p:extLst>
      <p:ext uri="{BB962C8B-B14F-4D97-AF65-F5344CB8AC3E}">
        <p14:creationId xmlns:p14="http://schemas.microsoft.com/office/powerpoint/2010/main" val="120524881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248292"/>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490888"/>
            <a:ext cx="11719249" cy="6124516"/>
          </a:xfrm>
          <a:solidFill>
            <a:schemeClr val="accent2">
              <a:lumMod val="20000"/>
              <a:lumOff val="80000"/>
            </a:schemeClr>
          </a:solidFill>
          <a:ln>
            <a:noFill/>
          </a:ln>
        </p:spPr>
        <p:txBody>
          <a:bodyPr>
            <a:normAutofit fontScale="92500" lnSpcReduction="10000"/>
          </a:bodyPr>
          <a:lstStyle/>
          <a:p>
            <a:pPr marL="0" marR="0">
              <a:lnSpc>
                <a:spcPct val="107000"/>
              </a:lnSpc>
              <a:spcBef>
                <a:spcPts val="0"/>
              </a:spcBef>
              <a:spcAft>
                <a:spcPts val="800"/>
              </a:spcAft>
            </a:pPr>
            <a:r>
              <a:rPr lang="en-US" sz="35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Then, too, the special heinous and destructive character of Satan and the demons is evident, not only in the facts of their wicked and lawless nature, but also in their aggressive activity in deceiving and harming others and in winning over as many deluded adherents as possible to their God-hating and God-opposing program. In this is evidenced their deadly nature. They are not passively wicked, as if they were in a state of sullen and peevish inaction, morosely sulking under the restraints of detested divine omnipotence. But, on the contrary, </a:t>
            </a:r>
            <a:r>
              <a:rPr lang="en-US" sz="35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they are militantly malevolent</a:t>
            </a:r>
            <a:r>
              <a:rPr lang="en-US" sz="35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seemingly, completely obsessed with insane optimism and the blind delusion that eventually their cause must triumph and God's program be overturned.</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2624-2626). Kindle Edition.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75695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72DBB60-586E-45E3-978A-39E02D81D24E}"/>
              </a:ext>
            </a:extLst>
          </p:cNvPr>
          <p:cNvSpPr>
            <a:spLocks noGrp="1"/>
          </p:cNvSpPr>
          <p:nvPr>
            <p:ph type="sldNum" sz="quarter" idx="12"/>
          </p:nvPr>
        </p:nvSpPr>
        <p:spPr/>
        <p:txBody>
          <a:bodyPr/>
          <a:lstStyle/>
          <a:p>
            <a:pPr fontAlgn="base">
              <a:spcBef>
                <a:spcPct val="0"/>
              </a:spcBef>
              <a:spcAft>
                <a:spcPct val="0"/>
              </a:spcAft>
            </a:pPr>
            <a:fld id="{32D9FFB5-BF6F-4F81-B71C-B42D54F1A802}" type="slidenum">
              <a:rPr lang="en-US" altLang="en-US">
                <a:solidFill>
                  <a:srgbClr val="FFFFFF"/>
                </a:solidFill>
                <a:latin typeface="Arial" panose="020B0604020202020204" pitchFamily="34" charset="0"/>
                <a:cs typeface="Arial"/>
              </a:rPr>
              <a:pPr fontAlgn="base">
                <a:spcBef>
                  <a:spcPct val="0"/>
                </a:spcBef>
                <a:spcAft>
                  <a:spcPct val="0"/>
                </a:spcAft>
              </a:pPr>
              <a:t>100</a:t>
            </a:fld>
            <a:endParaRPr lang="en-US" altLang="en-US">
              <a:solidFill>
                <a:srgbClr val="FFFFFF"/>
              </a:solidFill>
              <a:latin typeface="Arial" panose="020B0604020202020204" pitchFamily="34" charset="0"/>
              <a:cs typeface="Arial"/>
            </a:endParaRPr>
          </a:p>
        </p:txBody>
      </p:sp>
      <p:sp>
        <p:nvSpPr>
          <p:cNvPr id="12290" name="Rectangle 2">
            <a:extLst>
              <a:ext uri="{FF2B5EF4-FFF2-40B4-BE49-F238E27FC236}">
                <a16:creationId xmlns:a16="http://schemas.microsoft.com/office/drawing/2014/main" id="{0B2913BE-C7B0-48CE-82CD-B9C079396558}"/>
              </a:ext>
            </a:extLst>
          </p:cNvPr>
          <p:cNvSpPr>
            <a:spLocks noGrp="1" noChangeArrowheads="1"/>
          </p:cNvSpPr>
          <p:nvPr>
            <p:ph type="title"/>
          </p:nvPr>
        </p:nvSpPr>
        <p:spPr/>
        <p:txBody>
          <a:bodyPr/>
          <a:lstStyle/>
          <a:p>
            <a:r>
              <a:rPr lang="en-US" altLang="en-US"/>
              <a:t>VII. When We Sin He Accuses And Discourages</a:t>
            </a:r>
          </a:p>
        </p:txBody>
      </p:sp>
      <p:sp>
        <p:nvSpPr>
          <p:cNvPr id="12291" name="Rectangle 3">
            <a:extLst>
              <a:ext uri="{FF2B5EF4-FFF2-40B4-BE49-F238E27FC236}">
                <a16:creationId xmlns:a16="http://schemas.microsoft.com/office/drawing/2014/main" id="{FEF1E2F1-2B0F-42E5-A890-69AAA1D3DD26}"/>
              </a:ext>
            </a:extLst>
          </p:cNvPr>
          <p:cNvSpPr>
            <a:spLocks noGrp="1" noChangeArrowheads="1"/>
          </p:cNvSpPr>
          <p:nvPr>
            <p:ph type="body" idx="1"/>
          </p:nvPr>
        </p:nvSpPr>
        <p:spPr/>
        <p:txBody>
          <a:bodyPr/>
          <a:lstStyle/>
          <a:p>
            <a:r>
              <a:rPr lang="en-US" altLang="en-US"/>
              <a:t>He never </a:t>
            </a:r>
            <a:r>
              <a:rPr lang="en-US" altLang="en-US">
                <a:solidFill>
                  <a:srgbClr val="FFFF00"/>
                </a:solidFill>
              </a:rPr>
              <a:t>gives</a:t>
            </a:r>
            <a:r>
              <a:rPr lang="en-US" altLang="en-US"/>
              <a:t> up</a:t>
            </a:r>
          </a:p>
          <a:p>
            <a:r>
              <a:rPr lang="en-US" altLang="en-US">
                <a:solidFill>
                  <a:srgbClr val="FFFF00"/>
                </a:solidFill>
              </a:rPr>
              <a:t>Lk. 4:13</a:t>
            </a:r>
          </a:p>
          <a:p>
            <a:r>
              <a:rPr lang="en-US" altLang="en-US"/>
              <a:t>And when the devil had ended all the temptation, he departed from him for a season.</a:t>
            </a:r>
            <a:br>
              <a:rPr lang="en-US" altLang="en-US"/>
            </a:br>
            <a:endParaRPr lang="en-US" altLang="en-US"/>
          </a:p>
        </p:txBody>
      </p:sp>
    </p:spTree>
  </p:cSld>
  <p:clrMapOvr>
    <a:masterClrMapping/>
  </p:clrMapOvr>
  <p:transition>
    <p:fade/>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BCAD40-9C8B-4D72-A603-94200776F49B}"/>
              </a:ext>
            </a:extLst>
          </p:cNvPr>
          <p:cNvSpPr>
            <a:spLocks noGrp="1"/>
          </p:cNvSpPr>
          <p:nvPr>
            <p:ph type="sldNum" sz="quarter" idx="12"/>
          </p:nvPr>
        </p:nvSpPr>
        <p:spPr/>
        <p:txBody>
          <a:bodyPr/>
          <a:lstStyle/>
          <a:p>
            <a:pPr fontAlgn="base">
              <a:spcBef>
                <a:spcPct val="0"/>
              </a:spcBef>
              <a:spcAft>
                <a:spcPct val="0"/>
              </a:spcAft>
            </a:pPr>
            <a:fld id="{7AB623C5-A029-4ECA-8F98-B1D5DFB49D8A}" type="slidenum">
              <a:rPr lang="en-US" altLang="en-US">
                <a:solidFill>
                  <a:srgbClr val="FFFFFF"/>
                </a:solidFill>
                <a:latin typeface="Arial" panose="020B0604020202020204" pitchFamily="34" charset="0"/>
                <a:cs typeface="Arial"/>
              </a:rPr>
              <a:pPr fontAlgn="base">
                <a:spcBef>
                  <a:spcPct val="0"/>
                </a:spcBef>
                <a:spcAft>
                  <a:spcPct val="0"/>
                </a:spcAft>
              </a:pPr>
              <a:t>101</a:t>
            </a:fld>
            <a:endParaRPr lang="en-US" altLang="en-US">
              <a:solidFill>
                <a:srgbClr val="FFFFFF"/>
              </a:solidFill>
              <a:latin typeface="Arial" panose="020B0604020202020204" pitchFamily="34" charset="0"/>
              <a:cs typeface="Arial"/>
            </a:endParaRPr>
          </a:p>
        </p:txBody>
      </p:sp>
      <p:sp>
        <p:nvSpPr>
          <p:cNvPr id="39938" name="Rectangle 2">
            <a:extLst>
              <a:ext uri="{FF2B5EF4-FFF2-40B4-BE49-F238E27FC236}">
                <a16:creationId xmlns:a16="http://schemas.microsoft.com/office/drawing/2014/main" id="{96496A90-C412-4663-86F5-08B248B82523}"/>
              </a:ext>
            </a:extLst>
          </p:cNvPr>
          <p:cNvSpPr>
            <a:spLocks noGrp="1" noChangeArrowheads="1"/>
          </p:cNvSpPr>
          <p:nvPr>
            <p:ph type="title"/>
          </p:nvPr>
        </p:nvSpPr>
        <p:spPr/>
        <p:txBody>
          <a:bodyPr/>
          <a:lstStyle/>
          <a:p>
            <a:r>
              <a:rPr lang="en-US" altLang="en-US"/>
              <a:t>What Satan Does &amp; What We Must Do</a:t>
            </a:r>
          </a:p>
        </p:txBody>
      </p:sp>
      <p:sp>
        <p:nvSpPr>
          <p:cNvPr id="39939" name="Rectangle 3">
            <a:extLst>
              <a:ext uri="{FF2B5EF4-FFF2-40B4-BE49-F238E27FC236}">
                <a16:creationId xmlns:a16="http://schemas.microsoft.com/office/drawing/2014/main" id="{64C0259B-07E0-482E-9310-6E9A3469E274}"/>
              </a:ext>
            </a:extLst>
          </p:cNvPr>
          <p:cNvSpPr>
            <a:spLocks noGrp="1" noChangeArrowheads="1"/>
          </p:cNvSpPr>
          <p:nvPr>
            <p:ph type="body" idx="1"/>
          </p:nvPr>
        </p:nvSpPr>
        <p:spPr/>
        <p:txBody>
          <a:bodyPr/>
          <a:lstStyle/>
          <a:p>
            <a:r>
              <a:rPr lang="en-US" altLang="en-US">
                <a:latin typeface="Times New Roman" panose="02020603050405020304" pitchFamily="18" charset="0"/>
              </a:rPr>
              <a:t>1. He Deceives </a:t>
            </a:r>
          </a:p>
          <a:p>
            <a:r>
              <a:rPr lang="en-US" altLang="en-US">
                <a:solidFill>
                  <a:srgbClr val="FFFF00"/>
                </a:solidFill>
                <a:latin typeface="Times New Roman" panose="02020603050405020304" pitchFamily="18" charset="0"/>
              </a:rPr>
              <a:t>Think </a:t>
            </a:r>
          </a:p>
          <a:p>
            <a:r>
              <a:rPr lang="en-US" altLang="en-US">
                <a:latin typeface="Times New Roman" panose="02020603050405020304" pitchFamily="18" charset="0"/>
              </a:rPr>
              <a:t>2. He Takes Away The Word Of God</a:t>
            </a:r>
          </a:p>
          <a:p>
            <a:r>
              <a:rPr lang="en-US" altLang="en-US">
                <a:solidFill>
                  <a:srgbClr val="FFFF00"/>
                </a:solidFill>
                <a:latin typeface="Times New Roman" panose="02020603050405020304" pitchFamily="18" charset="0"/>
              </a:rPr>
              <a:t>Concentrate</a:t>
            </a:r>
          </a:p>
          <a:p>
            <a:r>
              <a:rPr lang="en-US" altLang="en-US">
                <a:latin typeface="Times New Roman" panose="02020603050405020304" pitchFamily="18" charset="0"/>
              </a:rPr>
              <a:t>3. He Wants To Control The Mind</a:t>
            </a:r>
          </a:p>
          <a:p>
            <a:r>
              <a:rPr lang="en-US" altLang="en-US">
                <a:solidFill>
                  <a:srgbClr val="FFFF00"/>
                </a:solidFill>
                <a:latin typeface="Times New Roman" panose="02020603050405020304" pitchFamily="18" charset="0"/>
              </a:rPr>
              <a:t>Discern</a:t>
            </a:r>
          </a:p>
        </p:txBody>
      </p:sp>
    </p:spTree>
  </p:cSld>
  <p:clrMapOvr>
    <a:masterClrMapping/>
  </p:clrMapOvr>
  <p:transition>
    <p:fade/>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8FC7FC2-97BC-4540-9CFE-4D729F1B3CF8}"/>
              </a:ext>
            </a:extLst>
          </p:cNvPr>
          <p:cNvSpPr>
            <a:spLocks noGrp="1"/>
          </p:cNvSpPr>
          <p:nvPr>
            <p:ph type="sldNum" sz="quarter" idx="12"/>
          </p:nvPr>
        </p:nvSpPr>
        <p:spPr/>
        <p:txBody>
          <a:bodyPr/>
          <a:lstStyle/>
          <a:p>
            <a:pPr fontAlgn="base">
              <a:spcBef>
                <a:spcPct val="0"/>
              </a:spcBef>
              <a:spcAft>
                <a:spcPct val="0"/>
              </a:spcAft>
            </a:pPr>
            <a:fld id="{06F576FE-6CE5-4540-8369-D7B7A97788AC}" type="slidenum">
              <a:rPr lang="en-US" altLang="en-US">
                <a:solidFill>
                  <a:srgbClr val="FFFFFF"/>
                </a:solidFill>
                <a:latin typeface="Arial" panose="020B0604020202020204" pitchFamily="34" charset="0"/>
                <a:cs typeface="Arial"/>
              </a:rPr>
              <a:pPr fontAlgn="base">
                <a:spcBef>
                  <a:spcPct val="0"/>
                </a:spcBef>
                <a:spcAft>
                  <a:spcPct val="0"/>
                </a:spcAft>
              </a:pPr>
              <a:t>102</a:t>
            </a:fld>
            <a:endParaRPr lang="en-US" altLang="en-US">
              <a:solidFill>
                <a:srgbClr val="FFFFFF"/>
              </a:solidFill>
              <a:latin typeface="Arial" panose="020B0604020202020204" pitchFamily="34" charset="0"/>
              <a:cs typeface="Arial"/>
            </a:endParaRPr>
          </a:p>
        </p:txBody>
      </p:sp>
      <p:sp>
        <p:nvSpPr>
          <p:cNvPr id="40962" name="Rectangle 2">
            <a:extLst>
              <a:ext uri="{FF2B5EF4-FFF2-40B4-BE49-F238E27FC236}">
                <a16:creationId xmlns:a16="http://schemas.microsoft.com/office/drawing/2014/main" id="{F62D71F8-F7C8-4447-BA4C-D03EE68CE34B}"/>
              </a:ext>
            </a:extLst>
          </p:cNvPr>
          <p:cNvSpPr>
            <a:spLocks noGrp="1" noChangeArrowheads="1"/>
          </p:cNvSpPr>
          <p:nvPr>
            <p:ph type="title"/>
          </p:nvPr>
        </p:nvSpPr>
        <p:spPr/>
        <p:txBody>
          <a:bodyPr/>
          <a:lstStyle/>
          <a:p>
            <a:r>
              <a:rPr lang="en-US" altLang="en-US"/>
              <a:t>What Satan Does &amp; What We Must Do</a:t>
            </a:r>
          </a:p>
        </p:txBody>
      </p:sp>
      <p:sp>
        <p:nvSpPr>
          <p:cNvPr id="40963" name="Rectangle 3">
            <a:extLst>
              <a:ext uri="{FF2B5EF4-FFF2-40B4-BE49-F238E27FC236}">
                <a16:creationId xmlns:a16="http://schemas.microsoft.com/office/drawing/2014/main" id="{A946303D-0DCD-401C-8984-526CBB8E3D55}"/>
              </a:ext>
            </a:extLst>
          </p:cNvPr>
          <p:cNvSpPr>
            <a:spLocks noGrp="1" noChangeArrowheads="1"/>
          </p:cNvSpPr>
          <p:nvPr>
            <p:ph type="body" idx="1"/>
          </p:nvPr>
        </p:nvSpPr>
        <p:spPr/>
        <p:txBody>
          <a:bodyPr/>
          <a:lstStyle/>
          <a:p>
            <a:r>
              <a:rPr lang="en-US" altLang="en-US">
                <a:latin typeface="Times New Roman" panose="02020603050405020304" pitchFamily="18" charset="0"/>
              </a:rPr>
              <a:t>4. He Attacks Bodies &amp; Destroys Possessions</a:t>
            </a:r>
          </a:p>
          <a:p>
            <a:r>
              <a:rPr lang="en-US" altLang="en-US">
                <a:solidFill>
                  <a:srgbClr val="FFFF00"/>
                </a:solidFill>
                <a:latin typeface="Times New Roman" panose="02020603050405020304" pitchFamily="18" charset="0"/>
              </a:rPr>
              <a:t>Endure</a:t>
            </a:r>
          </a:p>
          <a:p>
            <a:r>
              <a:rPr lang="en-US" altLang="en-US">
                <a:latin typeface="Times New Roman" panose="02020603050405020304" pitchFamily="18" charset="0"/>
              </a:rPr>
              <a:t>5. He Seeks To Make Us Proud</a:t>
            </a:r>
          </a:p>
          <a:p>
            <a:r>
              <a:rPr lang="en-US" altLang="en-US">
                <a:solidFill>
                  <a:srgbClr val="FFFF00"/>
                </a:solidFill>
                <a:latin typeface="Times New Roman" panose="02020603050405020304" pitchFamily="18" charset="0"/>
              </a:rPr>
              <a:t>Resist</a:t>
            </a:r>
          </a:p>
        </p:txBody>
      </p:sp>
    </p:spTree>
  </p:cSld>
  <p:clrMapOvr>
    <a:masterClrMapping/>
  </p:clrMapOvr>
  <p:transition>
    <p:fade/>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0D55DB0-E24C-4FA1-B5A0-70DCA22C16A3}"/>
              </a:ext>
            </a:extLst>
          </p:cNvPr>
          <p:cNvSpPr>
            <a:spLocks noGrp="1"/>
          </p:cNvSpPr>
          <p:nvPr>
            <p:ph type="sldNum" sz="quarter" idx="12"/>
          </p:nvPr>
        </p:nvSpPr>
        <p:spPr/>
        <p:txBody>
          <a:bodyPr/>
          <a:lstStyle/>
          <a:p>
            <a:pPr fontAlgn="base">
              <a:spcBef>
                <a:spcPct val="0"/>
              </a:spcBef>
              <a:spcAft>
                <a:spcPct val="0"/>
              </a:spcAft>
            </a:pPr>
            <a:fld id="{0BB6C281-99E6-4651-A8ED-BC9004CBEA94}" type="slidenum">
              <a:rPr lang="en-US" altLang="en-US">
                <a:solidFill>
                  <a:srgbClr val="FFFFFF"/>
                </a:solidFill>
                <a:latin typeface="Arial" panose="020B0604020202020204" pitchFamily="34" charset="0"/>
                <a:cs typeface="Arial"/>
              </a:rPr>
              <a:pPr fontAlgn="base">
                <a:spcBef>
                  <a:spcPct val="0"/>
                </a:spcBef>
                <a:spcAft>
                  <a:spcPct val="0"/>
                </a:spcAft>
              </a:pPr>
              <a:t>103</a:t>
            </a:fld>
            <a:endParaRPr lang="en-US" altLang="en-US">
              <a:solidFill>
                <a:srgbClr val="FFFFFF"/>
              </a:solidFill>
              <a:latin typeface="Arial" panose="020B0604020202020204" pitchFamily="34" charset="0"/>
              <a:cs typeface="Arial"/>
            </a:endParaRPr>
          </a:p>
        </p:txBody>
      </p:sp>
      <p:sp>
        <p:nvSpPr>
          <p:cNvPr id="41986" name="Rectangle 2">
            <a:extLst>
              <a:ext uri="{FF2B5EF4-FFF2-40B4-BE49-F238E27FC236}">
                <a16:creationId xmlns:a16="http://schemas.microsoft.com/office/drawing/2014/main" id="{AD5A8B3A-2057-46DB-AEFE-D4639F8090F7}"/>
              </a:ext>
            </a:extLst>
          </p:cNvPr>
          <p:cNvSpPr>
            <a:spLocks noGrp="1" noChangeArrowheads="1"/>
          </p:cNvSpPr>
          <p:nvPr>
            <p:ph type="title"/>
          </p:nvPr>
        </p:nvSpPr>
        <p:spPr/>
        <p:txBody>
          <a:bodyPr/>
          <a:lstStyle/>
          <a:p>
            <a:r>
              <a:rPr lang="en-US" altLang="en-US"/>
              <a:t>What Satan Does &amp; What We Must Do</a:t>
            </a:r>
          </a:p>
        </p:txBody>
      </p:sp>
      <p:sp>
        <p:nvSpPr>
          <p:cNvPr id="41987" name="Rectangle 3">
            <a:extLst>
              <a:ext uri="{FF2B5EF4-FFF2-40B4-BE49-F238E27FC236}">
                <a16:creationId xmlns:a16="http://schemas.microsoft.com/office/drawing/2014/main" id="{D2CD246A-5DF5-4191-943B-7465B648C56A}"/>
              </a:ext>
            </a:extLst>
          </p:cNvPr>
          <p:cNvSpPr>
            <a:spLocks noGrp="1" noChangeArrowheads="1"/>
          </p:cNvSpPr>
          <p:nvPr>
            <p:ph type="body" idx="1"/>
          </p:nvPr>
        </p:nvSpPr>
        <p:spPr/>
        <p:txBody>
          <a:bodyPr/>
          <a:lstStyle/>
          <a:p>
            <a:r>
              <a:rPr lang="en-US" altLang="en-US">
                <a:latin typeface="Times New Roman" panose="02020603050405020304" pitchFamily="18" charset="0"/>
              </a:rPr>
              <a:t>6. He Persecutes</a:t>
            </a:r>
            <a:br>
              <a:rPr lang="en-US" altLang="en-US">
                <a:latin typeface="Times New Roman" panose="02020603050405020304" pitchFamily="18" charset="0"/>
              </a:rPr>
            </a:br>
            <a:r>
              <a:rPr lang="en-US" altLang="en-US">
                <a:solidFill>
                  <a:srgbClr val="FFFF00"/>
                </a:solidFill>
                <a:latin typeface="Times New Roman" panose="02020603050405020304" pitchFamily="18" charset="0"/>
              </a:rPr>
              <a:t>Withstand</a:t>
            </a:r>
          </a:p>
          <a:p>
            <a:r>
              <a:rPr lang="en-US" altLang="en-US">
                <a:latin typeface="Times New Roman" panose="02020603050405020304" pitchFamily="18" charset="0"/>
              </a:rPr>
              <a:t>7. When We Sin He Accuses And Discourages</a:t>
            </a:r>
          </a:p>
          <a:p>
            <a:r>
              <a:rPr lang="en-US" altLang="en-US">
                <a:solidFill>
                  <a:srgbClr val="FFFF00"/>
                </a:solidFill>
                <a:latin typeface="Times New Roman" panose="02020603050405020304" pitchFamily="18" charset="0"/>
              </a:rPr>
              <a:t>Press on. Trust in God!</a:t>
            </a:r>
          </a:p>
          <a:p>
            <a:endParaRPr lang="en-US" altLang="en-US">
              <a:solidFill>
                <a:srgbClr val="FFFF00"/>
              </a:solidFill>
              <a:latin typeface="Times New Roman" panose="02020603050405020304" pitchFamily="18" charset="0"/>
            </a:endParaRPr>
          </a:p>
        </p:txBody>
      </p:sp>
    </p:spTree>
  </p:cSld>
  <p:clrMapOvr>
    <a:masterClrMapping/>
  </p:clrMapOvr>
  <p:transition>
    <p:fade/>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BC20C11-AA60-4583-AE8A-D423AB089964}"/>
              </a:ext>
            </a:extLst>
          </p:cNvPr>
          <p:cNvSpPr>
            <a:spLocks noGrp="1"/>
          </p:cNvSpPr>
          <p:nvPr>
            <p:ph type="sldNum" sz="quarter" idx="12"/>
          </p:nvPr>
        </p:nvSpPr>
        <p:spPr/>
        <p:txBody>
          <a:bodyPr/>
          <a:lstStyle/>
          <a:p>
            <a:pPr fontAlgn="base">
              <a:spcBef>
                <a:spcPct val="0"/>
              </a:spcBef>
              <a:spcAft>
                <a:spcPct val="0"/>
              </a:spcAft>
            </a:pPr>
            <a:fld id="{6F2C9352-2E18-44BD-A7C9-46356C521FE5}" type="slidenum">
              <a:rPr lang="en-US" altLang="en-US">
                <a:solidFill>
                  <a:srgbClr val="FFFFFF"/>
                </a:solidFill>
                <a:latin typeface="Arial" panose="020B0604020202020204" pitchFamily="34" charset="0"/>
                <a:cs typeface="Arial"/>
              </a:rPr>
              <a:pPr fontAlgn="base">
                <a:spcBef>
                  <a:spcPct val="0"/>
                </a:spcBef>
                <a:spcAft>
                  <a:spcPct val="0"/>
                </a:spcAft>
              </a:pPr>
              <a:t>104</a:t>
            </a:fld>
            <a:endParaRPr lang="en-US" altLang="en-US">
              <a:solidFill>
                <a:srgbClr val="FFFFFF"/>
              </a:solidFill>
              <a:latin typeface="Arial" panose="020B0604020202020204" pitchFamily="34" charset="0"/>
              <a:cs typeface="Arial"/>
            </a:endParaRPr>
          </a:p>
        </p:txBody>
      </p:sp>
      <p:sp>
        <p:nvSpPr>
          <p:cNvPr id="15362" name="Rectangle 2">
            <a:extLst>
              <a:ext uri="{FF2B5EF4-FFF2-40B4-BE49-F238E27FC236}">
                <a16:creationId xmlns:a16="http://schemas.microsoft.com/office/drawing/2014/main" id="{3DF1D12B-7016-4A14-A37C-036CEB03A24C}"/>
              </a:ext>
            </a:extLst>
          </p:cNvPr>
          <p:cNvSpPr>
            <a:spLocks noGrp="1" noChangeArrowheads="1"/>
          </p:cNvSpPr>
          <p:nvPr>
            <p:ph type="title"/>
          </p:nvPr>
        </p:nvSpPr>
        <p:spPr/>
        <p:txBody>
          <a:bodyPr/>
          <a:lstStyle/>
          <a:p>
            <a:r>
              <a:rPr lang="en-US" altLang="en-US"/>
              <a:t>References</a:t>
            </a:r>
          </a:p>
        </p:txBody>
      </p:sp>
      <p:sp>
        <p:nvSpPr>
          <p:cNvPr id="15363" name="Rectangle 3">
            <a:extLst>
              <a:ext uri="{FF2B5EF4-FFF2-40B4-BE49-F238E27FC236}">
                <a16:creationId xmlns:a16="http://schemas.microsoft.com/office/drawing/2014/main" id="{3D20E0FD-0384-4558-9DE2-34085766A10B}"/>
              </a:ext>
            </a:extLst>
          </p:cNvPr>
          <p:cNvSpPr>
            <a:spLocks noGrp="1" noChangeArrowheads="1"/>
          </p:cNvSpPr>
          <p:nvPr>
            <p:ph type="body" idx="1"/>
          </p:nvPr>
        </p:nvSpPr>
        <p:spPr/>
        <p:txBody>
          <a:bodyPr/>
          <a:lstStyle/>
          <a:p>
            <a:r>
              <a:rPr lang="en-US" altLang="en-US" sz="2400"/>
              <a:t>“A Decent Devil” by Allen Webster</a:t>
            </a:r>
          </a:p>
        </p:txBody>
      </p:sp>
    </p:spTree>
  </p:cSld>
  <p:clrMapOvr>
    <a:masterClrMapping/>
  </p:clrMapOvr>
  <p:transition>
    <p:fade/>
  </p:transition>
</p:sld>
</file>

<file path=ppt/slides/slide10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254A8718-453D-474B-ACEE-A04C754DD4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4158" y="612949"/>
            <a:ext cx="10400044" cy="553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8207902"/>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5C0F979-FDF6-4331-A15E-42015C9A71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592815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CDEDE84-7C99-4646-8303-4846B73A7A55}"/>
              </a:ext>
            </a:extLst>
          </p:cNvPr>
          <p:cNvSpPr/>
          <p:nvPr/>
        </p:nvSpPr>
        <p:spPr>
          <a:xfrm>
            <a:off x="1792705" y="1082842"/>
            <a:ext cx="8470231" cy="3970318"/>
          </a:xfrm>
          <a:prstGeom prst="rect">
            <a:avLst/>
          </a:prstGeom>
        </p:spPr>
        <p:txBody>
          <a:bodyPr wrap="square">
            <a:spAutoFit/>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333333"/>
                </a:solidFill>
                <a:effectLst/>
                <a:uLnTx/>
                <a:uFillTx/>
                <a:latin typeface="Open Sans"/>
                <a:ea typeface="+mn-ea"/>
                <a:cs typeface="+mn-cs"/>
                <a:hlinkClick r:id="rId2"/>
              </a:rPr>
              <a:t>The deceit, the lie of the devil consists of this, that he wishes to make man believe that he can live without God's Word. Thus he dangles before man's fantasy a kingdom of faith, of power, and of peace, into which only he can enter who consents to the temptations; and conceals from men that he, as the devil, is the most unfortunate and unhappy of beings, since he  is finally and eternally rejected by God.</a:t>
            </a:r>
            <a:endParaRPr kumimoji="0" lang="en-US" sz="2800" b="0" i="0" u="none" strike="noStrike" kern="1200" cap="none" spc="0" normalizeH="0" baseline="0" noProof="0" dirty="0">
              <a:ln>
                <a:noFill/>
              </a:ln>
              <a:solidFill>
                <a:srgbClr val="333333"/>
              </a:solidFill>
              <a:effectLst/>
              <a:uLnTx/>
              <a:uFillTx/>
              <a:latin typeface="Open Sans"/>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A94C1C"/>
                </a:solidFill>
                <a:effectLst/>
                <a:uLnTx/>
                <a:uFillTx/>
                <a:latin typeface="Open Sans"/>
                <a:ea typeface="+mn-ea"/>
                <a:cs typeface="+mn-cs"/>
                <a:hlinkClick r:id="rId3"/>
              </a:rPr>
              <a:t>Dietrich Bonhoeffer</a:t>
            </a:r>
            <a:endParaRPr kumimoji="0" lang="en-US" sz="2800" b="0" i="0" u="none" strike="noStrike" kern="1200" cap="none" spc="0" normalizeH="0" baseline="0" noProof="0" dirty="0">
              <a:ln>
                <a:noFill/>
              </a:ln>
              <a:solidFill>
                <a:srgbClr val="000000"/>
              </a:solidFill>
              <a:effectLst/>
              <a:uLnTx/>
              <a:uFillTx/>
              <a:latin typeface="Open Sans"/>
              <a:ea typeface="+mn-ea"/>
              <a:cs typeface="+mn-cs"/>
            </a:endParaRPr>
          </a:p>
        </p:txBody>
      </p:sp>
    </p:spTree>
    <p:extLst>
      <p:ext uri="{BB962C8B-B14F-4D97-AF65-F5344CB8AC3E}">
        <p14:creationId xmlns:p14="http://schemas.microsoft.com/office/powerpoint/2010/main" val="131765910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2123778" name="Rectangle 2">
            <a:extLst>
              <a:ext uri="{FF2B5EF4-FFF2-40B4-BE49-F238E27FC236}">
                <a16:creationId xmlns:a16="http://schemas.microsoft.com/office/drawing/2014/main" id="{610A6E85-3C4F-4DCE-94BA-A6F910C1E42D}"/>
              </a:ext>
            </a:extLst>
          </p:cNvPr>
          <p:cNvSpPr>
            <a:spLocks noGrp="1" noChangeArrowheads="1"/>
          </p:cNvSpPr>
          <p:nvPr>
            <p:ph type="title" idx="4294967295"/>
          </p:nvPr>
        </p:nvSpPr>
        <p:spPr>
          <a:xfrm>
            <a:off x="1981200" y="228600"/>
            <a:ext cx="7924800" cy="762000"/>
          </a:xfrm>
        </p:spPr>
        <p:txBody>
          <a:bodyPr/>
          <a:lstStyle/>
          <a:p>
            <a:pPr eaLnBrk="1" hangingPunct="1">
              <a:defRPr/>
            </a:pPr>
            <a:r>
              <a:rPr lang="en-US" b="1">
                <a:solidFill>
                  <a:schemeClr val="accent2"/>
                </a:solidFill>
                <a:effectLst>
                  <a:outerShdw blurRad="38100" dist="38100" dir="2700000" algn="tl">
                    <a:srgbClr val="000000"/>
                  </a:outerShdw>
                </a:effectLst>
                <a:latin typeface="Comic Sans MS" pitchFamily="66" charset="0"/>
              </a:rPr>
              <a:t>The Armor of God</a:t>
            </a:r>
            <a:br>
              <a:rPr lang="en-US" b="1">
                <a:solidFill>
                  <a:schemeClr val="accent2"/>
                </a:solidFill>
                <a:effectLst>
                  <a:outerShdw blurRad="38100" dist="38100" dir="2700000" algn="tl">
                    <a:srgbClr val="000000"/>
                  </a:outerShdw>
                </a:effectLst>
                <a:latin typeface="Comic Sans MS" pitchFamily="66" charset="0"/>
              </a:rPr>
            </a:br>
            <a:r>
              <a:rPr lang="en-US" b="1">
                <a:solidFill>
                  <a:schemeClr val="accent2"/>
                </a:solidFill>
                <a:effectLst>
                  <a:outerShdw blurRad="38100" dist="38100" dir="2700000" algn="tl">
                    <a:srgbClr val="000000"/>
                  </a:outerShdw>
                </a:effectLst>
                <a:latin typeface="Comic Sans MS" pitchFamily="66" charset="0"/>
              </a:rPr>
              <a:t>Ephesians 6:13-17</a:t>
            </a:r>
            <a:endParaRPr lang="en-US"/>
          </a:p>
        </p:txBody>
      </p:sp>
      <p:sp>
        <p:nvSpPr>
          <p:cNvPr id="2123779" name="Rectangle 3">
            <a:extLst>
              <a:ext uri="{FF2B5EF4-FFF2-40B4-BE49-F238E27FC236}">
                <a16:creationId xmlns:a16="http://schemas.microsoft.com/office/drawing/2014/main" id="{070EE1A4-C0D0-497A-834E-5006FF850137}"/>
              </a:ext>
            </a:extLst>
          </p:cNvPr>
          <p:cNvSpPr>
            <a:spLocks noGrp="1" noChangeArrowheads="1"/>
          </p:cNvSpPr>
          <p:nvPr>
            <p:ph type="body" idx="4294967295"/>
          </p:nvPr>
        </p:nvSpPr>
        <p:spPr>
          <a:xfrm>
            <a:off x="1524000" y="1295400"/>
            <a:ext cx="9144000" cy="5562600"/>
          </a:xfrm>
        </p:spPr>
        <p:txBody>
          <a:bodyPr/>
          <a:lstStyle/>
          <a:p>
            <a:pPr algn="ctr" eaLnBrk="1" hangingPunct="1">
              <a:lnSpc>
                <a:spcPct val="90000"/>
              </a:lnSpc>
              <a:buFontTx/>
              <a:buNone/>
              <a:defRPr/>
            </a:pPr>
            <a:r>
              <a:rPr lang="en-US" sz="3600" b="1">
                <a:solidFill>
                  <a:srgbClr val="7D0110"/>
                </a:solidFill>
                <a:effectLst>
                  <a:outerShdw blurRad="38100" dist="38100" dir="2700000" algn="tl">
                    <a:srgbClr val="000000"/>
                  </a:outerShdw>
                </a:effectLst>
                <a:latin typeface="Comic Sans MS" pitchFamily="66" charset="0"/>
              </a:rPr>
              <a:t>Use every piece of God’s armor to resist the enemy in the time of evil, so that after the battle you will still be standing firm.</a:t>
            </a:r>
          </a:p>
          <a:p>
            <a:pPr algn="ctr" eaLnBrk="1" hangingPunct="1">
              <a:lnSpc>
                <a:spcPct val="90000"/>
              </a:lnSpc>
              <a:buFontTx/>
              <a:buNone/>
              <a:defRPr/>
            </a:pPr>
            <a:r>
              <a:rPr lang="en-US" sz="3600" b="1">
                <a:solidFill>
                  <a:srgbClr val="7D0110"/>
                </a:solidFill>
                <a:effectLst>
                  <a:outerShdw blurRad="38100" dist="38100" dir="2700000" algn="tl">
                    <a:srgbClr val="000000"/>
                  </a:outerShdw>
                </a:effectLst>
                <a:latin typeface="Comic Sans MS" pitchFamily="66" charset="0"/>
              </a:rPr>
              <a:t>Stand your ground, putting on the sturdy belt of truth and the body armor of God’s righteousness.</a:t>
            </a:r>
          </a:p>
          <a:p>
            <a:pPr algn="ctr" eaLnBrk="1" hangingPunct="1">
              <a:lnSpc>
                <a:spcPct val="90000"/>
              </a:lnSpc>
              <a:buFontTx/>
              <a:buNone/>
              <a:defRPr/>
            </a:pPr>
            <a:r>
              <a:rPr lang="en-US" sz="3600" b="1">
                <a:solidFill>
                  <a:srgbClr val="7D0110"/>
                </a:solidFill>
                <a:effectLst>
                  <a:outerShdw blurRad="38100" dist="38100" dir="2700000" algn="tl">
                    <a:srgbClr val="000000"/>
                  </a:outerShdw>
                </a:effectLst>
                <a:latin typeface="Comic Sans MS" pitchFamily="66" charset="0"/>
              </a:rPr>
              <a:t>For shoes, put on the peace that comes from the Good News, so that you will be fully prepared.</a:t>
            </a:r>
            <a:endParaRPr lang="en-US" sz="2400" b="1">
              <a:solidFill>
                <a:srgbClr val="7D0110"/>
              </a:solidFill>
              <a:effectLst>
                <a:outerShdw blurRad="38100" dist="38100" dir="2700000" algn="tl">
                  <a:srgbClr val="000000"/>
                </a:outerShdw>
              </a:effectLst>
              <a:latin typeface="Comic Sans MS" pitchFamily="66" charset="0"/>
            </a:endParaRPr>
          </a:p>
        </p:txBody>
      </p:sp>
    </p:spTree>
  </p:cSld>
  <p:clrMapOvr>
    <a:masterClrMapping/>
  </p:clrMapOvr>
  <p:transition>
    <p:random/>
  </p:transition>
</p:sld>
</file>

<file path=ppt/slides/slide109.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2125826" name="Rectangle 2">
            <a:extLst>
              <a:ext uri="{FF2B5EF4-FFF2-40B4-BE49-F238E27FC236}">
                <a16:creationId xmlns:a16="http://schemas.microsoft.com/office/drawing/2014/main" id="{5AA8A7FD-32D0-4F79-A20C-9130640647A3}"/>
              </a:ext>
            </a:extLst>
          </p:cNvPr>
          <p:cNvSpPr>
            <a:spLocks noGrp="1" noChangeArrowheads="1"/>
          </p:cNvSpPr>
          <p:nvPr>
            <p:ph type="body" idx="1"/>
          </p:nvPr>
        </p:nvSpPr>
        <p:spPr>
          <a:xfrm>
            <a:off x="2209800" y="838200"/>
            <a:ext cx="7772400" cy="5257800"/>
          </a:xfrm>
        </p:spPr>
        <p:txBody>
          <a:bodyPr/>
          <a:lstStyle/>
          <a:p>
            <a:pPr algn="ctr" eaLnBrk="1" hangingPunct="1">
              <a:lnSpc>
                <a:spcPct val="90000"/>
              </a:lnSpc>
              <a:buFontTx/>
              <a:buNone/>
              <a:defRPr/>
            </a:pPr>
            <a:r>
              <a:rPr lang="en-US" sz="4000" b="1">
                <a:solidFill>
                  <a:srgbClr val="7D0110"/>
                </a:solidFill>
                <a:effectLst>
                  <a:outerShdw blurRad="38100" dist="38100" dir="2700000" algn="tl">
                    <a:srgbClr val="000000"/>
                  </a:outerShdw>
                </a:effectLst>
                <a:latin typeface="Comic Sans MS" pitchFamily="66" charset="0"/>
              </a:rPr>
              <a:t>In every battle you will need faith as your shield to stop the fiery arrows aimed at you by Satan.</a:t>
            </a:r>
          </a:p>
          <a:p>
            <a:pPr algn="ctr" eaLnBrk="1" hangingPunct="1">
              <a:lnSpc>
                <a:spcPct val="90000"/>
              </a:lnSpc>
              <a:buFontTx/>
              <a:buNone/>
              <a:defRPr/>
            </a:pPr>
            <a:r>
              <a:rPr lang="en-US" sz="4000" b="1">
                <a:solidFill>
                  <a:srgbClr val="7D0110"/>
                </a:solidFill>
                <a:effectLst>
                  <a:outerShdw blurRad="38100" dist="38100" dir="2700000" algn="tl">
                    <a:srgbClr val="000000"/>
                  </a:outerShdw>
                </a:effectLst>
                <a:latin typeface="Comic Sans MS" pitchFamily="66" charset="0"/>
              </a:rPr>
              <a:t>Put on salvation as your helmet, and take the sword of the Spirit, which is the word of God.</a:t>
            </a:r>
            <a:endParaRPr lang="en-US" sz="1000">
              <a:solidFill>
                <a:srgbClr val="000000"/>
              </a:solidFill>
              <a:latin typeface="Geneva" pitchFamily="-80" charset="0"/>
            </a:endParaRPr>
          </a:p>
          <a:p>
            <a:pPr eaLnBrk="1" hangingPunct="1">
              <a:lnSpc>
                <a:spcPct val="90000"/>
              </a:lnSpc>
              <a:defRPr/>
            </a:pPr>
            <a:endParaRPr lang="en-US"/>
          </a:p>
        </p:txBody>
      </p:sp>
    </p:spTree>
  </p:cSld>
  <p:clrMapOvr>
    <a:masterClrMapping/>
  </p:clrMapOvr>
  <p:transition>
    <p:random/>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431172"/>
          </a:xfrm>
          <a:solidFill>
            <a:schemeClr val="accent2">
              <a:lumMod val="20000"/>
              <a:lumOff val="80000"/>
            </a:schemeClr>
          </a:solidFill>
        </p:spPr>
        <p:txBody>
          <a:bodyPr>
            <a:normAutofit fontScale="90000"/>
          </a:bodyPr>
          <a:lstStyle/>
          <a:p>
            <a:endParaRPr lang="en-US" dirty="0"/>
          </a:p>
        </p:txBody>
      </p:sp>
      <p:pic>
        <p:nvPicPr>
          <p:cNvPr id="4" name="Picture 41" descr="C:\Documents and Settings\Owner\My Documents\Educational Illustrations\The_End_by_super_sheep.jpg">
            <a:extLst>
              <a:ext uri="{FF2B5EF4-FFF2-40B4-BE49-F238E27FC236}">
                <a16:creationId xmlns:a16="http://schemas.microsoft.com/office/drawing/2014/main" id="{7951CE29-CC6D-4B2C-8885-76C975D55E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596" y="242596"/>
            <a:ext cx="11706810" cy="637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59A30899-E760-4592-AE0B-228E8CF6D674}"/>
              </a:ext>
            </a:extLst>
          </p:cNvPr>
          <p:cNvSpPr/>
          <p:nvPr/>
        </p:nvSpPr>
        <p:spPr>
          <a:xfrm>
            <a:off x="1001026" y="818147"/>
            <a:ext cx="10250907" cy="4524315"/>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base">
              <a:spcBef>
                <a:spcPct val="0"/>
              </a:spcBef>
              <a:spcAft>
                <a:spcPct val="0"/>
              </a:spcAft>
              <a:defRPr/>
            </a:pPr>
            <a:r>
              <a:rPr lang="en-US" sz="3200" b="1" dirty="0">
                <a:ln w="11430"/>
                <a:solidFill>
                  <a:srgbClr val="C00000"/>
                </a:solidFill>
                <a:effectLst>
                  <a:outerShdw blurRad="80000" dist="40000" dir="5040000" algn="tl">
                    <a:srgbClr val="000000">
                      <a:alpha val="30000"/>
                    </a:srgbClr>
                  </a:outerShdw>
                </a:effectLst>
                <a:latin typeface="Calligrapher" pitchFamily="2" charset="0"/>
              </a:rPr>
              <a:t>“On the practical level </a:t>
            </a:r>
            <a:r>
              <a:rPr lang="en-US" sz="3200" b="1" i="1" dirty="0" err="1">
                <a:ln w="11430"/>
                <a:solidFill>
                  <a:srgbClr val="C00000"/>
                </a:solidFill>
                <a:effectLst>
                  <a:outerShdw blurRad="80000" dist="40000" dir="5040000" algn="tl">
                    <a:srgbClr val="000000">
                      <a:alpha val="30000"/>
                    </a:srgbClr>
                  </a:outerShdw>
                </a:effectLst>
                <a:latin typeface="Calligrapher" pitchFamily="2" charset="0"/>
              </a:rPr>
              <a:t>privatio</a:t>
            </a:r>
            <a:r>
              <a:rPr lang="en-US" sz="3200" b="1" i="1" dirty="0">
                <a:ln w="11430"/>
                <a:solidFill>
                  <a:srgbClr val="C00000"/>
                </a:solidFill>
                <a:effectLst>
                  <a:outerShdw blurRad="80000" dist="40000" dir="5040000" algn="tl">
                    <a:srgbClr val="000000">
                      <a:alpha val="30000"/>
                    </a:srgbClr>
                  </a:outerShdw>
                </a:effectLst>
                <a:latin typeface="Calligrapher" pitchFamily="2" charset="0"/>
              </a:rPr>
              <a:t> </a:t>
            </a:r>
            <a:r>
              <a:rPr lang="en-US" sz="3200" b="1" i="1" dirty="0" err="1">
                <a:ln w="11430"/>
                <a:solidFill>
                  <a:srgbClr val="C00000"/>
                </a:solidFill>
                <a:effectLst>
                  <a:outerShdw blurRad="80000" dist="40000" dir="5040000" algn="tl">
                    <a:srgbClr val="000000">
                      <a:alpha val="30000"/>
                    </a:srgbClr>
                  </a:outerShdw>
                </a:effectLst>
                <a:latin typeface="Calligrapher" pitchFamily="2" charset="0"/>
              </a:rPr>
              <a:t>boni</a:t>
            </a:r>
            <a:r>
              <a:rPr lang="en-US" sz="3200" b="1" i="1" dirty="0">
                <a:ln w="11430"/>
                <a:solidFill>
                  <a:srgbClr val="C00000"/>
                </a:solidFill>
                <a:effectLst>
                  <a:outerShdw blurRad="80000" dist="40000" dir="5040000" algn="tl">
                    <a:srgbClr val="000000">
                      <a:alpha val="30000"/>
                    </a:srgbClr>
                  </a:outerShdw>
                </a:effectLst>
                <a:latin typeface="Calligrapher" pitchFamily="2" charset="0"/>
              </a:rPr>
              <a:t> </a:t>
            </a:r>
            <a:r>
              <a:rPr lang="en-US" sz="3200" b="1" dirty="0">
                <a:ln w="11430"/>
                <a:solidFill>
                  <a:srgbClr val="C00000"/>
                </a:solidFill>
                <a:effectLst>
                  <a:outerShdw blurRad="80000" dist="40000" dir="5040000" algn="tl">
                    <a:srgbClr val="000000">
                      <a:alpha val="30000"/>
                    </a:srgbClr>
                  </a:outerShdw>
                </a:effectLst>
                <a:latin typeface="Calligrapher" pitchFamily="2" charset="0"/>
              </a:rPr>
              <a:t> is morally dangerous,  because it belittles and trivializes Evil and thereby weakens   the Good,  because it deprives it of its necessary opposite…</a:t>
            </a:r>
          </a:p>
          <a:p>
            <a:pPr algn="ctr" defTabSz="914400" fontAlgn="base">
              <a:spcBef>
                <a:spcPct val="0"/>
              </a:spcBef>
              <a:spcAft>
                <a:spcPct val="0"/>
              </a:spcAft>
              <a:defRPr/>
            </a:pPr>
            <a:r>
              <a:rPr lang="en-US" sz="3200" b="1" dirty="0">
                <a:ln w="11430"/>
                <a:solidFill>
                  <a:srgbClr val="C00000"/>
                </a:solidFill>
                <a:effectLst>
                  <a:outerShdw blurRad="80000" dist="40000" dir="5040000" algn="tl">
                    <a:srgbClr val="000000">
                      <a:alpha val="30000"/>
                    </a:srgbClr>
                  </a:outerShdw>
                </a:effectLst>
                <a:latin typeface="Calligrapher" pitchFamily="2" charset="0"/>
              </a:rPr>
              <a:t>If Evil is an illusion,  Good is necessarily illusory too.          That is the reason that I hold that </a:t>
            </a:r>
            <a:r>
              <a:rPr lang="en-US" sz="3200" b="1" i="1" dirty="0" err="1">
                <a:ln w="11430"/>
                <a:solidFill>
                  <a:srgbClr val="C00000"/>
                </a:solidFill>
                <a:effectLst>
                  <a:outerShdw blurRad="80000" dist="40000" dir="5040000" algn="tl">
                    <a:srgbClr val="000000">
                      <a:alpha val="30000"/>
                    </a:srgbClr>
                  </a:outerShdw>
                </a:effectLst>
                <a:latin typeface="Calligrapher" pitchFamily="2" charset="0"/>
              </a:rPr>
              <a:t>privatio</a:t>
            </a:r>
            <a:r>
              <a:rPr lang="en-US" sz="3200" b="1" i="1" dirty="0">
                <a:ln w="11430"/>
                <a:solidFill>
                  <a:srgbClr val="C00000"/>
                </a:solidFill>
                <a:effectLst>
                  <a:outerShdw blurRad="80000" dist="40000" dir="5040000" algn="tl">
                    <a:srgbClr val="000000">
                      <a:alpha val="30000"/>
                    </a:srgbClr>
                  </a:outerShdw>
                </a:effectLst>
                <a:latin typeface="Calligrapher" pitchFamily="2" charset="0"/>
              </a:rPr>
              <a:t> </a:t>
            </a:r>
            <a:r>
              <a:rPr lang="en-US" sz="3200" b="1" i="1" dirty="0" err="1">
                <a:ln w="11430"/>
                <a:solidFill>
                  <a:srgbClr val="C00000"/>
                </a:solidFill>
                <a:effectLst>
                  <a:outerShdw blurRad="80000" dist="40000" dir="5040000" algn="tl">
                    <a:srgbClr val="000000">
                      <a:alpha val="30000"/>
                    </a:srgbClr>
                  </a:outerShdw>
                </a:effectLst>
                <a:latin typeface="Calligrapher" pitchFamily="2" charset="0"/>
              </a:rPr>
              <a:t>boni</a:t>
            </a:r>
            <a:r>
              <a:rPr lang="en-US" sz="3200" b="1" dirty="0">
                <a:ln w="11430"/>
                <a:solidFill>
                  <a:srgbClr val="C00000"/>
                </a:solidFill>
                <a:effectLst>
                  <a:outerShdw blurRad="80000" dist="40000" dir="5040000" algn="tl">
                    <a:srgbClr val="000000">
                      <a:alpha val="30000"/>
                    </a:srgbClr>
                  </a:outerShdw>
                </a:effectLst>
                <a:latin typeface="Calligrapher" pitchFamily="2" charset="0"/>
              </a:rPr>
              <a:t> is illogical,  irrational,  and even non-sense.  The moral opposites are      an epistemological necessity and,  when hypostasized,  they produce an amoral Yahweh and a Lucifer and a Serpent and sinful Man and a Suffering Creation.” </a:t>
            </a:r>
            <a:r>
              <a:rPr lang="en-US" sz="3200" b="1" i="1" dirty="0">
                <a:ln w="11430"/>
                <a:solidFill>
                  <a:srgbClr val="C00000"/>
                </a:solidFill>
                <a:effectLst>
                  <a:outerShdw blurRad="80000" dist="40000" dir="5040000" algn="tl">
                    <a:srgbClr val="000000">
                      <a:alpha val="30000"/>
                    </a:srgbClr>
                  </a:outerShdw>
                </a:effectLst>
                <a:latin typeface="Calligrapher" pitchFamily="2" charset="0"/>
              </a:rPr>
              <a:t>Carl  Jung</a:t>
            </a:r>
          </a:p>
        </p:txBody>
      </p:sp>
    </p:spTree>
    <p:extLst>
      <p:ext uri="{BB962C8B-B14F-4D97-AF65-F5344CB8AC3E}">
        <p14:creationId xmlns:p14="http://schemas.microsoft.com/office/powerpoint/2010/main" val="242521310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465922" name="Rectangle 2">
            <a:extLst>
              <a:ext uri="{FF2B5EF4-FFF2-40B4-BE49-F238E27FC236}">
                <a16:creationId xmlns:a16="http://schemas.microsoft.com/office/drawing/2014/main" id="{923352CF-0D57-4156-AF6C-C2E0F08AC6B0}"/>
              </a:ext>
            </a:extLst>
          </p:cNvPr>
          <p:cNvSpPr>
            <a:spLocks noGrp="1" noChangeArrowheads="1"/>
          </p:cNvSpPr>
          <p:nvPr>
            <p:ph type="title"/>
          </p:nvPr>
        </p:nvSpPr>
        <p:spPr>
          <a:xfrm>
            <a:off x="2209800" y="152400"/>
            <a:ext cx="7772400" cy="762000"/>
          </a:xfrm>
        </p:spPr>
        <p:txBody>
          <a:bodyPr/>
          <a:lstStyle/>
          <a:p>
            <a:pPr eaLnBrk="1" hangingPunct="1"/>
            <a:r>
              <a:rPr lang="en-US" altLang="en-US">
                <a:solidFill>
                  <a:schemeClr val="accent2"/>
                </a:solidFill>
                <a:latin typeface="Comic Sans MS Bold" panose="030F0902030302020204" pitchFamily="66" charset="0"/>
              </a:rPr>
              <a:t>Understanding The Text</a:t>
            </a:r>
            <a:endParaRPr lang="en-US" altLang="en-US"/>
          </a:p>
        </p:txBody>
      </p:sp>
      <p:sp>
        <p:nvSpPr>
          <p:cNvPr id="2127875" name="Rectangle 3">
            <a:extLst>
              <a:ext uri="{FF2B5EF4-FFF2-40B4-BE49-F238E27FC236}">
                <a16:creationId xmlns:a16="http://schemas.microsoft.com/office/drawing/2014/main" id="{7D526942-8470-45FD-BD38-0A2D13888FCF}"/>
              </a:ext>
            </a:extLst>
          </p:cNvPr>
          <p:cNvSpPr>
            <a:spLocks noGrp="1" noChangeArrowheads="1"/>
          </p:cNvSpPr>
          <p:nvPr>
            <p:ph type="body" idx="1"/>
          </p:nvPr>
        </p:nvSpPr>
        <p:spPr>
          <a:xfrm>
            <a:off x="1752600" y="1371600"/>
            <a:ext cx="8534400" cy="5105400"/>
          </a:xfrm>
        </p:spPr>
        <p:txBody>
          <a:bodyPr/>
          <a:lstStyle/>
          <a:p>
            <a:pPr eaLnBrk="1" hangingPunct="1"/>
            <a:r>
              <a:rPr lang="en-US" altLang="en-US">
                <a:latin typeface="Comic Sans MS Bold" panose="030F0902030302020204" pitchFamily="66" charset="0"/>
              </a:rPr>
              <a:t>Deliver us from evil (evil one)</a:t>
            </a:r>
          </a:p>
          <a:p>
            <a:pPr lvl="1" eaLnBrk="1" hangingPunct="1"/>
            <a:r>
              <a:rPr lang="en-US" altLang="en-US">
                <a:solidFill>
                  <a:srgbClr val="23246C"/>
                </a:solidFill>
                <a:latin typeface="Comic Sans MS Bold" panose="030F0902030302020204" pitchFamily="66" charset="0"/>
              </a:rPr>
              <a:t>rhoumai </a:t>
            </a:r>
            <a:r>
              <a:rPr lang="en-US" altLang="en-US" i="1">
                <a:solidFill>
                  <a:srgbClr val="23246C"/>
                </a:solidFill>
                <a:latin typeface="Comic Sans MS Bold" panose="030F0902030302020204" pitchFamily="66" charset="0"/>
              </a:rPr>
              <a:t>rhoo'-om-ahee,</a:t>
            </a:r>
            <a:r>
              <a:rPr lang="en-US" altLang="en-US">
                <a:solidFill>
                  <a:srgbClr val="7D0110"/>
                </a:solidFill>
                <a:latin typeface="Comic Sans MS Bold" panose="030F0902030302020204" pitchFamily="66" charset="0"/>
              </a:rPr>
              <a:t> middle voice (We can’t do it ourselves) deliver, deliverer</a:t>
            </a:r>
          </a:p>
          <a:p>
            <a:pPr lvl="1" eaLnBrk="1" hangingPunct="1"/>
            <a:r>
              <a:rPr lang="en-US" altLang="en-US">
                <a:solidFill>
                  <a:srgbClr val="23246C"/>
                </a:solidFill>
                <a:latin typeface="Comic Sans MS Bold" panose="030F0902030302020204" pitchFamily="66" charset="0"/>
              </a:rPr>
              <a:t>poneros </a:t>
            </a:r>
            <a:r>
              <a:rPr lang="en-US" altLang="en-US" i="1">
                <a:solidFill>
                  <a:srgbClr val="23246C"/>
                </a:solidFill>
                <a:latin typeface="Comic Sans MS Bold" panose="030F0902030302020204" pitchFamily="66" charset="0"/>
              </a:rPr>
              <a:t>pon-ay-ros</a:t>
            </a:r>
            <a:r>
              <a:rPr lang="en-US" altLang="en-US" i="1">
                <a:solidFill>
                  <a:srgbClr val="7D0110"/>
                </a:solidFill>
                <a:latin typeface="Comic Sans MS Bold" panose="030F0902030302020204" pitchFamily="66" charset="0"/>
              </a:rPr>
              <a:t> </a:t>
            </a:r>
            <a:r>
              <a:rPr lang="en-US" altLang="en-US">
                <a:solidFill>
                  <a:srgbClr val="7D0110"/>
                </a:solidFill>
                <a:latin typeface="Comic Sans MS Bold" panose="030F0902030302020204" pitchFamily="66" charset="0"/>
              </a:rPr>
              <a:t>nominative case translated KJV as evil, wicked, bad but in this case the intent of Christ is to refer to Satan “the Evil One”. Satan is the </a:t>
            </a:r>
            <a:r>
              <a:rPr lang="en-US" altLang="en-US" u="sng">
                <a:solidFill>
                  <a:srgbClr val="7D0110"/>
                </a:solidFill>
                <a:latin typeface="Comic Sans MS Bold" panose="030F0902030302020204" pitchFamily="66" charset="0"/>
              </a:rPr>
              <a:t>personification</a:t>
            </a:r>
            <a:r>
              <a:rPr lang="en-US" altLang="en-US">
                <a:solidFill>
                  <a:srgbClr val="7D0110"/>
                </a:solidFill>
                <a:latin typeface="Comic Sans MS Bold" panose="030F0902030302020204" pitchFamily="66" charset="0"/>
              </a:rPr>
              <a:t> of evil</a:t>
            </a:r>
            <a:endParaRPr lang="en-US" altLang="en-US">
              <a:solidFill>
                <a:srgbClr val="000000"/>
              </a:solidFill>
              <a:latin typeface="Comic Sans MS Bold" panose="030F0902030302020204" pitchFamily="66" charset="0"/>
            </a:endParaRPr>
          </a:p>
          <a:p>
            <a:pPr eaLnBrk="1" hangingPunct="1"/>
            <a:r>
              <a:rPr lang="en-US" altLang="en-US">
                <a:solidFill>
                  <a:srgbClr val="000000"/>
                </a:solidFill>
                <a:latin typeface="Comic Sans MS Bold" panose="030F0902030302020204" pitchFamily="66" charset="0"/>
              </a:rPr>
              <a:t>Be our </a:t>
            </a:r>
            <a:r>
              <a:rPr lang="en-US" altLang="en-US" u="sng">
                <a:solidFill>
                  <a:srgbClr val="000000"/>
                </a:solidFill>
                <a:latin typeface="Comic Sans MS Bold" panose="030F0902030302020204" pitchFamily="66" charset="0"/>
              </a:rPr>
              <a:t>deliverer</a:t>
            </a:r>
            <a:r>
              <a:rPr lang="en-US" altLang="en-US">
                <a:solidFill>
                  <a:srgbClr val="000000"/>
                </a:solidFill>
                <a:latin typeface="Comic Sans MS Bold" panose="030F0902030302020204" pitchFamily="66" charset="0"/>
              </a:rPr>
              <a:t> from the wicked/evil one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278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278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278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278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7875" grpId="0" build="p" bldLvl="2"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466946" name="WordArt 2">
            <a:extLst>
              <a:ext uri="{FF2B5EF4-FFF2-40B4-BE49-F238E27FC236}">
                <a16:creationId xmlns:a16="http://schemas.microsoft.com/office/drawing/2014/main" id="{EA7D3422-6CF1-4C3F-ABEC-4EB094E8EAA0}"/>
              </a:ext>
            </a:extLst>
          </p:cNvPr>
          <p:cNvSpPr>
            <a:spLocks noChangeArrowheads="1" noChangeShapeType="1" noTextEdit="1"/>
          </p:cNvSpPr>
          <p:nvPr/>
        </p:nvSpPr>
        <p:spPr bwMode="auto">
          <a:xfrm>
            <a:off x="1981200" y="457200"/>
            <a:ext cx="8458200" cy="990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solidFill>
                  <a:srgbClr val="003300"/>
                </a:solidFill>
                <a:effectLst>
                  <a:outerShdw dist="35921" dir="2700000" algn="ctr" rotWithShape="0">
                    <a:srgbClr val="C0C0C0"/>
                  </a:outerShdw>
                </a:effectLst>
                <a:uLnTx/>
                <a:uFillTx/>
                <a:latin typeface="Impact" panose="020B0806030902050204" pitchFamily="34" charset="0"/>
                <a:ea typeface="+mn-ea"/>
                <a:cs typeface="+mn-cs"/>
              </a:rPr>
              <a:t>Deliver us from evil,  (Evil One)</a:t>
            </a:r>
          </a:p>
        </p:txBody>
      </p:sp>
      <p:sp>
        <p:nvSpPr>
          <p:cNvPr id="2129923" name="Text Box 3">
            <a:extLst>
              <a:ext uri="{FF2B5EF4-FFF2-40B4-BE49-F238E27FC236}">
                <a16:creationId xmlns:a16="http://schemas.microsoft.com/office/drawing/2014/main" id="{8EE08550-233F-4A08-9C72-F228C4C271B5}"/>
              </a:ext>
            </a:extLst>
          </p:cNvPr>
          <p:cNvSpPr txBox="1">
            <a:spLocks noChangeArrowheads="1"/>
          </p:cNvSpPr>
          <p:nvPr/>
        </p:nvSpPr>
        <p:spPr bwMode="auto">
          <a:xfrm>
            <a:off x="2057400" y="1600200"/>
            <a:ext cx="8229600" cy="4973638"/>
          </a:xfrm>
          <a:prstGeom prst="rect">
            <a:avLst/>
          </a:prstGeom>
          <a:noFill/>
          <a:ln w="9525">
            <a:noFill/>
            <a:miter lim="800000"/>
            <a:headEnd/>
            <a:tailEnd/>
          </a:ln>
          <a:effectLst/>
        </p:spPr>
        <p:txBody>
          <a:bodyPr>
            <a:spAutoFit/>
          </a:bodyPr>
          <a:lstStyle/>
          <a:p>
            <a:pPr marL="457200" marR="0" lvl="0" indent="-457200" algn="l" defTabSz="914400" rtl="0" eaLnBrk="0" fontAlgn="base" latinLnBrk="0" hangingPunct="0">
              <a:lnSpc>
                <a:spcPct val="100000"/>
              </a:lnSpc>
              <a:spcBef>
                <a:spcPct val="0"/>
              </a:spcBef>
              <a:spcAft>
                <a:spcPct val="0"/>
              </a:spcAft>
              <a:buClr>
                <a:srgbClr val="000000"/>
              </a:buClr>
              <a:buSzTx/>
              <a:buFont typeface="Arial" charset="0"/>
              <a:buAutoNum type="arabicPeriod"/>
              <a:tabLst/>
              <a:defRPr/>
            </a:pPr>
            <a:r>
              <a:rPr kumimoji="0" lang="en-US" sz="3600" b="1" i="0" u="none" strike="noStrike" kern="1200" cap="none" spc="0" normalizeH="0" baseline="0" noProof="0">
                <a:ln>
                  <a:noFill/>
                </a:ln>
                <a:solidFill>
                  <a:srgbClr val="FFEAA3"/>
                </a:solidFill>
                <a:effectLst>
                  <a:outerShdw blurRad="38100" dist="38100" dir="2700000" algn="tl">
                    <a:srgbClr val="000000"/>
                  </a:outerShdw>
                </a:effectLst>
                <a:uLnTx/>
                <a:uFillTx/>
                <a:latin typeface="Comic Sans MS" pitchFamily="66" charset="0"/>
                <a:ea typeface="+mn-ea"/>
                <a:cs typeface="+mn-cs"/>
              </a:rPr>
              <a:t>We are in a battle</a:t>
            </a:r>
          </a:p>
          <a:p>
            <a:pPr marL="457200" marR="0" lvl="0" indent="-457200" algn="l" defTabSz="914400" rtl="0" eaLnBrk="0" fontAlgn="base" latinLnBrk="0" hangingPunct="0">
              <a:lnSpc>
                <a:spcPct val="100000"/>
              </a:lnSpc>
              <a:spcBef>
                <a:spcPct val="0"/>
              </a:spcBef>
              <a:spcAft>
                <a:spcPct val="0"/>
              </a:spcAft>
              <a:buClr>
                <a:srgbClr val="000000"/>
              </a:buClr>
              <a:buSzTx/>
              <a:buFont typeface="Arial" charset="0"/>
              <a:buAutoNum type="arabicPeriod"/>
              <a:tabLst/>
              <a:defRPr/>
            </a:pPr>
            <a:r>
              <a:rPr kumimoji="0" lang="en-US" sz="3600" b="1" i="0" u="none" strike="noStrike" kern="1200" cap="none" spc="0" normalizeH="0" baseline="0" noProof="0">
                <a:ln>
                  <a:noFill/>
                </a:ln>
                <a:solidFill>
                  <a:srgbClr val="FFEAA3"/>
                </a:solidFill>
                <a:effectLst>
                  <a:outerShdw blurRad="38100" dist="38100" dir="2700000" algn="tl">
                    <a:srgbClr val="000000"/>
                  </a:outerShdw>
                </a:effectLst>
                <a:uLnTx/>
                <a:uFillTx/>
                <a:latin typeface="Comic Sans MS" pitchFamily="66" charset="0"/>
                <a:ea typeface="+mn-ea"/>
                <a:cs typeface="+mn-cs"/>
              </a:rPr>
              <a:t>It is a battle for which we are ill-equipped in the natural</a:t>
            </a:r>
          </a:p>
          <a:p>
            <a:pPr marL="457200" marR="0" lvl="0" indent="-457200" algn="l" defTabSz="914400" rtl="0" eaLnBrk="0" fontAlgn="base" latinLnBrk="0" hangingPunct="0">
              <a:lnSpc>
                <a:spcPct val="100000"/>
              </a:lnSpc>
              <a:spcBef>
                <a:spcPct val="0"/>
              </a:spcBef>
              <a:spcAft>
                <a:spcPct val="0"/>
              </a:spcAft>
              <a:buClr>
                <a:srgbClr val="000000"/>
              </a:buClr>
              <a:buSzTx/>
              <a:buFont typeface="Arial" charset="0"/>
              <a:buAutoNum type="arabicPeriod"/>
              <a:tabLst/>
              <a:defRPr/>
            </a:pPr>
            <a:r>
              <a:rPr kumimoji="0" lang="en-US" sz="3600" b="1" i="0" u="none" strike="noStrike" kern="1200" cap="none" spc="0" normalizeH="0" baseline="0" noProof="0">
                <a:ln>
                  <a:noFill/>
                </a:ln>
                <a:solidFill>
                  <a:srgbClr val="FFEAA3"/>
                </a:solidFill>
                <a:effectLst>
                  <a:outerShdw blurRad="38100" dist="38100" dir="2700000" algn="tl">
                    <a:srgbClr val="000000"/>
                  </a:outerShdw>
                </a:effectLst>
                <a:uLnTx/>
                <a:uFillTx/>
                <a:latin typeface="Comic Sans MS" pitchFamily="66" charset="0"/>
                <a:ea typeface="+mn-ea"/>
                <a:cs typeface="+mn-cs"/>
              </a:rPr>
              <a:t>Our battle is not against flesh   &amp; blood but against principalities &amp; powers  and against spiritual wickedness in high places. Satan is out to get us!</a:t>
            </a: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457200" marR="0" lvl="0" indent="-457200" algn="l" defTabSz="914400" rtl="0" eaLnBrk="0" fontAlgn="base" latinLnBrk="0" hangingPunct="0">
              <a:lnSpc>
                <a:spcPct val="100000"/>
              </a:lnSpc>
              <a:spcBef>
                <a:spcPct val="0"/>
              </a:spcBef>
              <a:spcAft>
                <a:spcPct val="0"/>
              </a:spcAft>
              <a:buClr>
                <a:srgbClr val="000000"/>
              </a:buClr>
              <a:buSzTx/>
              <a:buFont typeface="Arial" charset="0"/>
              <a:buAutoNum type="arabicPeriod"/>
              <a:tabLst/>
              <a:defRPr/>
            </a:pPr>
            <a:endParaRPr kumimoji="0" lang="en-US" sz="32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129923">
                                            <p:txEl>
                                              <p:pRg st="0" end="0"/>
                                            </p:txEl>
                                          </p:spTgt>
                                        </p:tgtEl>
                                        <p:attrNameLst>
                                          <p:attrName>style.visibility</p:attrName>
                                        </p:attrNameLst>
                                      </p:cBhvr>
                                      <p:to>
                                        <p:strVal val="visible"/>
                                      </p:to>
                                    </p:set>
                                    <p:anim calcmode="lin" valueType="num">
                                      <p:cBhvr additive="base">
                                        <p:cTn id="7" dur="500" fill="hold"/>
                                        <p:tgtEl>
                                          <p:spTgt spid="212992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299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129923">
                                            <p:txEl>
                                              <p:pRg st="1" end="1"/>
                                            </p:txEl>
                                          </p:spTgt>
                                        </p:tgtEl>
                                        <p:attrNameLst>
                                          <p:attrName>style.visibility</p:attrName>
                                        </p:attrNameLst>
                                      </p:cBhvr>
                                      <p:to>
                                        <p:strVal val="visible"/>
                                      </p:to>
                                    </p:set>
                                    <p:anim calcmode="lin" valueType="num">
                                      <p:cBhvr additive="base">
                                        <p:cTn id="13" dur="500" fill="hold"/>
                                        <p:tgtEl>
                                          <p:spTgt spid="212992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2992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129923">
                                            <p:txEl>
                                              <p:pRg st="2" end="2"/>
                                            </p:txEl>
                                          </p:spTgt>
                                        </p:tgtEl>
                                        <p:attrNameLst>
                                          <p:attrName>style.visibility</p:attrName>
                                        </p:attrNameLst>
                                      </p:cBhvr>
                                      <p:to>
                                        <p:strVal val="visible"/>
                                      </p:to>
                                    </p:set>
                                    <p:anim calcmode="lin" valueType="num">
                                      <p:cBhvr additive="base">
                                        <p:cTn id="19" dur="500" fill="hold"/>
                                        <p:tgtEl>
                                          <p:spTgt spid="212992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12992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29923" grpId="0" build="p"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31970" name="Rectangle 2">
            <a:extLst>
              <a:ext uri="{FF2B5EF4-FFF2-40B4-BE49-F238E27FC236}">
                <a16:creationId xmlns:a16="http://schemas.microsoft.com/office/drawing/2014/main" id="{5ABA9E8D-7905-4375-B955-400A542C40D0}"/>
              </a:ext>
            </a:extLst>
          </p:cNvPr>
          <p:cNvSpPr>
            <a:spLocks noGrp="1" noChangeArrowheads="1"/>
          </p:cNvSpPr>
          <p:nvPr>
            <p:ph type="body" idx="1"/>
          </p:nvPr>
        </p:nvSpPr>
        <p:spPr>
          <a:xfrm>
            <a:off x="1524000" y="228600"/>
            <a:ext cx="9144000" cy="5943600"/>
          </a:xfrm>
        </p:spPr>
        <p:txBody>
          <a:bodyPr/>
          <a:lstStyle/>
          <a:p>
            <a:pPr marL="609600" indent="-609600">
              <a:lnSpc>
                <a:spcPct val="90000"/>
              </a:lnSpc>
              <a:spcBef>
                <a:spcPct val="0"/>
              </a:spcBef>
              <a:buFontTx/>
              <a:buAutoNum type="arabicPeriod" startAt="4"/>
              <a:defRPr/>
            </a:pPr>
            <a:r>
              <a:rPr lang="en-US" sz="3600" b="1">
                <a:solidFill>
                  <a:srgbClr val="FFEAA3"/>
                </a:solidFill>
                <a:effectLst>
                  <a:outerShdw blurRad="38100" dist="38100" dir="2700000" algn="tl">
                    <a:srgbClr val="000000"/>
                  </a:outerShdw>
                </a:effectLst>
                <a:latin typeface="Comic Sans MS" pitchFamily="66" charset="0"/>
              </a:rPr>
              <a:t>We need to know that the victory over the evil one is not won </a:t>
            </a:r>
            <a:r>
              <a:rPr lang="en-US" sz="3600" b="1" u="sng">
                <a:solidFill>
                  <a:srgbClr val="FFEAA3"/>
                </a:solidFill>
                <a:effectLst>
                  <a:outerShdw blurRad="38100" dist="38100" dir="2700000" algn="tl">
                    <a:srgbClr val="000000"/>
                  </a:outerShdw>
                </a:effectLst>
                <a:latin typeface="Comic Sans MS" pitchFamily="66" charset="0"/>
              </a:rPr>
              <a:t>by us</a:t>
            </a:r>
            <a:r>
              <a:rPr lang="en-US" sz="3600" b="1">
                <a:solidFill>
                  <a:srgbClr val="FFEAA3"/>
                </a:solidFill>
                <a:effectLst>
                  <a:outerShdw blurRad="38100" dist="38100" dir="2700000" algn="tl">
                    <a:srgbClr val="000000"/>
                  </a:outerShdw>
                </a:effectLst>
                <a:latin typeface="Comic Sans MS" pitchFamily="66" charset="0"/>
              </a:rPr>
              <a:t> but has been won </a:t>
            </a:r>
            <a:r>
              <a:rPr lang="en-US" sz="3600" b="1" u="sng">
                <a:solidFill>
                  <a:srgbClr val="FFEAA3"/>
                </a:solidFill>
                <a:effectLst>
                  <a:outerShdw blurRad="38100" dist="38100" dir="2700000" algn="tl">
                    <a:srgbClr val="000000"/>
                  </a:outerShdw>
                </a:effectLst>
                <a:latin typeface="Comic Sans MS" pitchFamily="66" charset="0"/>
              </a:rPr>
              <a:t>for us</a:t>
            </a:r>
          </a:p>
          <a:p>
            <a:pPr marL="609600" indent="-609600">
              <a:lnSpc>
                <a:spcPct val="90000"/>
              </a:lnSpc>
              <a:spcBef>
                <a:spcPct val="0"/>
              </a:spcBef>
              <a:buFontTx/>
              <a:buAutoNum type="arabicPeriod" startAt="4"/>
              <a:defRPr/>
            </a:pPr>
            <a:r>
              <a:rPr lang="en-US" sz="3600" b="1">
                <a:solidFill>
                  <a:srgbClr val="FFEAA3"/>
                </a:solidFill>
                <a:effectLst>
                  <a:outerShdw blurRad="38100" dist="38100" dir="2700000" algn="tl">
                    <a:srgbClr val="000000"/>
                  </a:outerShdw>
                </a:effectLst>
                <a:latin typeface="Comic Sans MS" pitchFamily="66" charset="0"/>
              </a:rPr>
              <a:t>Satan mounts an attack on all fronts</a:t>
            </a:r>
            <a:endParaRPr lang="en-US" sz="3600" b="1">
              <a:effectLst>
                <a:outerShdw blurRad="38100" dist="38100" dir="2700000" algn="tl">
                  <a:srgbClr val="FFFFFF"/>
                </a:outerShdw>
              </a:effectLst>
              <a:latin typeface="Comic Sans MS" pitchFamily="66" charset="0"/>
            </a:endParaRPr>
          </a:p>
          <a:p>
            <a:pPr marL="990600" lvl="1" indent="-533400">
              <a:lnSpc>
                <a:spcPct val="90000"/>
              </a:lnSpc>
              <a:spcBef>
                <a:spcPct val="0"/>
              </a:spcBef>
              <a:buFont typeface="Times" pitchFamily="-80" charset="0"/>
              <a:buChar char="•"/>
              <a:defRPr/>
            </a:pPr>
            <a:r>
              <a:rPr lang="en-US" sz="3600" b="1">
                <a:solidFill>
                  <a:schemeClr val="accent2"/>
                </a:solidFill>
                <a:effectLst>
                  <a:outerShdw blurRad="38100" dist="38100" dir="2700000" algn="tl">
                    <a:srgbClr val="000000"/>
                  </a:outerShdw>
                </a:effectLst>
                <a:latin typeface="Comic Sans MS" pitchFamily="66" charset="0"/>
              </a:rPr>
              <a:t>The </a:t>
            </a:r>
            <a:r>
              <a:rPr lang="en-US" sz="3600" b="1" u="sng">
                <a:solidFill>
                  <a:schemeClr val="accent2"/>
                </a:solidFill>
                <a:effectLst>
                  <a:outerShdw blurRad="38100" dist="38100" dir="2700000" algn="tl">
                    <a:srgbClr val="000000"/>
                  </a:outerShdw>
                </a:effectLst>
                <a:latin typeface="Comic Sans MS" pitchFamily="66" charset="0"/>
              </a:rPr>
              <a:t>eye</a:t>
            </a:r>
            <a:r>
              <a:rPr lang="en-US" sz="3600" b="1">
                <a:solidFill>
                  <a:schemeClr val="accent2"/>
                </a:solidFill>
                <a:effectLst>
                  <a:outerShdw blurRad="38100" dist="38100" dir="2700000" algn="tl">
                    <a:srgbClr val="000000"/>
                  </a:outerShdw>
                </a:effectLst>
                <a:latin typeface="Comic Sans MS" pitchFamily="66" charset="0"/>
              </a:rPr>
              <a:t> gate</a:t>
            </a:r>
          </a:p>
          <a:p>
            <a:pPr marL="990600" lvl="1" indent="-533400">
              <a:lnSpc>
                <a:spcPct val="90000"/>
              </a:lnSpc>
              <a:spcBef>
                <a:spcPct val="0"/>
              </a:spcBef>
              <a:buFont typeface="Times" pitchFamily="-80" charset="0"/>
              <a:buChar char="•"/>
              <a:defRPr/>
            </a:pPr>
            <a:r>
              <a:rPr lang="en-US" sz="3600" b="1">
                <a:solidFill>
                  <a:schemeClr val="accent2"/>
                </a:solidFill>
                <a:effectLst>
                  <a:outerShdw blurRad="38100" dist="38100" dir="2700000" algn="tl">
                    <a:srgbClr val="000000"/>
                  </a:outerShdw>
                </a:effectLst>
                <a:latin typeface="Comic Sans MS" pitchFamily="66" charset="0"/>
              </a:rPr>
              <a:t>The </a:t>
            </a:r>
            <a:r>
              <a:rPr lang="en-US" sz="3600" b="1" u="sng">
                <a:solidFill>
                  <a:schemeClr val="accent2"/>
                </a:solidFill>
                <a:effectLst>
                  <a:outerShdw blurRad="38100" dist="38100" dir="2700000" algn="tl">
                    <a:srgbClr val="000000"/>
                  </a:outerShdw>
                </a:effectLst>
                <a:latin typeface="Comic Sans MS" pitchFamily="66" charset="0"/>
              </a:rPr>
              <a:t>ear</a:t>
            </a:r>
            <a:r>
              <a:rPr lang="en-US" sz="3600" b="1">
                <a:solidFill>
                  <a:schemeClr val="accent2"/>
                </a:solidFill>
                <a:effectLst>
                  <a:outerShdw blurRad="38100" dist="38100" dir="2700000" algn="tl">
                    <a:srgbClr val="000000"/>
                  </a:outerShdw>
                </a:effectLst>
                <a:latin typeface="Comic Sans MS" pitchFamily="66" charset="0"/>
              </a:rPr>
              <a:t> gate</a:t>
            </a:r>
          </a:p>
          <a:p>
            <a:pPr marL="990600" lvl="1" indent="-533400">
              <a:lnSpc>
                <a:spcPct val="90000"/>
              </a:lnSpc>
              <a:spcBef>
                <a:spcPct val="0"/>
              </a:spcBef>
              <a:buFont typeface="Times" pitchFamily="-80" charset="0"/>
              <a:buChar char="•"/>
              <a:defRPr/>
            </a:pPr>
            <a:r>
              <a:rPr lang="en-US" sz="3600" b="1">
                <a:solidFill>
                  <a:schemeClr val="accent2"/>
                </a:solidFill>
                <a:effectLst>
                  <a:outerShdw blurRad="38100" dist="38100" dir="2700000" algn="tl">
                    <a:srgbClr val="000000"/>
                  </a:outerShdw>
                </a:effectLst>
                <a:latin typeface="Comic Sans MS" pitchFamily="66" charset="0"/>
              </a:rPr>
              <a:t>The </a:t>
            </a:r>
            <a:r>
              <a:rPr lang="en-US" sz="3600" b="1" u="sng">
                <a:solidFill>
                  <a:schemeClr val="accent2"/>
                </a:solidFill>
                <a:effectLst>
                  <a:outerShdw blurRad="38100" dist="38100" dir="2700000" algn="tl">
                    <a:srgbClr val="000000"/>
                  </a:outerShdw>
                </a:effectLst>
                <a:latin typeface="Comic Sans MS" pitchFamily="66" charset="0"/>
              </a:rPr>
              <a:t>emotional</a:t>
            </a:r>
            <a:r>
              <a:rPr lang="en-US" sz="3600" b="1">
                <a:solidFill>
                  <a:schemeClr val="accent2"/>
                </a:solidFill>
                <a:effectLst>
                  <a:outerShdw blurRad="38100" dist="38100" dir="2700000" algn="tl">
                    <a:srgbClr val="000000"/>
                  </a:outerShdw>
                </a:effectLst>
                <a:latin typeface="Comic Sans MS" pitchFamily="66" charset="0"/>
              </a:rPr>
              <a:t> gate </a:t>
            </a:r>
          </a:p>
          <a:p>
            <a:pPr marL="990600" lvl="1" indent="-533400">
              <a:lnSpc>
                <a:spcPct val="90000"/>
              </a:lnSpc>
              <a:spcBef>
                <a:spcPct val="0"/>
              </a:spcBef>
              <a:buFont typeface="Times" pitchFamily="-80" charset="0"/>
              <a:buChar char="•"/>
              <a:defRPr/>
            </a:pPr>
            <a:r>
              <a:rPr lang="en-US" sz="3600" b="1">
                <a:solidFill>
                  <a:schemeClr val="accent2"/>
                </a:solidFill>
                <a:effectLst>
                  <a:outerShdw blurRad="38100" dist="38100" dir="2700000" algn="tl">
                    <a:srgbClr val="000000"/>
                  </a:outerShdw>
                </a:effectLst>
                <a:latin typeface="Comic Sans MS" pitchFamily="66" charset="0"/>
              </a:rPr>
              <a:t>The </a:t>
            </a:r>
            <a:r>
              <a:rPr lang="en-US" sz="3600" b="1" u="sng">
                <a:solidFill>
                  <a:schemeClr val="accent2"/>
                </a:solidFill>
                <a:effectLst>
                  <a:outerShdw blurRad="38100" dist="38100" dir="2700000" algn="tl">
                    <a:srgbClr val="000000"/>
                  </a:outerShdw>
                </a:effectLst>
                <a:latin typeface="Comic Sans MS" pitchFamily="66" charset="0"/>
              </a:rPr>
              <a:t>mind</a:t>
            </a:r>
            <a:r>
              <a:rPr lang="en-US" sz="3600" b="1">
                <a:solidFill>
                  <a:schemeClr val="accent2"/>
                </a:solidFill>
                <a:effectLst>
                  <a:outerShdw blurRad="38100" dist="38100" dir="2700000" algn="tl">
                    <a:srgbClr val="000000"/>
                  </a:outerShdw>
                </a:effectLst>
                <a:latin typeface="Comic Sans MS" pitchFamily="66" charset="0"/>
              </a:rPr>
              <a:t> gate</a:t>
            </a:r>
          </a:p>
          <a:p>
            <a:pPr marL="990600" lvl="1" indent="-533400">
              <a:lnSpc>
                <a:spcPct val="90000"/>
              </a:lnSpc>
              <a:spcBef>
                <a:spcPct val="0"/>
              </a:spcBef>
              <a:buFont typeface="Times" pitchFamily="-80" charset="0"/>
              <a:buChar char="•"/>
              <a:defRPr/>
            </a:pPr>
            <a:r>
              <a:rPr lang="en-US" sz="3600" b="1">
                <a:solidFill>
                  <a:schemeClr val="accent2"/>
                </a:solidFill>
                <a:effectLst>
                  <a:outerShdw blurRad="38100" dist="38100" dir="2700000" algn="tl">
                    <a:srgbClr val="000000"/>
                  </a:outerShdw>
                </a:effectLst>
                <a:latin typeface="Comic Sans MS" pitchFamily="66" charset="0"/>
              </a:rPr>
              <a:t>The </a:t>
            </a:r>
            <a:r>
              <a:rPr lang="en-US" sz="3600" b="1" u="sng">
                <a:solidFill>
                  <a:schemeClr val="accent2"/>
                </a:solidFill>
                <a:effectLst>
                  <a:outerShdw blurRad="38100" dist="38100" dir="2700000" algn="tl">
                    <a:srgbClr val="000000"/>
                  </a:outerShdw>
                </a:effectLst>
                <a:latin typeface="Comic Sans MS" pitchFamily="66" charset="0"/>
              </a:rPr>
              <a:t>will</a:t>
            </a:r>
            <a:r>
              <a:rPr lang="en-US" sz="3600" b="1">
                <a:solidFill>
                  <a:schemeClr val="accent2"/>
                </a:solidFill>
                <a:effectLst>
                  <a:outerShdw blurRad="38100" dist="38100" dir="2700000" algn="tl">
                    <a:srgbClr val="000000"/>
                  </a:outerShdw>
                </a:effectLst>
                <a:latin typeface="Comic Sans MS" pitchFamily="66" charset="0"/>
              </a:rPr>
              <a:t> gate</a:t>
            </a:r>
          </a:p>
          <a:p>
            <a:pPr marL="990600" lvl="1" indent="-533400">
              <a:lnSpc>
                <a:spcPct val="90000"/>
              </a:lnSpc>
              <a:spcBef>
                <a:spcPct val="0"/>
              </a:spcBef>
              <a:buFont typeface="Times" pitchFamily="-80" charset="0"/>
              <a:buChar char="•"/>
              <a:defRPr/>
            </a:pPr>
            <a:r>
              <a:rPr lang="en-US" sz="3600" b="1">
                <a:solidFill>
                  <a:schemeClr val="accent2"/>
                </a:solidFill>
                <a:effectLst>
                  <a:outerShdw blurRad="38100" dist="38100" dir="2700000" algn="tl">
                    <a:srgbClr val="000000"/>
                  </a:outerShdw>
                </a:effectLst>
                <a:latin typeface="Comic Sans MS" pitchFamily="66" charset="0"/>
              </a:rPr>
              <a:t>Any other gates he can get in. That’s what </a:t>
            </a:r>
            <a:r>
              <a:rPr lang="en-US" sz="3600" b="1" u="sng">
                <a:solidFill>
                  <a:schemeClr val="accent2"/>
                </a:solidFill>
                <a:effectLst>
                  <a:outerShdw blurRad="38100" dist="38100" dir="2700000" algn="tl">
                    <a:srgbClr val="000000"/>
                  </a:outerShdw>
                </a:effectLst>
                <a:latin typeface="Comic Sans MS" pitchFamily="66" charset="0"/>
              </a:rPr>
              <a:t>tempatation</a:t>
            </a:r>
            <a:r>
              <a:rPr lang="en-US" sz="3600" b="1">
                <a:solidFill>
                  <a:schemeClr val="accent2"/>
                </a:solidFill>
                <a:effectLst>
                  <a:outerShdw blurRad="38100" dist="38100" dir="2700000" algn="tl">
                    <a:srgbClr val="000000"/>
                  </a:outerShdw>
                </a:effectLst>
                <a:latin typeface="Comic Sans MS" pitchFamily="66" charset="0"/>
              </a:rPr>
              <a:t> is about</a:t>
            </a:r>
            <a:endParaRPr lang="en-US" b="1">
              <a:effectLst>
                <a:outerShdw blurRad="38100" dist="38100" dir="2700000" algn="tl">
                  <a:srgbClr val="FFFFFF"/>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3197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3197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31970">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131970">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2131970">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2131970">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2131970">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213197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1970" grpId="0" build="p" bldLvl="2"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34018" name="Rectangle 2">
            <a:extLst>
              <a:ext uri="{FF2B5EF4-FFF2-40B4-BE49-F238E27FC236}">
                <a16:creationId xmlns:a16="http://schemas.microsoft.com/office/drawing/2014/main" id="{16E77C23-4D65-47A4-BDB2-7A42558A0177}"/>
              </a:ext>
            </a:extLst>
          </p:cNvPr>
          <p:cNvSpPr>
            <a:spLocks noGrp="1" noChangeArrowheads="1"/>
          </p:cNvSpPr>
          <p:nvPr>
            <p:ph type="body" idx="1"/>
          </p:nvPr>
        </p:nvSpPr>
        <p:spPr>
          <a:xfrm>
            <a:off x="1752600" y="457200"/>
            <a:ext cx="8686800" cy="5867400"/>
          </a:xfrm>
        </p:spPr>
        <p:txBody>
          <a:bodyPr/>
          <a:lstStyle/>
          <a:p>
            <a:pPr marL="609600" indent="-609600" eaLnBrk="1" hangingPunct="1">
              <a:buFontTx/>
              <a:buAutoNum type="arabicPeriod" startAt="5"/>
              <a:defRPr/>
            </a:pPr>
            <a:r>
              <a:rPr lang="en-US" sz="3600">
                <a:solidFill>
                  <a:srgbClr val="FFEAA3"/>
                </a:solidFill>
                <a:effectLst>
                  <a:outerShdw blurRad="38100" dist="38100" dir="2700000" algn="tl">
                    <a:srgbClr val="000000"/>
                  </a:outerShdw>
                </a:effectLst>
                <a:latin typeface="Comic Sans MS Bold" pitchFamily="-80" charset="0"/>
              </a:rPr>
              <a:t>We </a:t>
            </a:r>
            <a:r>
              <a:rPr lang="en-US" sz="3600" u="sng">
                <a:solidFill>
                  <a:srgbClr val="FFEAA3"/>
                </a:solidFill>
                <a:effectLst>
                  <a:outerShdw blurRad="38100" dist="38100" dir="2700000" algn="tl">
                    <a:srgbClr val="000000"/>
                  </a:outerShdw>
                </a:effectLst>
                <a:latin typeface="Comic Sans MS Bold" pitchFamily="-80" charset="0"/>
              </a:rPr>
              <a:t>cannot</a:t>
            </a:r>
            <a:r>
              <a:rPr lang="en-US" sz="3600">
                <a:solidFill>
                  <a:srgbClr val="FFEAA3"/>
                </a:solidFill>
                <a:effectLst>
                  <a:outerShdw blurRad="38100" dist="38100" dir="2700000" algn="tl">
                    <a:srgbClr val="000000"/>
                  </a:outerShdw>
                </a:effectLst>
                <a:latin typeface="Comic Sans MS Bold" pitchFamily="-80" charset="0"/>
              </a:rPr>
              <a:t> defeat Satan by ourselves and do not have the strength for victory on our own</a:t>
            </a:r>
          </a:p>
          <a:p>
            <a:pPr marL="609600" indent="-609600" eaLnBrk="1" hangingPunct="1">
              <a:buFontTx/>
              <a:buAutoNum type="arabicPeriod" startAt="5"/>
              <a:defRPr/>
            </a:pPr>
            <a:r>
              <a:rPr lang="en-US" sz="3600">
                <a:solidFill>
                  <a:srgbClr val="FFEAA3"/>
                </a:solidFill>
                <a:effectLst>
                  <a:outerShdw blurRad="38100" dist="38100" dir="2700000" algn="tl">
                    <a:srgbClr val="000000"/>
                  </a:outerShdw>
                </a:effectLst>
                <a:latin typeface="Comic Sans MS Bold" pitchFamily="-80" charset="0"/>
              </a:rPr>
              <a:t>We are in a Spiritual Battle-Zone. Satan wants </a:t>
            </a:r>
            <a:r>
              <a:rPr lang="en-US" sz="3600" u="sng">
                <a:solidFill>
                  <a:srgbClr val="FFEAA3"/>
                </a:solidFill>
                <a:effectLst>
                  <a:outerShdw blurRad="38100" dist="38100" dir="2700000" algn="tl">
                    <a:srgbClr val="000000"/>
                  </a:outerShdw>
                </a:effectLst>
                <a:latin typeface="Comic Sans MS Bold" pitchFamily="-80" charset="0"/>
              </a:rPr>
              <a:t>spiritually impotent</a:t>
            </a:r>
            <a:r>
              <a:rPr lang="en-US" sz="3600">
                <a:solidFill>
                  <a:srgbClr val="FFEAA3"/>
                </a:solidFill>
                <a:effectLst>
                  <a:outerShdw blurRad="38100" dist="38100" dir="2700000" algn="tl">
                    <a:srgbClr val="000000"/>
                  </a:outerShdw>
                </a:effectLst>
                <a:latin typeface="Comic Sans MS Bold" pitchFamily="-80" charset="0"/>
              </a:rPr>
              <a:t> Christians who are no threat to him.</a:t>
            </a:r>
          </a:p>
          <a:p>
            <a:pPr marL="609600" indent="-609600" eaLnBrk="1" hangingPunct="1">
              <a:buFontTx/>
              <a:buAutoNum type="arabicPeriod" startAt="5"/>
              <a:defRPr/>
            </a:pPr>
            <a:r>
              <a:rPr lang="en-US" sz="3600">
                <a:solidFill>
                  <a:srgbClr val="FFEAA3"/>
                </a:solidFill>
                <a:effectLst>
                  <a:outerShdw blurRad="38100" dist="38100" dir="2700000" algn="tl">
                    <a:srgbClr val="000000"/>
                  </a:outerShdw>
                </a:effectLst>
                <a:latin typeface="Comic Sans MS Bold" pitchFamily="-80" charset="0"/>
              </a:rPr>
              <a:t>The One who defeated Satan at Calvary can defeat Satan in our life if we will but </a:t>
            </a:r>
            <a:r>
              <a:rPr lang="en-US" sz="3600" u="sng">
                <a:solidFill>
                  <a:srgbClr val="FFEAA3"/>
                </a:solidFill>
                <a:effectLst>
                  <a:outerShdw blurRad="38100" dist="38100" dir="2700000" algn="tl">
                    <a:srgbClr val="000000"/>
                  </a:outerShdw>
                </a:effectLst>
                <a:latin typeface="Comic Sans MS Bold" pitchFamily="-80" charset="0"/>
              </a:rPr>
              <a:t>ask</a:t>
            </a:r>
            <a:endParaRPr lang="en-US" u="sng">
              <a:effectLst>
                <a:outerShdw blurRad="38100" dist="38100" dir="2700000" algn="tl">
                  <a:srgbClr val="FFFFFF"/>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3401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3401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3401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4018"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470018" name="Rectangle 2">
            <a:extLst>
              <a:ext uri="{FF2B5EF4-FFF2-40B4-BE49-F238E27FC236}">
                <a16:creationId xmlns:a16="http://schemas.microsoft.com/office/drawing/2014/main" id="{82DC0B2A-DB53-4FF4-94A3-F25B6B0743C6}"/>
              </a:ext>
            </a:extLst>
          </p:cNvPr>
          <p:cNvSpPr>
            <a:spLocks noGrp="1" noChangeArrowheads="1"/>
          </p:cNvSpPr>
          <p:nvPr>
            <p:ph type="title"/>
          </p:nvPr>
        </p:nvSpPr>
        <p:spPr/>
        <p:txBody>
          <a:bodyPr/>
          <a:lstStyle/>
          <a:p>
            <a:pPr eaLnBrk="1" hangingPunct="1"/>
            <a:endParaRPr lang="en-US" altLang="en-US"/>
          </a:p>
        </p:txBody>
      </p:sp>
      <p:sp>
        <p:nvSpPr>
          <p:cNvPr id="470019" name="Rectangle 3">
            <a:extLst>
              <a:ext uri="{FF2B5EF4-FFF2-40B4-BE49-F238E27FC236}">
                <a16:creationId xmlns:a16="http://schemas.microsoft.com/office/drawing/2014/main" id="{E1582C17-D900-451E-A653-CD2E7E2545F8}"/>
              </a:ext>
            </a:extLst>
          </p:cNvPr>
          <p:cNvSpPr>
            <a:spLocks noGrp="1" noChangeArrowheads="1"/>
          </p:cNvSpPr>
          <p:nvPr>
            <p:ph type="body" idx="1"/>
          </p:nvPr>
        </p:nvSpPr>
        <p:spPr/>
        <p:txBody>
          <a:bodyPr/>
          <a:lstStyle/>
          <a:p>
            <a:pPr eaLnBrk="1" hangingPunct="1"/>
            <a:endParaRPr lang="en-US" altLang="en-US"/>
          </a:p>
        </p:txBody>
      </p:sp>
      <p:pic>
        <p:nvPicPr>
          <p:cNvPr id="470020" name="Picture 4" descr="devil with prisioner">
            <a:extLst>
              <a:ext uri="{FF2B5EF4-FFF2-40B4-BE49-F238E27FC236}">
                <a16:creationId xmlns:a16="http://schemas.microsoft.com/office/drawing/2014/main" id="{AD2A1B9A-6EDB-4396-90BE-DEDBF00847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1839" y="3124201"/>
            <a:ext cx="2617787" cy="3021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0021" name="WordArt 5">
            <a:extLst>
              <a:ext uri="{FF2B5EF4-FFF2-40B4-BE49-F238E27FC236}">
                <a16:creationId xmlns:a16="http://schemas.microsoft.com/office/drawing/2014/main" id="{8DD0C567-ECD5-48B6-93DD-80BA29E927FB}"/>
              </a:ext>
            </a:extLst>
          </p:cNvPr>
          <p:cNvSpPr>
            <a:spLocks noChangeArrowheads="1" noChangeShapeType="1" noTextEdit="1"/>
          </p:cNvSpPr>
          <p:nvPr/>
        </p:nvSpPr>
        <p:spPr bwMode="auto">
          <a:xfrm>
            <a:off x="2514600" y="1600200"/>
            <a:ext cx="5257800" cy="2095500"/>
          </a:xfrm>
          <a:prstGeom prst="rect">
            <a:avLst/>
          </a:prstGeom>
        </p:spPr>
        <p:txBody>
          <a:bodyPr wrap="none" fromWordArt="1">
            <a:prstTxWarp prst="textSlantUp">
              <a:avLst>
                <a:gd name="adj" fmla="val 32056"/>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outerShdw>
                </a:effectLst>
                <a:uLnTx/>
                <a:uFillTx/>
                <a:latin typeface="Impact" panose="020B0806030902050204" pitchFamily="34" charset="0"/>
                <a:ea typeface="+mn-ea"/>
                <a:cs typeface="+mn-cs"/>
              </a:rPr>
              <a:t>How Does Satan Work</a:t>
            </a:r>
          </a:p>
        </p:txBody>
      </p:sp>
    </p:spTree>
  </p:cSld>
  <p:clrMapOvr>
    <a:masterClrMapping/>
  </p:clrMapOvr>
  <p:transition>
    <p:random/>
  </p:transition>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1042" name="Line 2">
            <a:extLst>
              <a:ext uri="{FF2B5EF4-FFF2-40B4-BE49-F238E27FC236}">
                <a16:creationId xmlns:a16="http://schemas.microsoft.com/office/drawing/2014/main" id="{13BC7B20-3F16-47C2-9AC5-755C9B61630C}"/>
              </a:ext>
            </a:extLst>
          </p:cNvPr>
          <p:cNvSpPr>
            <a:spLocks noChangeShapeType="1"/>
          </p:cNvSpPr>
          <p:nvPr/>
        </p:nvSpPr>
        <p:spPr bwMode="auto">
          <a:xfrm flipV="1">
            <a:off x="3276600" y="1447800"/>
            <a:ext cx="5562600" cy="4038600"/>
          </a:xfrm>
          <a:prstGeom prst="line">
            <a:avLst/>
          </a:prstGeom>
          <a:noFill/>
          <a:ln w="76200">
            <a:solidFill>
              <a:srgbClr val="FFEAA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2138115" name="WordArt 3">
            <a:extLst>
              <a:ext uri="{FF2B5EF4-FFF2-40B4-BE49-F238E27FC236}">
                <a16:creationId xmlns:a16="http://schemas.microsoft.com/office/drawing/2014/main" id="{221F2F37-CA01-4FBD-93A4-F4EF34F940F2}"/>
              </a:ext>
            </a:extLst>
          </p:cNvPr>
          <p:cNvSpPr>
            <a:spLocks noChangeArrowheads="1" noChangeShapeType="1" noTextEdit="1"/>
          </p:cNvSpPr>
          <p:nvPr/>
        </p:nvSpPr>
        <p:spPr bwMode="auto">
          <a:xfrm>
            <a:off x="2209800" y="381000"/>
            <a:ext cx="8382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God</a:t>
            </a:r>
          </a:p>
        </p:txBody>
      </p:sp>
      <p:pic>
        <p:nvPicPr>
          <p:cNvPr id="2138116" name="Picture 4">
            <a:extLst>
              <a:ext uri="{FF2B5EF4-FFF2-40B4-BE49-F238E27FC236}">
                <a16:creationId xmlns:a16="http://schemas.microsoft.com/office/drawing/2014/main" id="{DFEAB1EA-455B-47D6-8998-6EFA0C3EDF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9050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38117" name="WordArt 5">
            <a:extLst>
              <a:ext uri="{FF2B5EF4-FFF2-40B4-BE49-F238E27FC236}">
                <a16:creationId xmlns:a16="http://schemas.microsoft.com/office/drawing/2014/main" id="{D393EFCF-62FD-4500-BCD1-EB5566B02C0B}"/>
              </a:ext>
            </a:extLst>
          </p:cNvPr>
          <p:cNvSpPr>
            <a:spLocks noChangeArrowheads="1" noChangeShapeType="1" noTextEdit="1"/>
          </p:cNvSpPr>
          <p:nvPr/>
        </p:nvSpPr>
        <p:spPr bwMode="auto">
          <a:xfrm>
            <a:off x="2286000" y="4495800"/>
            <a:ext cx="6604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Fall</a:t>
            </a:r>
          </a:p>
        </p:txBody>
      </p:sp>
      <p:sp>
        <p:nvSpPr>
          <p:cNvPr id="2138118" name="AutoShape 6">
            <a:extLst>
              <a:ext uri="{FF2B5EF4-FFF2-40B4-BE49-F238E27FC236}">
                <a16:creationId xmlns:a16="http://schemas.microsoft.com/office/drawing/2014/main" id="{FD2A34DA-2A4A-41C0-AB3A-1A42739B6145}"/>
              </a:ext>
            </a:extLst>
          </p:cNvPr>
          <p:cNvSpPr>
            <a:spLocks noChangeArrowheads="1"/>
          </p:cNvSpPr>
          <p:nvPr/>
        </p:nvSpPr>
        <p:spPr bwMode="auto">
          <a:xfrm>
            <a:off x="2514600" y="1143000"/>
            <a:ext cx="304800" cy="685800"/>
          </a:xfrm>
          <a:prstGeom prst="downArrow">
            <a:avLst>
              <a:gd name="adj1" fmla="val 50000"/>
              <a:gd name="adj2" fmla="val 56250"/>
            </a:avLst>
          </a:prstGeom>
          <a:solidFill>
            <a:srgbClr val="E30455"/>
          </a:solidFill>
          <a:ln w="9525">
            <a:solidFill>
              <a:schemeClr val="tx1"/>
            </a:solidFill>
            <a:miter lim="800000"/>
            <a:headEnd/>
            <a:tailEnd/>
          </a:ln>
        </p:spPr>
        <p:txBody>
          <a:bodyPr wrap="none" anchor="ct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2138119" name="AutoShape 7">
            <a:extLst>
              <a:ext uri="{FF2B5EF4-FFF2-40B4-BE49-F238E27FC236}">
                <a16:creationId xmlns:a16="http://schemas.microsoft.com/office/drawing/2014/main" id="{6009BAA0-CC01-4B83-AC05-F6987BA93E3A}"/>
              </a:ext>
            </a:extLst>
          </p:cNvPr>
          <p:cNvSpPr>
            <a:spLocks noChangeArrowheads="1"/>
          </p:cNvSpPr>
          <p:nvPr/>
        </p:nvSpPr>
        <p:spPr bwMode="auto">
          <a:xfrm>
            <a:off x="2514600" y="3733800"/>
            <a:ext cx="304800" cy="685800"/>
          </a:xfrm>
          <a:prstGeom prst="downArrow">
            <a:avLst>
              <a:gd name="adj1" fmla="val 50000"/>
              <a:gd name="adj2" fmla="val 56250"/>
            </a:avLst>
          </a:prstGeom>
          <a:solidFill>
            <a:srgbClr val="E30455"/>
          </a:solidFill>
          <a:ln w="9525">
            <a:solidFill>
              <a:schemeClr val="tx1"/>
            </a:solidFill>
            <a:miter lim="800000"/>
            <a:headEnd/>
            <a:tailEnd/>
          </a:ln>
        </p:spPr>
        <p:txBody>
          <a:bodyPr wrap="none" anchor="ct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grpSp>
        <p:nvGrpSpPr>
          <p:cNvPr id="2" name="Group 8">
            <a:extLst>
              <a:ext uri="{FF2B5EF4-FFF2-40B4-BE49-F238E27FC236}">
                <a16:creationId xmlns:a16="http://schemas.microsoft.com/office/drawing/2014/main" id="{2B51B052-8600-4F90-BE95-8E73DC4BADC5}"/>
              </a:ext>
            </a:extLst>
          </p:cNvPr>
          <p:cNvGrpSpPr>
            <a:grpSpLocks/>
          </p:cNvGrpSpPr>
          <p:nvPr/>
        </p:nvGrpSpPr>
        <p:grpSpPr bwMode="auto">
          <a:xfrm>
            <a:off x="3124200" y="5410200"/>
            <a:ext cx="1676400" cy="1143000"/>
            <a:chOff x="1008" y="3408"/>
            <a:chExt cx="1056" cy="720"/>
          </a:xfrm>
        </p:grpSpPr>
        <p:sp>
          <p:nvSpPr>
            <p:cNvPr id="471068" name="Line 9">
              <a:extLst>
                <a:ext uri="{FF2B5EF4-FFF2-40B4-BE49-F238E27FC236}">
                  <a16:creationId xmlns:a16="http://schemas.microsoft.com/office/drawing/2014/main" id="{92140569-1065-4D05-8231-F9D7C88AB6B0}"/>
                </a:ext>
              </a:extLst>
            </p:cNvPr>
            <p:cNvSpPr>
              <a:spLocks noChangeShapeType="1"/>
            </p:cNvSpPr>
            <p:nvPr/>
          </p:nvSpPr>
          <p:spPr bwMode="auto">
            <a:xfrm flipH="1" flipV="1">
              <a:off x="1344" y="3408"/>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1069" name="Text Box 10">
              <a:extLst>
                <a:ext uri="{FF2B5EF4-FFF2-40B4-BE49-F238E27FC236}">
                  <a16:creationId xmlns:a16="http://schemas.microsoft.com/office/drawing/2014/main" id="{60A537E9-5368-43B1-8F56-E26D98B5CBD2}"/>
                </a:ext>
              </a:extLst>
            </p:cNvPr>
            <p:cNvSpPr txBox="1">
              <a:spLocks noChangeArrowheads="1"/>
            </p:cNvSpPr>
            <p:nvPr/>
          </p:nvSpPr>
          <p:spPr bwMode="auto">
            <a:xfrm>
              <a:off x="1008" y="3648"/>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Destroy</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3" name="Group 11">
            <a:extLst>
              <a:ext uri="{FF2B5EF4-FFF2-40B4-BE49-F238E27FC236}">
                <a16:creationId xmlns:a16="http://schemas.microsoft.com/office/drawing/2014/main" id="{FBA47EFF-4367-4571-B6F2-3C2918EB26ED}"/>
              </a:ext>
            </a:extLst>
          </p:cNvPr>
          <p:cNvGrpSpPr>
            <a:grpSpLocks/>
          </p:cNvGrpSpPr>
          <p:nvPr/>
        </p:nvGrpSpPr>
        <p:grpSpPr bwMode="auto">
          <a:xfrm>
            <a:off x="4191000" y="4800600"/>
            <a:ext cx="1676400" cy="1143000"/>
            <a:chOff x="1680" y="3024"/>
            <a:chExt cx="1056" cy="720"/>
          </a:xfrm>
        </p:grpSpPr>
        <p:sp>
          <p:nvSpPr>
            <p:cNvPr id="471066" name="Line 12">
              <a:extLst>
                <a:ext uri="{FF2B5EF4-FFF2-40B4-BE49-F238E27FC236}">
                  <a16:creationId xmlns:a16="http://schemas.microsoft.com/office/drawing/2014/main" id="{7E2B64E9-FD15-456F-ADD8-144D5BFD4E76}"/>
                </a:ext>
              </a:extLst>
            </p:cNvPr>
            <p:cNvSpPr>
              <a:spLocks noChangeShapeType="1"/>
            </p:cNvSpPr>
            <p:nvPr/>
          </p:nvSpPr>
          <p:spPr bwMode="auto">
            <a:xfrm flipH="1" flipV="1">
              <a:off x="1920" y="3024"/>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1067" name="Text Box 13">
              <a:extLst>
                <a:ext uri="{FF2B5EF4-FFF2-40B4-BE49-F238E27FC236}">
                  <a16:creationId xmlns:a16="http://schemas.microsoft.com/office/drawing/2014/main" id="{FF4A110D-6617-470A-8976-1D56EABF57B6}"/>
                </a:ext>
              </a:extLst>
            </p:cNvPr>
            <p:cNvSpPr txBox="1">
              <a:spLocks noChangeArrowheads="1"/>
            </p:cNvSpPr>
            <p:nvPr/>
          </p:nvSpPr>
          <p:spPr bwMode="auto">
            <a:xfrm>
              <a:off x="1680" y="3273"/>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Defeat</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4" name="Group 14">
            <a:extLst>
              <a:ext uri="{FF2B5EF4-FFF2-40B4-BE49-F238E27FC236}">
                <a16:creationId xmlns:a16="http://schemas.microsoft.com/office/drawing/2014/main" id="{8955D099-ED56-4DAA-9728-3B1FE4BB6641}"/>
              </a:ext>
            </a:extLst>
          </p:cNvPr>
          <p:cNvGrpSpPr>
            <a:grpSpLocks/>
          </p:cNvGrpSpPr>
          <p:nvPr/>
        </p:nvGrpSpPr>
        <p:grpSpPr bwMode="auto">
          <a:xfrm>
            <a:off x="4876800" y="4114800"/>
            <a:ext cx="2590800" cy="1143000"/>
            <a:chOff x="2112" y="2592"/>
            <a:chExt cx="1632" cy="720"/>
          </a:xfrm>
        </p:grpSpPr>
        <p:sp>
          <p:nvSpPr>
            <p:cNvPr id="471064" name="Line 15">
              <a:extLst>
                <a:ext uri="{FF2B5EF4-FFF2-40B4-BE49-F238E27FC236}">
                  <a16:creationId xmlns:a16="http://schemas.microsoft.com/office/drawing/2014/main" id="{86B43704-9FF1-42FD-8581-05AE279B908E}"/>
                </a:ext>
              </a:extLst>
            </p:cNvPr>
            <p:cNvSpPr>
              <a:spLocks noChangeShapeType="1"/>
            </p:cNvSpPr>
            <p:nvPr/>
          </p:nvSpPr>
          <p:spPr bwMode="auto">
            <a:xfrm flipH="1" flipV="1">
              <a:off x="2496" y="2592"/>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1065" name="Text Box 16">
              <a:extLst>
                <a:ext uri="{FF2B5EF4-FFF2-40B4-BE49-F238E27FC236}">
                  <a16:creationId xmlns:a16="http://schemas.microsoft.com/office/drawing/2014/main" id="{953E42C6-9CEA-485F-93F4-759788D7F600}"/>
                </a:ext>
              </a:extLst>
            </p:cNvPr>
            <p:cNvSpPr txBox="1">
              <a:spLocks noChangeArrowheads="1"/>
            </p:cNvSpPr>
            <p:nvPr/>
          </p:nvSpPr>
          <p:spPr bwMode="auto">
            <a:xfrm>
              <a:off x="2112" y="2832"/>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Discourage</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5" name="Group 17">
            <a:extLst>
              <a:ext uri="{FF2B5EF4-FFF2-40B4-BE49-F238E27FC236}">
                <a16:creationId xmlns:a16="http://schemas.microsoft.com/office/drawing/2014/main" id="{4CE76A06-41F0-4C48-A423-80E055B6ABF9}"/>
              </a:ext>
            </a:extLst>
          </p:cNvPr>
          <p:cNvGrpSpPr>
            <a:grpSpLocks/>
          </p:cNvGrpSpPr>
          <p:nvPr/>
        </p:nvGrpSpPr>
        <p:grpSpPr bwMode="auto">
          <a:xfrm>
            <a:off x="6248400" y="3429000"/>
            <a:ext cx="1676400" cy="1143000"/>
            <a:chOff x="2976" y="2160"/>
            <a:chExt cx="1056" cy="720"/>
          </a:xfrm>
        </p:grpSpPr>
        <p:sp>
          <p:nvSpPr>
            <p:cNvPr id="471062" name="Line 18">
              <a:extLst>
                <a:ext uri="{FF2B5EF4-FFF2-40B4-BE49-F238E27FC236}">
                  <a16:creationId xmlns:a16="http://schemas.microsoft.com/office/drawing/2014/main" id="{A563FEC4-4CEA-421D-9DF2-B12BC42E85A9}"/>
                </a:ext>
              </a:extLst>
            </p:cNvPr>
            <p:cNvSpPr>
              <a:spLocks noChangeShapeType="1"/>
            </p:cNvSpPr>
            <p:nvPr/>
          </p:nvSpPr>
          <p:spPr bwMode="auto">
            <a:xfrm flipH="1" flipV="1">
              <a:off x="3168" y="2160"/>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1063" name="Text Box 19">
              <a:extLst>
                <a:ext uri="{FF2B5EF4-FFF2-40B4-BE49-F238E27FC236}">
                  <a16:creationId xmlns:a16="http://schemas.microsoft.com/office/drawing/2014/main" id="{4BF2C04D-A96A-4AD8-B7E2-0A72215C4467}"/>
                </a:ext>
              </a:extLst>
            </p:cNvPr>
            <p:cNvSpPr txBox="1">
              <a:spLocks noChangeArrowheads="1"/>
            </p:cNvSpPr>
            <p:nvPr/>
          </p:nvSpPr>
          <p:spPr bwMode="auto">
            <a:xfrm>
              <a:off x="2976" y="2352"/>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Distort</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6" name="Group 20">
            <a:extLst>
              <a:ext uri="{FF2B5EF4-FFF2-40B4-BE49-F238E27FC236}">
                <a16:creationId xmlns:a16="http://schemas.microsoft.com/office/drawing/2014/main" id="{55B0BF4C-12FD-4CFD-9F82-0231F3C84A08}"/>
              </a:ext>
            </a:extLst>
          </p:cNvPr>
          <p:cNvGrpSpPr>
            <a:grpSpLocks/>
          </p:cNvGrpSpPr>
          <p:nvPr/>
        </p:nvGrpSpPr>
        <p:grpSpPr bwMode="auto">
          <a:xfrm>
            <a:off x="7086600" y="2819400"/>
            <a:ext cx="1676400" cy="1143000"/>
            <a:chOff x="3504" y="1776"/>
            <a:chExt cx="1056" cy="720"/>
          </a:xfrm>
        </p:grpSpPr>
        <p:sp>
          <p:nvSpPr>
            <p:cNvPr id="471060" name="Line 21">
              <a:extLst>
                <a:ext uri="{FF2B5EF4-FFF2-40B4-BE49-F238E27FC236}">
                  <a16:creationId xmlns:a16="http://schemas.microsoft.com/office/drawing/2014/main" id="{7ECA9944-E936-4292-BB2B-11464DE06DF5}"/>
                </a:ext>
              </a:extLst>
            </p:cNvPr>
            <p:cNvSpPr>
              <a:spLocks noChangeShapeType="1"/>
            </p:cNvSpPr>
            <p:nvPr/>
          </p:nvSpPr>
          <p:spPr bwMode="auto">
            <a:xfrm flipH="1" flipV="1">
              <a:off x="3696" y="1776"/>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1061" name="Text Box 22">
              <a:extLst>
                <a:ext uri="{FF2B5EF4-FFF2-40B4-BE49-F238E27FC236}">
                  <a16:creationId xmlns:a16="http://schemas.microsoft.com/office/drawing/2014/main" id="{C0599128-AB32-4E33-B851-47DE473DF7E9}"/>
                </a:ext>
              </a:extLst>
            </p:cNvPr>
            <p:cNvSpPr txBox="1">
              <a:spLocks noChangeArrowheads="1"/>
            </p:cNvSpPr>
            <p:nvPr/>
          </p:nvSpPr>
          <p:spPr bwMode="auto">
            <a:xfrm>
              <a:off x="3504" y="201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Divert</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7" name="Group 23">
            <a:extLst>
              <a:ext uri="{FF2B5EF4-FFF2-40B4-BE49-F238E27FC236}">
                <a16:creationId xmlns:a16="http://schemas.microsoft.com/office/drawing/2014/main" id="{02A3C5D7-957B-4538-85A2-6863E7789B56}"/>
              </a:ext>
            </a:extLst>
          </p:cNvPr>
          <p:cNvGrpSpPr>
            <a:grpSpLocks/>
          </p:cNvGrpSpPr>
          <p:nvPr/>
        </p:nvGrpSpPr>
        <p:grpSpPr bwMode="auto">
          <a:xfrm>
            <a:off x="8305800" y="2133600"/>
            <a:ext cx="1676400" cy="1143000"/>
            <a:chOff x="4272" y="1344"/>
            <a:chExt cx="1056" cy="720"/>
          </a:xfrm>
        </p:grpSpPr>
        <p:sp>
          <p:nvSpPr>
            <p:cNvPr id="471058" name="Line 24">
              <a:extLst>
                <a:ext uri="{FF2B5EF4-FFF2-40B4-BE49-F238E27FC236}">
                  <a16:creationId xmlns:a16="http://schemas.microsoft.com/office/drawing/2014/main" id="{FC7CC210-DBAE-4678-8307-03348DE37C65}"/>
                </a:ext>
              </a:extLst>
            </p:cNvPr>
            <p:cNvSpPr>
              <a:spLocks noChangeShapeType="1"/>
            </p:cNvSpPr>
            <p:nvPr/>
          </p:nvSpPr>
          <p:spPr bwMode="auto">
            <a:xfrm flipH="1" flipV="1">
              <a:off x="4272" y="1344"/>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1059" name="Text Box 25">
              <a:extLst>
                <a:ext uri="{FF2B5EF4-FFF2-40B4-BE49-F238E27FC236}">
                  <a16:creationId xmlns:a16="http://schemas.microsoft.com/office/drawing/2014/main" id="{AA445B48-CA4E-4CBC-A8FE-5CA42DF7AA3B}"/>
                </a:ext>
              </a:extLst>
            </p:cNvPr>
            <p:cNvSpPr txBox="1">
              <a:spLocks noChangeArrowheads="1"/>
            </p:cNvSpPr>
            <p:nvPr/>
          </p:nvSpPr>
          <p:spPr bwMode="auto">
            <a:xfrm>
              <a:off x="4272" y="153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Disarm</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sp>
        <p:nvSpPr>
          <p:cNvPr id="2138138" name="WordArt 26">
            <a:extLst>
              <a:ext uri="{FF2B5EF4-FFF2-40B4-BE49-F238E27FC236}">
                <a16:creationId xmlns:a16="http://schemas.microsoft.com/office/drawing/2014/main" id="{4E004E6B-EE44-4D64-8FD2-A77D0D3A87C4}"/>
              </a:ext>
            </a:extLst>
          </p:cNvPr>
          <p:cNvSpPr>
            <a:spLocks noChangeArrowheads="1" noChangeShapeType="1"/>
          </p:cNvSpPr>
          <p:nvPr/>
        </p:nvSpPr>
        <p:spPr bwMode="auto">
          <a:xfrm>
            <a:off x="6324600" y="457200"/>
            <a:ext cx="37338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1st Coming Of Christ</a:t>
            </a:r>
          </a:p>
        </p:txBody>
      </p:sp>
      <p:sp>
        <p:nvSpPr>
          <p:cNvPr id="2138139" name="Rectangle 27">
            <a:extLst>
              <a:ext uri="{FF2B5EF4-FFF2-40B4-BE49-F238E27FC236}">
                <a16:creationId xmlns:a16="http://schemas.microsoft.com/office/drawing/2014/main" id="{9500CF56-BCEC-4AD0-8D97-616AC42E0932}"/>
              </a:ext>
            </a:extLst>
          </p:cNvPr>
          <p:cNvSpPr>
            <a:spLocks noChangeArrowheads="1"/>
          </p:cNvSpPr>
          <p:nvPr/>
        </p:nvSpPr>
        <p:spPr bwMode="auto">
          <a:xfrm>
            <a:off x="7086600" y="5334000"/>
            <a:ext cx="3276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E30455"/>
                </a:solidFill>
                <a:effectLst/>
                <a:uLnTx/>
                <a:uFillTx/>
                <a:latin typeface="Comic Sans MS Bold" panose="030F0902030302020204" pitchFamily="66" charset="0"/>
                <a:ea typeface="ＭＳ Ｐゴシック" panose="020B0600070205080204" pitchFamily="34" charset="-128"/>
                <a:cs typeface="+mn-cs"/>
              </a:rPr>
              <a:t>The Deadly D’s of the Devil</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sp>
        <p:nvSpPr>
          <p:cNvPr id="2138140" name="WordArt 28">
            <a:extLst>
              <a:ext uri="{FF2B5EF4-FFF2-40B4-BE49-F238E27FC236}">
                <a16:creationId xmlns:a16="http://schemas.microsoft.com/office/drawing/2014/main" id="{C3C39149-BAC8-4248-88C5-8CD0F3B88B3C}"/>
              </a:ext>
            </a:extLst>
          </p:cNvPr>
          <p:cNvSpPr>
            <a:spLocks noChangeArrowheads="1" noChangeShapeType="1" noTextEdit="1"/>
          </p:cNvSpPr>
          <p:nvPr/>
        </p:nvSpPr>
        <p:spPr bwMode="auto">
          <a:xfrm rot="19418901">
            <a:off x="3294063" y="3708400"/>
            <a:ext cx="1879600" cy="558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00"/>
                  </a:solidFill>
                  <a:round/>
                  <a:headEnd/>
                  <a:tailEnd/>
                </a:ln>
                <a:solidFill>
                  <a:srgbClr val="33CCCC"/>
                </a:solidFill>
                <a:effectLst>
                  <a:outerShdw dist="35921" dir="2700000" algn="ctr" rotWithShape="0">
                    <a:srgbClr val="C0C0C0"/>
                  </a:outerShdw>
                </a:effectLst>
                <a:uLnTx/>
                <a:uFillTx/>
                <a:latin typeface="Impact" panose="020B0806030902050204" pitchFamily="34" charset="0"/>
                <a:ea typeface="+mn-ea"/>
                <a:cs typeface="+mn-cs"/>
              </a:rPr>
              <a:t>Family</a:t>
            </a:r>
          </a:p>
        </p:txBody>
      </p:sp>
      <p:sp>
        <p:nvSpPr>
          <p:cNvPr id="2138141" name="WordArt 29">
            <a:extLst>
              <a:ext uri="{FF2B5EF4-FFF2-40B4-BE49-F238E27FC236}">
                <a16:creationId xmlns:a16="http://schemas.microsoft.com/office/drawing/2014/main" id="{910D340D-6B02-405A-8F23-C7B3A6E7B2FE}"/>
              </a:ext>
            </a:extLst>
          </p:cNvPr>
          <p:cNvSpPr>
            <a:spLocks noChangeArrowheads="1" noChangeShapeType="1" noTextEdit="1"/>
          </p:cNvSpPr>
          <p:nvPr/>
        </p:nvSpPr>
        <p:spPr bwMode="auto">
          <a:xfrm rot="19540820">
            <a:off x="5437188" y="2133600"/>
            <a:ext cx="1878012" cy="558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CCFF"/>
                  </a:solidFill>
                  <a:round/>
                  <a:headEnd/>
                  <a:tailEnd/>
                </a:ln>
                <a:solidFill>
                  <a:srgbClr val="FF00FF"/>
                </a:solidFill>
                <a:effectLst>
                  <a:outerShdw dist="35921" dir="2700000" algn="ctr" rotWithShape="0">
                    <a:srgbClr val="C0C0C0"/>
                  </a:outerShdw>
                </a:effectLst>
                <a:uLnTx/>
                <a:uFillTx/>
                <a:latin typeface="Impact" panose="020B0806030902050204" pitchFamily="34" charset="0"/>
                <a:ea typeface="+mn-ea"/>
                <a:cs typeface="+mn-cs"/>
              </a:rPr>
              <a:t>Nation</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38115"/>
                                        </p:tgtEl>
                                        <p:attrNameLst>
                                          <p:attrName>style.visibility</p:attrName>
                                        </p:attrNameLst>
                                      </p:cBhvr>
                                      <p:to>
                                        <p:strVal val="visible"/>
                                      </p:to>
                                    </p:set>
                                    <p:animEffect transition="in" filter="dissolve">
                                      <p:cBhvr>
                                        <p:cTn id="7" dur="500"/>
                                        <p:tgtEl>
                                          <p:spTgt spid="21381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38118"/>
                                        </p:tgtEl>
                                        <p:attrNameLst>
                                          <p:attrName>style.visibility</p:attrName>
                                        </p:attrNameLst>
                                      </p:cBhvr>
                                      <p:to>
                                        <p:strVal val="visible"/>
                                      </p:to>
                                    </p:set>
                                    <p:animEffect transition="in" filter="dissolve">
                                      <p:cBhvr>
                                        <p:cTn id="12" dur="500"/>
                                        <p:tgtEl>
                                          <p:spTgt spid="21381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38116"/>
                                        </p:tgtEl>
                                        <p:attrNameLst>
                                          <p:attrName>style.visibility</p:attrName>
                                        </p:attrNameLst>
                                      </p:cBhvr>
                                      <p:to>
                                        <p:strVal val="visible"/>
                                      </p:to>
                                    </p:set>
                                    <p:animEffect transition="in" filter="dissolve">
                                      <p:cBhvr>
                                        <p:cTn id="17" dur="500"/>
                                        <p:tgtEl>
                                          <p:spTgt spid="213811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38119"/>
                                        </p:tgtEl>
                                        <p:attrNameLst>
                                          <p:attrName>style.visibility</p:attrName>
                                        </p:attrNameLst>
                                      </p:cBhvr>
                                      <p:to>
                                        <p:strVal val="visible"/>
                                      </p:to>
                                    </p:set>
                                    <p:animEffect transition="in" filter="dissolve">
                                      <p:cBhvr>
                                        <p:cTn id="22" dur="500"/>
                                        <p:tgtEl>
                                          <p:spTgt spid="21381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138117"/>
                                        </p:tgtEl>
                                        <p:attrNameLst>
                                          <p:attrName>style.visibility</p:attrName>
                                        </p:attrNameLst>
                                      </p:cBhvr>
                                      <p:to>
                                        <p:strVal val="visible"/>
                                      </p:to>
                                    </p:set>
                                    <p:animEffect transition="in" filter="dissolve">
                                      <p:cBhvr>
                                        <p:cTn id="27" dur="500"/>
                                        <p:tgtEl>
                                          <p:spTgt spid="213811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138140"/>
                                        </p:tgtEl>
                                        <p:attrNameLst>
                                          <p:attrName>style.visibility</p:attrName>
                                        </p:attrNameLst>
                                      </p:cBhvr>
                                      <p:to>
                                        <p:strVal val="visible"/>
                                      </p:to>
                                    </p:set>
                                    <p:animEffect transition="in" filter="dissolve">
                                      <p:cBhvr>
                                        <p:cTn id="32" dur="500"/>
                                        <p:tgtEl>
                                          <p:spTgt spid="213814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138141"/>
                                        </p:tgtEl>
                                        <p:attrNameLst>
                                          <p:attrName>style.visibility</p:attrName>
                                        </p:attrNameLst>
                                      </p:cBhvr>
                                      <p:to>
                                        <p:strVal val="visible"/>
                                      </p:to>
                                    </p:set>
                                    <p:animEffect transition="in" filter="dissolve">
                                      <p:cBhvr>
                                        <p:cTn id="37" dur="500"/>
                                        <p:tgtEl>
                                          <p:spTgt spid="213814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138138"/>
                                        </p:tgtEl>
                                        <p:attrNameLst>
                                          <p:attrName>style.visibility</p:attrName>
                                        </p:attrNameLst>
                                      </p:cBhvr>
                                      <p:to>
                                        <p:strVal val="visible"/>
                                      </p:to>
                                    </p:set>
                                    <p:animEffect transition="in" filter="dissolve">
                                      <p:cBhvr>
                                        <p:cTn id="42" dur="500"/>
                                        <p:tgtEl>
                                          <p:spTgt spid="2138138"/>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dissolve">
                                      <p:cBhvr>
                                        <p:cTn id="47" dur="500"/>
                                        <p:tgtEl>
                                          <p:spTgt spid="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
                                        </p:tgtEl>
                                        <p:attrNameLst>
                                          <p:attrName>style.visibility</p:attrName>
                                        </p:attrNameLst>
                                      </p:cBhvr>
                                      <p:to>
                                        <p:strVal val="visible"/>
                                      </p:to>
                                    </p:set>
                                    <p:animEffect transition="in" filter="dissolve">
                                      <p:cBhvr>
                                        <p:cTn id="52" dur="500"/>
                                        <p:tgtEl>
                                          <p:spTgt spid="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5"/>
                                        </p:tgtEl>
                                        <p:attrNameLst>
                                          <p:attrName>style.visibility</p:attrName>
                                        </p:attrNameLst>
                                      </p:cBhvr>
                                      <p:to>
                                        <p:strVal val="visible"/>
                                      </p:to>
                                    </p:set>
                                    <p:animEffect transition="in" filter="dissolve">
                                      <p:cBhvr>
                                        <p:cTn id="62" dur="500"/>
                                        <p:tgtEl>
                                          <p:spTgt spid="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dissolve">
                                      <p:cBhvr>
                                        <p:cTn id="67" dur="500"/>
                                        <p:tgtEl>
                                          <p:spTgt spid="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9" presetClass="entr" presetSubtype="0" fill="hold" nodeType="click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dissolve">
                                      <p:cBhvr>
                                        <p:cTn id="72" dur="500"/>
                                        <p:tgtEl>
                                          <p:spTgt spid="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 presetClass="entr" presetSubtype="0" fill="hold" grpId="0" nodeType="clickEffect">
                                  <p:stCondLst>
                                    <p:cond delay="0"/>
                                  </p:stCondLst>
                                  <p:childTnLst>
                                    <p:set>
                                      <p:cBhvr>
                                        <p:cTn id="76" dur="1" fill="hold">
                                          <p:stCondLst>
                                            <p:cond delay="499"/>
                                          </p:stCondLst>
                                        </p:cTn>
                                        <p:tgtEl>
                                          <p:spTgt spid="21381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8118" grpId="0" animBg="1"/>
      <p:bldP spid="2138119" grpId="0" animBg="1"/>
      <p:bldP spid="2138139" grpId="0"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72066" name="Line 2">
            <a:extLst>
              <a:ext uri="{FF2B5EF4-FFF2-40B4-BE49-F238E27FC236}">
                <a16:creationId xmlns:a16="http://schemas.microsoft.com/office/drawing/2014/main" id="{BFF9A992-E195-48C0-9367-67FF184BDDCA}"/>
              </a:ext>
            </a:extLst>
          </p:cNvPr>
          <p:cNvSpPr>
            <a:spLocks noChangeShapeType="1"/>
          </p:cNvSpPr>
          <p:nvPr/>
        </p:nvSpPr>
        <p:spPr bwMode="auto">
          <a:xfrm flipV="1">
            <a:off x="3276600" y="1447800"/>
            <a:ext cx="5562600" cy="4038600"/>
          </a:xfrm>
          <a:prstGeom prst="line">
            <a:avLst/>
          </a:prstGeom>
          <a:noFill/>
          <a:ln w="76200">
            <a:solidFill>
              <a:srgbClr val="FFEAA3"/>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2140163" name="WordArt 3">
            <a:extLst>
              <a:ext uri="{FF2B5EF4-FFF2-40B4-BE49-F238E27FC236}">
                <a16:creationId xmlns:a16="http://schemas.microsoft.com/office/drawing/2014/main" id="{68D8BB4E-4977-418E-900D-8C495D66C85C}"/>
              </a:ext>
            </a:extLst>
          </p:cNvPr>
          <p:cNvSpPr>
            <a:spLocks noChangeArrowheads="1" noChangeShapeType="1" noTextEdit="1"/>
          </p:cNvSpPr>
          <p:nvPr/>
        </p:nvSpPr>
        <p:spPr bwMode="auto">
          <a:xfrm>
            <a:off x="1828800" y="152400"/>
            <a:ext cx="1828800" cy="8382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1st Coming</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Of Christ</a:t>
            </a:r>
          </a:p>
        </p:txBody>
      </p:sp>
      <p:sp>
        <p:nvSpPr>
          <p:cNvPr id="2140164" name="WordArt 4">
            <a:extLst>
              <a:ext uri="{FF2B5EF4-FFF2-40B4-BE49-F238E27FC236}">
                <a16:creationId xmlns:a16="http://schemas.microsoft.com/office/drawing/2014/main" id="{8403BEDD-7F7D-4943-A5F8-47F635EE3B95}"/>
              </a:ext>
            </a:extLst>
          </p:cNvPr>
          <p:cNvSpPr>
            <a:spLocks noChangeArrowheads="1" noChangeShapeType="1" noTextEdit="1"/>
          </p:cNvSpPr>
          <p:nvPr/>
        </p:nvSpPr>
        <p:spPr bwMode="auto">
          <a:xfrm>
            <a:off x="1752600" y="4648200"/>
            <a:ext cx="1524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Sending of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Holy Spirit</a:t>
            </a:r>
          </a:p>
        </p:txBody>
      </p:sp>
      <p:sp>
        <p:nvSpPr>
          <p:cNvPr id="2140165" name="AutoShape 5">
            <a:extLst>
              <a:ext uri="{FF2B5EF4-FFF2-40B4-BE49-F238E27FC236}">
                <a16:creationId xmlns:a16="http://schemas.microsoft.com/office/drawing/2014/main" id="{1A7836A6-80F5-481D-AC30-00E1FDBB14C0}"/>
              </a:ext>
            </a:extLst>
          </p:cNvPr>
          <p:cNvSpPr>
            <a:spLocks noChangeArrowheads="1"/>
          </p:cNvSpPr>
          <p:nvPr/>
        </p:nvSpPr>
        <p:spPr bwMode="auto">
          <a:xfrm>
            <a:off x="2514600" y="1143000"/>
            <a:ext cx="304800" cy="685800"/>
          </a:xfrm>
          <a:prstGeom prst="downArrow">
            <a:avLst>
              <a:gd name="adj1" fmla="val 50000"/>
              <a:gd name="adj2" fmla="val 56250"/>
            </a:avLst>
          </a:prstGeom>
          <a:solidFill>
            <a:srgbClr val="E30455"/>
          </a:solidFill>
          <a:ln w="9525">
            <a:solidFill>
              <a:schemeClr val="tx1"/>
            </a:solidFill>
            <a:miter lim="800000"/>
            <a:headEnd/>
            <a:tailEnd/>
          </a:ln>
        </p:spPr>
        <p:txBody>
          <a:bodyPr wrap="none" anchor="ct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2140166" name="AutoShape 6">
            <a:extLst>
              <a:ext uri="{FF2B5EF4-FFF2-40B4-BE49-F238E27FC236}">
                <a16:creationId xmlns:a16="http://schemas.microsoft.com/office/drawing/2014/main" id="{77BF7104-A7A1-4F03-9E7E-B834CA43FBB0}"/>
              </a:ext>
            </a:extLst>
          </p:cNvPr>
          <p:cNvSpPr>
            <a:spLocks noChangeArrowheads="1"/>
          </p:cNvSpPr>
          <p:nvPr/>
        </p:nvSpPr>
        <p:spPr bwMode="auto">
          <a:xfrm>
            <a:off x="2514600" y="3810000"/>
            <a:ext cx="304800" cy="685800"/>
          </a:xfrm>
          <a:prstGeom prst="downArrow">
            <a:avLst>
              <a:gd name="adj1" fmla="val 50000"/>
              <a:gd name="adj2" fmla="val 56250"/>
            </a:avLst>
          </a:prstGeom>
          <a:solidFill>
            <a:srgbClr val="E30455"/>
          </a:solidFill>
          <a:ln w="9525">
            <a:solidFill>
              <a:schemeClr val="tx1"/>
            </a:solidFill>
            <a:miter lim="800000"/>
            <a:headEnd/>
            <a:tailEnd/>
          </a:ln>
        </p:spPr>
        <p:txBody>
          <a:bodyPr wrap="none" anchor="ct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grpSp>
        <p:nvGrpSpPr>
          <p:cNvPr id="2" name="Group 7">
            <a:extLst>
              <a:ext uri="{FF2B5EF4-FFF2-40B4-BE49-F238E27FC236}">
                <a16:creationId xmlns:a16="http://schemas.microsoft.com/office/drawing/2014/main" id="{1B6D501F-65EA-4EE9-BDD1-8E995015BC83}"/>
              </a:ext>
            </a:extLst>
          </p:cNvPr>
          <p:cNvGrpSpPr>
            <a:grpSpLocks/>
          </p:cNvGrpSpPr>
          <p:nvPr/>
        </p:nvGrpSpPr>
        <p:grpSpPr bwMode="auto">
          <a:xfrm>
            <a:off x="3124200" y="5410200"/>
            <a:ext cx="1676400" cy="1143000"/>
            <a:chOff x="1008" y="3408"/>
            <a:chExt cx="1056" cy="720"/>
          </a:xfrm>
        </p:grpSpPr>
        <p:sp>
          <p:nvSpPr>
            <p:cNvPr id="472091" name="Line 8">
              <a:extLst>
                <a:ext uri="{FF2B5EF4-FFF2-40B4-BE49-F238E27FC236}">
                  <a16:creationId xmlns:a16="http://schemas.microsoft.com/office/drawing/2014/main" id="{3A400EC8-9D33-45A6-AC40-795F2E689E8E}"/>
                </a:ext>
              </a:extLst>
            </p:cNvPr>
            <p:cNvSpPr>
              <a:spLocks noChangeShapeType="1"/>
            </p:cNvSpPr>
            <p:nvPr/>
          </p:nvSpPr>
          <p:spPr bwMode="auto">
            <a:xfrm flipH="1" flipV="1">
              <a:off x="1344" y="3408"/>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2092" name="Text Box 9">
              <a:extLst>
                <a:ext uri="{FF2B5EF4-FFF2-40B4-BE49-F238E27FC236}">
                  <a16:creationId xmlns:a16="http://schemas.microsoft.com/office/drawing/2014/main" id="{75655B5F-1253-49E9-B194-EDFCD340BD95}"/>
                </a:ext>
              </a:extLst>
            </p:cNvPr>
            <p:cNvSpPr txBox="1">
              <a:spLocks noChangeArrowheads="1"/>
            </p:cNvSpPr>
            <p:nvPr/>
          </p:nvSpPr>
          <p:spPr bwMode="auto">
            <a:xfrm>
              <a:off x="1008" y="3648"/>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Destroy</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3" name="Group 10">
            <a:extLst>
              <a:ext uri="{FF2B5EF4-FFF2-40B4-BE49-F238E27FC236}">
                <a16:creationId xmlns:a16="http://schemas.microsoft.com/office/drawing/2014/main" id="{8D05C4AB-36E8-4E28-B9CE-F7B092D16D4D}"/>
              </a:ext>
            </a:extLst>
          </p:cNvPr>
          <p:cNvGrpSpPr>
            <a:grpSpLocks/>
          </p:cNvGrpSpPr>
          <p:nvPr/>
        </p:nvGrpSpPr>
        <p:grpSpPr bwMode="auto">
          <a:xfrm>
            <a:off x="4191000" y="4800600"/>
            <a:ext cx="1676400" cy="1143000"/>
            <a:chOff x="1680" y="3024"/>
            <a:chExt cx="1056" cy="720"/>
          </a:xfrm>
        </p:grpSpPr>
        <p:sp>
          <p:nvSpPr>
            <p:cNvPr id="472089" name="Line 11">
              <a:extLst>
                <a:ext uri="{FF2B5EF4-FFF2-40B4-BE49-F238E27FC236}">
                  <a16:creationId xmlns:a16="http://schemas.microsoft.com/office/drawing/2014/main" id="{42F1F219-B204-4114-8DC5-F2F84DC1432D}"/>
                </a:ext>
              </a:extLst>
            </p:cNvPr>
            <p:cNvSpPr>
              <a:spLocks noChangeShapeType="1"/>
            </p:cNvSpPr>
            <p:nvPr/>
          </p:nvSpPr>
          <p:spPr bwMode="auto">
            <a:xfrm flipH="1" flipV="1">
              <a:off x="1920" y="3024"/>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2090" name="Text Box 12">
              <a:extLst>
                <a:ext uri="{FF2B5EF4-FFF2-40B4-BE49-F238E27FC236}">
                  <a16:creationId xmlns:a16="http://schemas.microsoft.com/office/drawing/2014/main" id="{6E801508-0F7B-4B7A-BA8F-AA452BE89852}"/>
                </a:ext>
              </a:extLst>
            </p:cNvPr>
            <p:cNvSpPr txBox="1">
              <a:spLocks noChangeArrowheads="1"/>
            </p:cNvSpPr>
            <p:nvPr/>
          </p:nvSpPr>
          <p:spPr bwMode="auto">
            <a:xfrm>
              <a:off x="1680" y="3273"/>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Defeat</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4" name="Group 13">
            <a:extLst>
              <a:ext uri="{FF2B5EF4-FFF2-40B4-BE49-F238E27FC236}">
                <a16:creationId xmlns:a16="http://schemas.microsoft.com/office/drawing/2014/main" id="{57A329CB-4DA2-4EE9-891B-DD7E6294E522}"/>
              </a:ext>
            </a:extLst>
          </p:cNvPr>
          <p:cNvGrpSpPr>
            <a:grpSpLocks/>
          </p:cNvGrpSpPr>
          <p:nvPr/>
        </p:nvGrpSpPr>
        <p:grpSpPr bwMode="auto">
          <a:xfrm>
            <a:off x="4876800" y="4114800"/>
            <a:ext cx="2590800" cy="1143000"/>
            <a:chOff x="2112" y="2592"/>
            <a:chExt cx="1632" cy="720"/>
          </a:xfrm>
        </p:grpSpPr>
        <p:sp>
          <p:nvSpPr>
            <p:cNvPr id="472087" name="Line 14">
              <a:extLst>
                <a:ext uri="{FF2B5EF4-FFF2-40B4-BE49-F238E27FC236}">
                  <a16:creationId xmlns:a16="http://schemas.microsoft.com/office/drawing/2014/main" id="{0727D3A7-A9E1-484E-81A3-AFCA08850720}"/>
                </a:ext>
              </a:extLst>
            </p:cNvPr>
            <p:cNvSpPr>
              <a:spLocks noChangeShapeType="1"/>
            </p:cNvSpPr>
            <p:nvPr/>
          </p:nvSpPr>
          <p:spPr bwMode="auto">
            <a:xfrm flipH="1" flipV="1">
              <a:off x="2496" y="2592"/>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2088" name="Text Box 15">
              <a:extLst>
                <a:ext uri="{FF2B5EF4-FFF2-40B4-BE49-F238E27FC236}">
                  <a16:creationId xmlns:a16="http://schemas.microsoft.com/office/drawing/2014/main" id="{F87C6380-99B9-42E2-8C21-562AB347159F}"/>
                </a:ext>
              </a:extLst>
            </p:cNvPr>
            <p:cNvSpPr txBox="1">
              <a:spLocks noChangeArrowheads="1"/>
            </p:cNvSpPr>
            <p:nvPr/>
          </p:nvSpPr>
          <p:spPr bwMode="auto">
            <a:xfrm>
              <a:off x="2112" y="2832"/>
              <a:ext cx="163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Discourage</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5" name="Group 16">
            <a:extLst>
              <a:ext uri="{FF2B5EF4-FFF2-40B4-BE49-F238E27FC236}">
                <a16:creationId xmlns:a16="http://schemas.microsoft.com/office/drawing/2014/main" id="{C0A9FCEB-8D8F-4A26-BEA5-7C04D417A6F7}"/>
              </a:ext>
            </a:extLst>
          </p:cNvPr>
          <p:cNvGrpSpPr>
            <a:grpSpLocks/>
          </p:cNvGrpSpPr>
          <p:nvPr/>
        </p:nvGrpSpPr>
        <p:grpSpPr bwMode="auto">
          <a:xfrm>
            <a:off x="6248400" y="3429000"/>
            <a:ext cx="1676400" cy="1143000"/>
            <a:chOff x="2976" y="2160"/>
            <a:chExt cx="1056" cy="720"/>
          </a:xfrm>
        </p:grpSpPr>
        <p:sp>
          <p:nvSpPr>
            <p:cNvPr id="472085" name="Line 17">
              <a:extLst>
                <a:ext uri="{FF2B5EF4-FFF2-40B4-BE49-F238E27FC236}">
                  <a16:creationId xmlns:a16="http://schemas.microsoft.com/office/drawing/2014/main" id="{9EAB5E4E-C92E-4EF7-A327-7E52940F952D}"/>
                </a:ext>
              </a:extLst>
            </p:cNvPr>
            <p:cNvSpPr>
              <a:spLocks noChangeShapeType="1"/>
            </p:cNvSpPr>
            <p:nvPr/>
          </p:nvSpPr>
          <p:spPr bwMode="auto">
            <a:xfrm flipH="1" flipV="1">
              <a:off x="3168" y="2160"/>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2086" name="Text Box 18">
              <a:extLst>
                <a:ext uri="{FF2B5EF4-FFF2-40B4-BE49-F238E27FC236}">
                  <a16:creationId xmlns:a16="http://schemas.microsoft.com/office/drawing/2014/main" id="{93C16CEB-7D67-4EDE-92CA-CCA1BCE88E7C}"/>
                </a:ext>
              </a:extLst>
            </p:cNvPr>
            <p:cNvSpPr txBox="1">
              <a:spLocks noChangeArrowheads="1"/>
            </p:cNvSpPr>
            <p:nvPr/>
          </p:nvSpPr>
          <p:spPr bwMode="auto">
            <a:xfrm>
              <a:off x="2976" y="2352"/>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Distort</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6" name="Group 19">
            <a:extLst>
              <a:ext uri="{FF2B5EF4-FFF2-40B4-BE49-F238E27FC236}">
                <a16:creationId xmlns:a16="http://schemas.microsoft.com/office/drawing/2014/main" id="{CDD7D47A-E759-4688-B67B-E9DF4CA57AE0}"/>
              </a:ext>
            </a:extLst>
          </p:cNvPr>
          <p:cNvGrpSpPr>
            <a:grpSpLocks/>
          </p:cNvGrpSpPr>
          <p:nvPr/>
        </p:nvGrpSpPr>
        <p:grpSpPr bwMode="auto">
          <a:xfrm>
            <a:off x="7086600" y="2819400"/>
            <a:ext cx="1676400" cy="1143000"/>
            <a:chOff x="3504" y="1776"/>
            <a:chExt cx="1056" cy="720"/>
          </a:xfrm>
        </p:grpSpPr>
        <p:sp>
          <p:nvSpPr>
            <p:cNvPr id="472083" name="Line 20">
              <a:extLst>
                <a:ext uri="{FF2B5EF4-FFF2-40B4-BE49-F238E27FC236}">
                  <a16:creationId xmlns:a16="http://schemas.microsoft.com/office/drawing/2014/main" id="{681D52CC-3FA8-4E5C-A81D-B1399CA6E3B5}"/>
                </a:ext>
              </a:extLst>
            </p:cNvPr>
            <p:cNvSpPr>
              <a:spLocks noChangeShapeType="1"/>
            </p:cNvSpPr>
            <p:nvPr/>
          </p:nvSpPr>
          <p:spPr bwMode="auto">
            <a:xfrm flipH="1" flipV="1">
              <a:off x="3696" y="1776"/>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2084" name="Text Box 21">
              <a:extLst>
                <a:ext uri="{FF2B5EF4-FFF2-40B4-BE49-F238E27FC236}">
                  <a16:creationId xmlns:a16="http://schemas.microsoft.com/office/drawing/2014/main" id="{E6ED59A1-9EA5-4036-A8D5-E219710C77E6}"/>
                </a:ext>
              </a:extLst>
            </p:cNvPr>
            <p:cNvSpPr txBox="1">
              <a:spLocks noChangeArrowheads="1"/>
            </p:cNvSpPr>
            <p:nvPr/>
          </p:nvSpPr>
          <p:spPr bwMode="auto">
            <a:xfrm>
              <a:off x="3504" y="201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Divert</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grpSp>
        <p:nvGrpSpPr>
          <p:cNvPr id="7" name="Group 22">
            <a:extLst>
              <a:ext uri="{FF2B5EF4-FFF2-40B4-BE49-F238E27FC236}">
                <a16:creationId xmlns:a16="http://schemas.microsoft.com/office/drawing/2014/main" id="{BF09CABC-919B-490F-BE2C-153A70D9657C}"/>
              </a:ext>
            </a:extLst>
          </p:cNvPr>
          <p:cNvGrpSpPr>
            <a:grpSpLocks/>
          </p:cNvGrpSpPr>
          <p:nvPr/>
        </p:nvGrpSpPr>
        <p:grpSpPr bwMode="auto">
          <a:xfrm>
            <a:off x="8305800" y="2133600"/>
            <a:ext cx="1676400" cy="1143000"/>
            <a:chOff x="4272" y="1344"/>
            <a:chExt cx="1056" cy="720"/>
          </a:xfrm>
        </p:grpSpPr>
        <p:sp>
          <p:nvSpPr>
            <p:cNvPr id="472081" name="Line 23">
              <a:extLst>
                <a:ext uri="{FF2B5EF4-FFF2-40B4-BE49-F238E27FC236}">
                  <a16:creationId xmlns:a16="http://schemas.microsoft.com/office/drawing/2014/main" id="{E21B4E87-BF7D-465F-B3F8-3F2C1EB19BA1}"/>
                </a:ext>
              </a:extLst>
            </p:cNvPr>
            <p:cNvSpPr>
              <a:spLocks noChangeShapeType="1"/>
            </p:cNvSpPr>
            <p:nvPr/>
          </p:nvSpPr>
          <p:spPr bwMode="auto">
            <a:xfrm flipH="1" flipV="1">
              <a:off x="4272" y="1344"/>
              <a:ext cx="528" cy="720"/>
            </a:xfrm>
            <a:prstGeom prst="line">
              <a:avLst/>
            </a:prstGeom>
            <a:noFill/>
            <a:ln w="57150">
              <a:solidFill>
                <a:schemeClr val="accent1"/>
              </a:solidFill>
              <a:round/>
              <a:headEnd/>
              <a:tailEnd type="triangle" w="med" len="med"/>
            </a:ln>
            <a:extLst>
              <a:ext uri="{909E8E84-426E-40DD-AFC4-6F175D3DCCD1}">
                <a14:hiddenFill xmlns:a14="http://schemas.microsoft.com/office/drawing/2010/main">
                  <a:no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000000"/>
                </a:solidFill>
                <a:effectLst/>
                <a:uLnTx/>
                <a:uFillTx/>
                <a:latin typeface="Storybook" pitchFamily="2" charset="0"/>
                <a:ea typeface="+mn-ea"/>
                <a:cs typeface="+mn-cs"/>
              </a:endParaRPr>
            </a:p>
          </p:txBody>
        </p:sp>
        <p:sp>
          <p:nvSpPr>
            <p:cNvPr id="472082" name="Text Box 24">
              <a:extLst>
                <a:ext uri="{FF2B5EF4-FFF2-40B4-BE49-F238E27FC236}">
                  <a16:creationId xmlns:a16="http://schemas.microsoft.com/office/drawing/2014/main" id="{58EB694B-6B0C-4405-A07A-F8E1E361386C}"/>
                </a:ext>
              </a:extLst>
            </p:cNvPr>
            <p:cNvSpPr txBox="1">
              <a:spLocks noChangeArrowheads="1"/>
            </p:cNvSpPr>
            <p:nvPr/>
          </p:nvSpPr>
          <p:spPr bwMode="auto">
            <a:xfrm>
              <a:off x="4272" y="1536"/>
              <a:ext cx="1056"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altLang="en-US" sz="28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rPr>
                <a:t>Disarm</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grpSp>
      <p:sp>
        <p:nvSpPr>
          <p:cNvPr id="2140185" name="WordArt 25">
            <a:extLst>
              <a:ext uri="{FF2B5EF4-FFF2-40B4-BE49-F238E27FC236}">
                <a16:creationId xmlns:a16="http://schemas.microsoft.com/office/drawing/2014/main" id="{B2924A22-9D1B-4F52-8E66-B1C2EEBC2A1F}"/>
              </a:ext>
            </a:extLst>
          </p:cNvPr>
          <p:cNvSpPr>
            <a:spLocks noChangeArrowheads="1" noChangeShapeType="1"/>
          </p:cNvSpPr>
          <p:nvPr/>
        </p:nvSpPr>
        <p:spPr bwMode="auto">
          <a:xfrm>
            <a:off x="6324600" y="457200"/>
            <a:ext cx="3733800" cy="5588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2nd Coming Of Christ</a:t>
            </a:r>
          </a:p>
        </p:txBody>
      </p:sp>
      <p:sp>
        <p:nvSpPr>
          <p:cNvPr id="2140186" name="Rectangle 26">
            <a:extLst>
              <a:ext uri="{FF2B5EF4-FFF2-40B4-BE49-F238E27FC236}">
                <a16:creationId xmlns:a16="http://schemas.microsoft.com/office/drawing/2014/main" id="{10D3D97A-C4B6-4579-9A50-92D30EAE9762}"/>
              </a:ext>
            </a:extLst>
          </p:cNvPr>
          <p:cNvSpPr>
            <a:spLocks noChangeArrowheads="1"/>
          </p:cNvSpPr>
          <p:nvPr/>
        </p:nvSpPr>
        <p:spPr bwMode="auto">
          <a:xfrm>
            <a:off x="7162800" y="5410200"/>
            <a:ext cx="3505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3200" b="1" i="0" u="none" strike="noStrike" kern="1200" cap="none" spc="0" normalizeH="0" baseline="0" noProof="0">
                <a:ln>
                  <a:noFill/>
                </a:ln>
                <a:solidFill>
                  <a:srgbClr val="E30455"/>
                </a:solidFill>
                <a:effectLst/>
                <a:uLnTx/>
                <a:uFillTx/>
                <a:latin typeface="Comic Sans MS Bold" panose="030F0902030302020204" pitchFamily="66" charset="0"/>
                <a:ea typeface="ＭＳ Ｐゴシック" panose="020B0600070205080204" pitchFamily="34" charset="-128"/>
                <a:cs typeface="+mn-cs"/>
              </a:rPr>
              <a:t>The Deadly D’s of the Devil</a:t>
            </a:r>
            <a:endParaRPr kumimoji="0" lang="en-US" altLang="en-US" sz="2400" b="0" i="0" u="none" strike="noStrike" kern="1200" cap="none" spc="0" normalizeH="0" baseline="0" noProof="0">
              <a:ln>
                <a:noFill/>
              </a:ln>
              <a:solidFill>
                <a:srgbClr val="FFEAA3"/>
              </a:solidFill>
              <a:effectLst/>
              <a:uLnTx/>
              <a:uFillTx/>
              <a:latin typeface="Comic Sans MS Bold" panose="030F0902030302020204" pitchFamily="66" charset="0"/>
              <a:ea typeface="ＭＳ Ｐゴシック" panose="020B0600070205080204" pitchFamily="34" charset="-128"/>
              <a:cs typeface="+mn-cs"/>
            </a:endParaRPr>
          </a:p>
        </p:txBody>
      </p:sp>
      <p:sp>
        <p:nvSpPr>
          <p:cNvPr id="2140187" name="WordArt 27">
            <a:extLst>
              <a:ext uri="{FF2B5EF4-FFF2-40B4-BE49-F238E27FC236}">
                <a16:creationId xmlns:a16="http://schemas.microsoft.com/office/drawing/2014/main" id="{7E7889F7-6760-46C9-A7F1-3189DD3DF180}"/>
              </a:ext>
            </a:extLst>
          </p:cNvPr>
          <p:cNvSpPr>
            <a:spLocks noChangeArrowheads="1" noChangeShapeType="1" noTextEdit="1"/>
          </p:cNvSpPr>
          <p:nvPr/>
        </p:nvSpPr>
        <p:spPr bwMode="auto">
          <a:xfrm rot="19483906">
            <a:off x="4306888" y="2568575"/>
            <a:ext cx="2590800" cy="558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FFFF00"/>
                  </a:solidFill>
                  <a:round/>
                  <a:headEnd/>
                  <a:tailEnd/>
                </a:ln>
                <a:solidFill>
                  <a:srgbClr val="00FFFF"/>
                </a:solidFill>
                <a:effectLst>
                  <a:outerShdw dist="35921" dir="2700000" algn="ctr" rotWithShape="0">
                    <a:srgbClr val="C0C0C0"/>
                  </a:outerShdw>
                </a:effectLst>
                <a:uLnTx/>
                <a:uFillTx/>
                <a:latin typeface="Impact" panose="020B0806030902050204" pitchFamily="34" charset="0"/>
                <a:ea typeface="+mn-ea"/>
                <a:cs typeface="+mn-cs"/>
              </a:rPr>
              <a:t>Church</a:t>
            </a:r>
          </a:p>
        </p:txBody>
      </p:sp>
      <p:pic>
        <p:nvPicPr>
          <p:cNvPr id="2140188" name="Picture 28" descr="Jesus carrying cross">
            <a:extLst>
              <a:ext uri="{FF2B5EF4-FFF2-40B4-BE49-F238E27FC236}">
                <a16:creationId xmlns:a16="http://schemas.microsoft.com/office/drawing/2014/main" id="{1835688D-0473-4FD4-9FD5-2C6E9A7A07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9050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140163"/>
                                        </p:tgtEl>
                                        <p:attrNameLst>
                                          <p:attrName>style.visibility</p:attrName>
                                        </p:attrNameLst>
                                      </p:cBhvr>
                                      <p:to>
                                        <p:strVal val="visible"/>
                                      </p:to>
                                    </p:set>
                                    <p:animEffect transition="in" filter="dissolve">
                                      <p:cBhvr>
                                        <p:cTn id="7" dur="500"/>
                                        <p:tgtEl>
                                          <p:spTgt spid="214016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40165"/>
                                        </p:tgtEl>
                                        <p:attrNameLst>
                                          <p:attrName>style.visibility</p:attrName>
                                        </p:attrNameLst>
                                      </p:cBhvr>
                                      <p:to>
                                        <p:strVal val="visible"/>
                                      </p:to>
                                    </p:set>
                                    <p:animEffect transition="in" filter="dissolve">
                                      <p:cBhvr>
                                        <p:cTn id="12" dur="500"/>
                                        <p:tgtEl>
                                          <p:spTgt spid="214016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140188"/>
                                        </p:tgtEl>
                                        <p:attrNameLst>
                                          <p:attrName>style.visibility</p:attrName>
                                        </p:attrNameLst>
                                      </p:cBhvr>
                                      <p:to>
                                        <p:strVal val="visible"/>
                                      </p:to>
                                    </p:set>
                                    <p:animEffect transition="in" filter="dissolve">
                                      <p:cBhvr>
                                        <p:cTn id="17" dur="500"/>
                                        <p:tgtEl>
                                          <p:spTgt spid="214018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40166"/>
                                        </p:tgtEl>
                                        <p:attrNameLst>
                                          <p:attrName>style.visibility</p:attrName>
                                        </p:attrNameLst>
                                      </p:cBhvr>
                                      <p:to>
                                        <p:strVal val="visible"/>
                                      </p:to>
                                    </p:set>
                                    <p:animEffect transition="in" filter="dissolve">
                                      <p:cBhvr>
                                        <p:cTn id="22" dur="500"/>
                                        <p:tgtEl>
                                          <p:spTgt spid="214016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140164"/>
                                        </p:tgtEl>
                                        <p:attrNameLst>
                                          <p:attrName>style.visibility</p:attrName>
                                        </p:attrNameLst>
                                      </p:cBhvr>
                                      <p:to>
                                        <p:strVal val="visible"/>
                                      </p:to>
                                    </p:set>
                                    <p:animEffect transition="in" filter="dissolve">
                                      <p:cBhvr>
                                        <p:cTn id="27" dur="500"/>
                                        <p:tgtEl>
                                          <p:spTgt spid="214016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140187"/>
                                        </p:tgtEl>
                                        <p:attrNameLst>
                                          <p:attrName>style.visibility</p:attrName>
                                        </p:attrNameLst>
                                      </p:cBhvr>
                                      <p:to>
                                        <p:strVal val="visible"/>
                                      </p:to>
                                    </p:set>
                                    <p:animEffect transition="in" filter="dissolve">
                                      <p:cBhvr>
                                        <p:cTn id="32" dur="500"/>
                                        <p:tgtEl>
                                          <p:spTgt spid="214018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2140185"/>
                                        </p:tgtEl>
                                        <p:attrNameLst>
                                          <p:attrName>style.visibility</p:attrName>
                                        </p:attrNameLst>
                                      </p:cBhvr>
                                      <p:to>
                                        <p:strVal val="visible"/>
                                      </p:to>
                                    </p:set>
                                    <p:animEffect transition="in" filter="dissolve">
                                      <p:cBhvr>
                                        <p:cTn id="37" dur="500"/>
                                        <p:tgtEl>
                                          <p:spTgt spid="214018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dissolve">
                                      <p:cBhvr>
                                        <p:cTn id="42" dur="500"/>
                                        <p:tgtEl>
                                          <p:spTgt spid="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dissolve">
                                      <p:cBhvr>
                                        <p:cTn id="47" dur="500"/>
                                        <p:tgtEl>
                                          <p:spTgt spid="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9" presetClass="entr" presetSubtype="0" fill="hold" nodeType="clickEffect">
                                  <p:stCondLst>
                                    <p:cond delay="0"/>
                                  </p:stCondLst>
                                  <p:childTnLst>
                                    <p:set>
                                      <p:cBhvr>
                                        <p:cTn id="56" dur="1" fill="hold">
                                          <p:stCondLst>
                                            <p:cond delay="0"/>
                                          </p:stCondLst>
                                        </p:cTn>
                                        <p:tgtEl>
                                          <p:spTgt spid="5"/>
                                        </p:tgtEl>
                                        <p:attrNameLst>
                                          <p:attrName>style.visibility</p:attrName>
                                        </p:attrNameLst>
                                      </p:cBhvr>
                                      <p:to>
                                        <p:strVal val="visible"/>
                                      </p:to>
                                    </p:set>
                                    <p:animEffect transition="in" filter="dissolve">
                                      <p:cBhvr>
                                        <p:cTn id="57" dur="500"/>
                                        <p:tgtEl>
                                          <p:spTgt spid="5"/>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9" presetClass="entr" presetSubtype="0" fill="hold" nodeType="clickEffect">
                                  <p:stCondLst>
                                    <p:cond delay="0"/>
                                  </p:stCondLst>
                                  <p:childTnLst>
                                    <p:set>
                                      <p:cBhvr>
                                        <p:cTn id="61" dur="1" fill="hold">
                                          <p:stCondLst>
                                            <p:cond delay="0"/>
                                          </p:stCondLst>
                                        </p:cTn>
                                        <p:tgtEl>
                                          <p:spTgt spid="6"/>
                                        </p:tgtEl>
                                        <p:attrNameLst>
                                          <p:attrName>style.visibility</p:attrName>
                                        </p:attrNameLst>
                                      </p:cBhvr>
                                      <p:to>
                                        <p:strVal val="visible"/>
                                      </p:to>
                                    </p:set>
                                    <p:animEffect transition="in" filter="dissolve">
                                      <p:cBhvr>
                                        <p:cTn id="62" dur="500"/>
                                        <p:tgtEl>
                                          <p:spTgt spid="6"/>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9" presetClass="entr" presetSubtype="0" fill="hold" nodeType="clickEffect">
                                  <p:stCondLst>
                                    <p:cond delay="0"/>
                                  </p:stCondLst>
                                  <p:childTnLst>
                                    <p:set>
                                      <p:cBhvr>
                                        <p:cTn id="66" dur="1" fill="hold">
                                          <p:stCondLst>
                                            <p:cond delay="0"/>
                                          </p:stCondLst>
                                        </p:cTn>
                                        <p:tgtEl>
                                          <p:spTgt spid="7"/>
                                        </p:tgtEl>
                                        <p:attrNameLst>
                                          <p:attrName>style.visibility</p:attrName>
                                        </p:attrNameLst>
                                      </p:cBhvr>
                                      <p:to>
                                        <p:strVal val="visible"/>
                                      </p:to>
                                    </p:set>
                                    <p:animEffect transition="in" filter="dissolve">
                                      <p:cBhvr>
                                        <p:cTn id="67" dur="500"/>
                                        <p:tgtEl>
                                          <p:spTgt spid="7"/>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499"/>
                                          </p:stCondLst>
                                        </p:cTn>
                                        <p:tgtEl>
                                          <p:spTgt spid="214018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165" grpId="0" animBg="1"/>
      <p:bldP spid="2140166" grpId="0" animBg="1"/>
      <p:bldP spid="2140186" grpId="0"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showMasterPhAnim="0">
  <p:cSld>
    <p:bg>
      <p:bgPr>
        <a:solidFill>
          <a:schemeClr val="tx1"/>
        </a:solidFill>
        <a:effectLst/>
      </p:bgPr>
    </p:bg>
    <p:spTree>
      <p:nvGrpSpPr>
        <p:cNvPr id="1" name=""/>
        <p:cNvGrpSpPr/>
        <p:nvPr/>
      </p:nvGrpSpPr>
      <p:grpSpPr>
        <a:xfrm>
          <a:off x="0" y="0"/>
          <a:ext cx="0" cy="0"/>
          <a:chOff x="0" y="0"/>
          <a:chExt cx="0" cy="0"/>
        </a:xfrm>
      </p:grpSpPr>
      <p:sp>
        <p:nvSpPr>
          <p:cNvPr id="473090" name="Rectangle 2">
            <a:extLst>
              <a:ext uri="{FF2B5EF4-FFF2-40B4-BE49-F238E27FC236}">
                <a16:creationId xmlns:a16="http://schemas.microsoft.com/office/drawing/2014/main" id="{21E3F5BB-73D7-4EA9-91AA-57A5282C841E}"/>
              </a:ext>
            </a:extLst>
          </p:cNvPr>
          <p:cNvSpPr>
            <a:spLocks noGrp="1" noChangeArrowheads="1"/>
          </p:cNvSpPr>
          <p:nvPr>
            <p:ph type="title"/>
          </p:nvPr>
        </p:nvSpPr>
        <p:spPr>
          <a:xfrm>
            <a:off x="2209800" y="152400"/>
            <a:ext cx="7772400" cy="1143000"/>
          </a:xfrm>
        </p:spPr>
        <p:txBody>
          <a:bodyPr/>
          <a:lstStyle/>
          <a:p>
            <a:pPr eaLnBrk="1" hangingPunct="1"/>
            <a:r>
              <a:rPr lang="en-US" altLang="en-US">
                <a:solidFill>
                  <a:schemeClr val="accent1"/>
                </a:solidFill>
                <a:latin typeface="Comic Sans MS Bold" panose="030F0902030302020204" pitchFamily="66" charset="0"/>
              </a:rPr>
              <a:t>A Premise!</a:t>
            </a:r>
            <a:endParaRPr lang="en-US" altLang="en-US"/>
          </a:p>
        </p:txBody>
      </p:sp>
      <p:sp>
        <p:nvSpPr>
          <p:cNvPr id="2142211" name="Rectangle 3">
            <a:extLst>
              <a:ext uri="{FF2B5EF4-FFF2-40B4-BE49-F238E27FC236}">
                <a16:creationId xmlns:a16="http://schemas.microsoft.com/office/drawing/2014/main" id="{72B68457-340A-4039-838A-244DCFC063BD}"/>
              </a:ext>
            </a:extLst>
          </p:cNvPr>
          <p:cNvSpPr>
            <a:spLocks noGrp="1" noChangeArrowheads="1"/>
          </p:cNvSpPr>
          <p:nvPr>
            <p:ph type="body" idx="1"/>
          </p:nvPr>
        </p:nvSpPr>
        <p:spPr>
          <a:xfrm>
            <a:off x="2286000" y="1143000"/>
            <a:ext cx="7772400" cy="4419600"/>
          </a:xfrm>
        </p:spPr>
        <p:txBody>
          <a:bodyPr/>
          <a:lstStyle/>
          <a:p>
            <a:pPr algn="ctr" eaLnBrk="1" hangingPunct="1">
              <a:buFontTx/>
              <a:buNone/>
            </a:pPr>
            <a:r>
              <a:rPr lang="en-US" altLang="en-US" sz="4000">
                <a:solidFill>
                  <a:srgbClr val="FFEAA3"/>
                </a:solidFill>
                <a:latin typeface="Comic Sans MS Bold" panose="030F0902030302020204" pitchFamily="66" charset="0"/>
              </a:rPr>
              <a:t>If God is for it, Satan is against it</a:t>
            </a:r>
          </a:p>
          <a:p>
            <a:pPr algn="ctr" eaLnBrk="1" hangingPunct="1">
              <a:buFontTx/>
              <a:buNone/>
            </a:pPr>
            <a:r>
              <a:rPr lang="en-US" altLang="en-US" sz="4000">
                <a:solidFill>
                  <a:srgbClr val="FFEAA3"/>
                </a:solidFill>
                <a:latin typeface="Comic Sans MS Bold" panose="030F0902030302020204" pitchFamily="66" charset="0"/>
              </a:rPr>
              <a:t>If Satan is for it, God is against it</a:t>
            </a:r>
            <a:endParaRPr lang="en-US" altLang="en-US">
              <a:solidFill>
                <a:srgbClr val="FFEAA3"/>
              </a:solidFill>
            </a:endParaRPr>
          </a:p>
        </p:txBody>
      </p:sp>
      <p:pic>
        <p:nvPicPr>
          <p:cNvPr id="473092" name="Picture 4" descr="Jesus Satan on rock">
            <a:extLst>
              <a:ext uri="{FF2B5EF4-FFF2-40B4-BE49-F238E27FC236}">
                <a16:creationId xmlns:a16="http://schemas.microsoft.com/office/drawing/2014/main" id="{38943D44-60BD-44E8-8A6D-47160A9C3A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9600" y="37338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142211">
                                            <p:txEl>
                                              <p:pRg st="0" end="0"/>
                                            </p:txEl>
                                          </p:spTgt>
                                        </p:tgtEl>
                                        <p:attrNameLst>
                                          <p:attrName>style.visibility</p:attrName>
                                        </p:attrNameLst>
                                      </p:cBhvr>
                                      <p:to>
                                        <p:strVal val="visible"/>
                                      </p:to>
                                    </p:set>
                                    <p:anim calcmode="lin" valueType="num">
                                      <p:cBhvr>
                                        <p:cTn id="7" dur="500" fill="hold"/>
                                        <p:tgtEl>
                                          <p:spTgt spid="21422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4221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42211">
                                            <p:txEl>
                                              <p:pRg st="1" end="1"/>
                                            </p:txEl>
                                          </p:spTgt>
                                        </p:tgtEl>
                                        <p:attrNameLst>
                                          <p:attrName>style.visibility</p:attrName>
                                        </p:attrNameLst>
                                      </p:cBhvr>
                                      <p:to>
                                        <p:strVal val="visible"/>
                                      </p:to>
                                    </p:set>
                                    <p:anim calcmode="lin" valueType="num">
                                      <p:cBhvr>
                                        <p:cTn id="13" dur="500" fill="hold"/>
                                        <p:tgtEl>
                                          <p:spTgt spid="2142211">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214221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2211" grpId="0" build="p" autoUpdateAnimBg="0"/>
    </p:bldLst>
  </p:timing>
</p:sld>
</file>

<file path=ppt/slides/slide118.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474114" name="Rectangle 2">
            <a:extLst>
              <a:ext uri="{FF2B5EF4-FFF2-40B4-BE49-F238E27FC236}">
                <a16:creationId xmlns:a16="http://schemas.microsoft.com/office/drawing/2014/main" id="{C636B442-289B-456B-80F1-148F1B06B66B}"/>
              </a:ext>
            </a:extLst>
          </p:cNvPr>
          <p:cNvSpPr>
            <a:spLocks noGrp="1" noChangeArrowheads="1"/>
          </p:cNvSpPr>
          <p:nvPr>
            <p:ph type="title"/>
          </p:nvPr>
        </p:nvSpPr>
        <p:spPr>
          <a:xfrm>
            <a:off x="2590800" y="0"/>
            <a:ext cx="8077200" cy="1295400"/>
          </a:xfrm>
        </p:spPr>
        <p:txBody>
          <a:bodyPr/>
          <a:lstStyle/>
          <a:p>
            <a:pPr eaLnBrk="1" hangingPunct="1"/>
            <a:r>
              <a:rPr lang="en-US" altLang="en-US" sz="5400">
                <a:solidFill>
                  <a:srgbClr val="23246C"/>
                </a:solidFill>
                <a:latin typeface="Comic Sans MS Bold" panose="030F0902030302020204" pitchFamily="66" charset="0"/>
              </a:rPr>
              <a:t>Satanic Strategies</a:t>
            </a:r>
            <a:endParaRPr lang="en-US" altLang="en-US"/>
          </a:p>
        </p:txBody>
      </p:sp>
      <p:sp>
        <p:nvSpPr>
          <p:cNvPr id="2144259" name="Rectangle 3">
            <a:extLst>
              <a:ext uri="{FF2B5EF4-FFF2-40B4-BE49-F238E27FC236}">
                <a16:creationId xmlns:a16="http://schemas.microsoft.com/office/drawing/2014/main" id="{68C7E21A-5A39-40F3-AF90-9B2B4294932C}"/>
              </a:ext>
            </a:extLst>
          </p:cNvPr>
          <p:cNvSpPr>
            <a:spLocks noGrp="1" noChangeArrowheads="1"/>
          </p:cNvSpPr>
          <p:nvPr>
            <p:ph type="body" idx="1"/>
          </p:nvPr>
        </p:nvSpPr>
        <p:spPr>
          <a:xfrm>
            <a:off x="2133600" y="1676400"/>
            <a:ext cx="8153400" cy="4953000"/>
          </a:xfrm>
        </p:spPr>
        <p:txBody>
          <a:bodyPr/>
          <a:lstStyle/>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Diverted </a:t>
            </a:r>
            <a:r>
              <a:rPr lang="en-US" sz="2800" b="1" u="sng">
                <a:effectLst>
                  <a:outerShdw blurRad="38100" dist="38100" dir="2700000" algn="tl">
                    <a:srgbClr val="FFFFFF"/>
                  </a:outerShdw>
                </a:effectLst>
                <a:latin typeface="Comic Sans MS" pitchFamily="66" charset="0"/>
              </a:rPr>
              <a:t>Trust</a:t>
            </a:r>
          </a:p>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Everything is </a:t>
            </a:r>
            <a:r>
              <a:rPr lang="en-US" sz="2800" b="1" u="sng">
                <a:effectLst>
                  <a:outerShdw blurRad="38100" dist="38100" dir="2700000" algn="tl">
                    <a:srgbClr val="FFFFFF"/>
                  </a:outerShdw>
                </a:effectLst>
                <a:latin typeface="Comic Sans MS" pitchFamily="66" charset="0"/>
              </a:rPr>
              <a:t>relative</a:t>
            </a:r>
            <a:r>
              <a:rPr lang="en-US" sz="2800" b="1">
                <a:effectLst>
                  <a:outerShdw blurRad="38100" dist="38100" dir="2700000" algn="tl">
                    <a:srgbClr val="FFFFFF"/>
                  </a:outerShdw>
                </a:effectLst>
                <a:latin typeface="Comic Sans MS" pitchFamily="66" charset="0"/>
              </a:rPr>
              <a:t> (No absolute Truth)</a:t>
            </a:r>
          </a:p>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Trust in </a:t>
            </a:r>
            <a:r>
              <a:rPr lang="en-US" sz="2800" b="1" u="sng">
                <a:effectLst>
                  <a:outerShdw blurRad="38100" dist="38100" dir="2700000" algn="tl">
                    <a:srgbClr val="FFFFFF"/>
                  </a:outerShdw>
                </a:effectLst>
                <a:latin typeface="Comic Sans MS" pitchFamily="66" charset="0"/>
              </a:rPr>
              <a:t>human reason</a:t>
            </a:r>
          </a:p>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Bending or compromising God’s Word to justify </a:t>
            </a:r>
            <a:r>
              <a:rPr lang="en-US" sz="2800" b="1" u="sng">
                <a:effectLst>
                  <a:outerShdw blurRad="38100" dist="38100" dir="2700000" algn="tl">
                    <a:srgbClr val="FFFFFF"/>
                  </a:outerShdw>
                </a:effectLst>
                <a:latin typeface="Comic Sans MS" pitchFamily="66" charset="0"/>
              </a:rPr>
              <a:t>unethical behavior</a:t>
            </a:r>
          </a:p>
          <a:p>
            <a:pPr marL="533400" indent="-533400" eaLnBrk="1" hangingPunct="1">
              <a:lnSpc>
                <a:spcPct val="90000"/>
              </a:lnSpc>
              <a:buBlip>
                <a:blip r:embed="rId3"/>
              </a:buBlip>
              <a:defRPr/>
            </a:pPr>
            <a:r>
              <a:rPr lang="en-US" sz="2800" b="1" u="sng">
                <a:effectLst>
                  <a:outerShdw blurRad="38100" dist="38100" dir="2700000" algn="tl">
                    <a:srgbClr val="FFFFFF"/>
                  </a:outerShdw>
                </a:effectLst>
                <a:latin typeface="Comic Sans MS" pitchFamily="66" charset="0"/>
              </a:rPr>
              <a:t>Selfishness</a:t>
            </a:r>
          </a:p>
          <a:p>
            <a:pPr marL="533400" indent="-533400" eaLnBrk="1" hangingPunct="1">
              <a:lnSpc>
                <a:spcPct val="90000"/>
              </a:lnSpc>
              <a:buBlip>
                <a:blip r:embed="rId3"/>
              </a:buBlip>
              <a:defRPr/>
            </a:pPr>
            <a:r>
              <a:rPr lang="en-US" sz="2800" b="1" u="sng">
                <a:effectLst>
                  <a:outerShdw blurRad="38100" dist="38100" dir="2700000" algn="tl">
                    <a:srgbClr val="FFFFFF"/>
                  </a:outerShdw>
                </a:effectLst>
                <a:latin typeface="Comic Sans MS" pitchFamily="66" charset="0"/>
              </a:rPr>
              <a:t>Discredit</a:t>
            </a:r>
            <a:r>
              <a:rPr lang="en-US" sz="2800" b="1">
                <a:effectLst>
                  <a:outerShdw blurRad="38100" dist="38100" dir="2700000" algn="tl">
                    <a:srgbClr val="FFFFFF"/>
                  </a:outerShdw>
                </a:effectLst>
                <a:latin typeface="Comic Sans MS" pitchFamily="66" charset="0"/>
              </a:rPr>
              <a:t> your reputation</a:t>
            </a:r>
          </a:p>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Negative </a:t>
            </a:r>
            <a:r>
              <a:rPr lang="en-US" sz="2800" b="1" u="sng">
                <a:effectLst>
                  <a:outerShdw blurRad="38100" dist="38100" dir="2700000" algn="tl">
                    <a:srgbClr val="FFFFFF"/>
                  </a:outerShdw>
                </a:effectLst>
                <a:latin typeface="Comic Sans MS" pitchFamily="66" charset="0"/>
              </a:rPr>
              <a:t>attitudes</a:t>
            </a:r>
          </a:p>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Fueling the </a:t>
            </a:r>
            <a:r>
              <a:rPr lang="en-US" sz="2800" b="1" u="sng">
                <a:effectLst>
                  <a:outerShdw blurRad="38100" dist="38100" dir="2700000" algn="tl">
                    <a:srgbClr val="FFFFFF"/>
                  </a:outerShdw>
                </a:effectLst>
                <a:latin typeface="Comic Sans MS" pitchFamily="66" charset="0"/>
              </a:rPr>
              <a:t>Ego</a:t>
            </a:r>
          </a:p>
          <a:p>
            <a:pPr marL="533400" indent="-533400" eaLnBrk="1" hangingPunct="1">
              <a:lnSpc>
                <a:spcPct val="90000"/>
              </a:lnSpc>
              <a:buBlip>
                <a:blip r:embed="rId3"/>
              </a:buBlip>
              <a:defRPr/>
            </a:pPr>
            <a:r>
              <a:rPr lang="en-US" sz="2800" b="1">
                <a:effectLst>
                  <a:outerShdw blurRad="38100" dist="38100" dir="2700000" algn="tl">
                    <a:srgbClr val="FFFFFF"/>
                  </a:outerShdw>
                </a:effectLst>
                <a:latin typeface="Comic Sans MS" pitchFamily="66" charset="0"/>
              </a:rPr>
              <a:t>Getting </a:t>
            </a:r>
            <a:r>
              <a:rPr lang="en-US" sz="2800" b="1" u="sng">
                <a:effectLst>
                  <a:outerShdw blurRad="38100" dist="38100" dir="2700000" algn="tl">
                    <a:srgbClr val="FFFFFF"/>
                  </a:outerShdw>
                </a:effectLst>
                <a:latin typeface="Comic Sans MS" pitchFamily="66" charset="0"/>
              </a:rPr>
              <a:t>anger</a:t>
            </a:r>
            <a:r>
              <a:rPr lang="en-US" sz="2800" b="1">
                <a:effectLst>
                  <a:outerShdw blurRad="38100" dist="38100" dir="2700000" algn="tl">
                    <a:srgbClr val="FFFFFF"/>
                  </a:outerShdw>
                </a:effectLst>
                <a:latin typeface="Comic Sans MS" pitchFamily="66" charset="0"/>
              </a:rPr>
              <a:t> to rule your life</a:t>
            </a:r>
            <a:endParaRPr lang="en-US" sz="2800"/>
          </a:p>
        </p:txBody>
      </p:sp>
      <p:pic>
        <p:nvPicPr>
          <p:cNvPr id="474116" name="Picture 4" descr="ice">
            <a:extLst>
              <a:ext uri="{FF2B5EF4-FFF2-40B4-BE49-F238E27FC236}">
                <a16:creationId xmlns:a16="http://schemas.microsoft.com/office/drawing/2014/main" id="{9CB5F6CE-65C7-43E2-A1CB-D7C43A7D92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13738" y="4419600"/>
            <a:ext cx="213995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44259">
                                            <p:txEl>
                                              <p:pRg st="0" end="0"/>
                                            </p:txEl>
                                          </p:spTgt>
                                        </p:tgtEl>
                                        <p:attrNameLst>
                                          <p:attrName>style.visibility</p:attrName>
                                        </p:attrNameLst>
                                      </p:cBhvr>
                                      <p:to>
                                        <p:strVal val="visible"/>
                                      </p:to>
                                    </p:set>
                                    <p:animEffect transition="in" filter="dissolve">
                                      <p:cBhvr>
                                        <p:cTn id="7" dur="500"/>
                                        <p:tgtEl>
                                          <p:spTgt spid="214425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44259">
                                            <p:txEl>
                                              <p:pRg st="1" end="1"/>
                                            </p:txEl>
                                          </p:spTgt>
                                        </p:tgtEl>
                                        <p:attrNameLst>
                                          <p:attrName>style.visibility</p:attrName>
                                        </p:attrNameLst>
                                      </p:cBhvr>
                                      <p:to>
                                        <p:strVal val="visible"/>
                                      </p:to>
                                    </p:set>
                                    <p:animEffect transition="in" filter="dissolve">
                                      <p:cBhvr>
                                        <p:cTn id="12" dur="500"/>
                                        <p:tgtEl>
                                          <p:spTgt spid="214425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44259">
                                            <p:txEl>
                                              <p:pRg st="2" end="2"/>
                                            </p:txEl>
                                          </p:spTgt>
                                        </p:tgtEl>
                                        <p:attrNameLst>
                                          <p:attrName>style.visibility</p:attrName>
                                        </p:attrNameLst>
                                      </p:cBhvr>
                                      <p:to>
                                        <p:strVal val="visible"/>
                                      </p:to>
                                    </p:set>
                                    <p:animEffect transition="in" filter="dissolve">
                                      <p:cBhvr>
                                        <p:cTn id="17" dur="500"/>
                                        <p:tgtEl>
                                          <p:spTgt spid="214425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144259">
                                            <p:txEl>
                                              <p:pRg st="3" end="3"/>
                                            </p:txEl>
                                          </p:spTgt>
                                        </p:tgtEl>
                                        <p:attrNameLst>
                                          <p:attrName>style.visibility</p:attrName>
                                        </p:attrNameLst>
                                      </p:cBhvr>
                                      <p:to>
                                        <p:strVal val="visible"/>
                                      </p:to>
                                    </p:set>
                                    <p:animEffect transition="in" filter="dissolve">
                                      <p:cBhvr>
                                        <p:cTn id="22" dur="500"/>
                                        <p:tgtEl>
                                          <p:spTgt spid="214425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44259">
                                            <p:txEl>
                                              <p:pRg st="4" end="4"/>
                                            </p:txEl>
                                          </p:spTgt>
                                        </p:tgtEl>
                                        <p:attrNameLst>
                                          <p:attrName>style.visibility</p:attrName>
                                        </p:attrNameLst>
                                      </p:cBhvr>
                                      <p:to>
                                        <p:strVal val="visible"/>
                                      </p:to>
                                    </p:set>
                                    <p:animEffect transition="in" filter="dissolve">
                                      <p:cBhvr>
                                        <p:cTn id="27" dur="500"/>
                                        <p:tgtEl>
                                          <p:spTgt spid="214425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144259">
                                            <p:txEl>
                                              <p:pRg st="5" end="5"/>
                                            </p:txEl>
                                          </p:spTgt>
                                        </p:tgtEl>
                                        <p:attrNameLst>
                                          <p:attrName>style.visibility</p:attrName>
                                        </p:attrNameLst>
                                      </p:cBhvr>
                                      <p:to>
                                        <p:strVal val="visible"/>
                                      </p:to>
                                    </p:set>
                                    <p:animEffect transition="in" filter="dissolve">
                                      <p:cBhvr>
                                        <p:cTn id="32" dur="500"/>
                                        <p:tgtEl>
                                          <p:spTgt spid="214425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44259">
                                            <p:txEl>
                                              <p:pRg st="6" end="6"/>
                                            </p:txEl>
                                          </p:spTgt>
                                        </p:tgtEl>
                                        <p:attrNameLst>
                                          <p:attrName>style.visibility</p:attrName>
                                        </p:attrNameLst>
                                      </p:cBhvr>
                                      <p:to>
                                        <p:strVal val="visible"/>
                                      </p:to>
                                    </p:set>
                                    <p:animEffect transition="in" filter="dissolve">
                                      <p:cBhvr>
                                        <p:cTn id="37" dur="500"/>
                                        <p:tgtEl>
                                          <p:spTgt spid="214425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144259">
                                            <p:txEl>
                                              <p:pRg st="7" end="7"/>
                                            </p:txEl>
                                          </p:spTgt>
                                        </p:tgtEl>
                                        <p:attrNameLst>
                                          <p:attrName>style.visibility</p:attrName>
                                        </p:attrNameLst>
                                      </p:cBhvr>
                                      <p:to>
                                        <p:strVal val="visible"/>
                                      </p:to>
                                    </p:set>
                                    <p:animEffect transition="in" filter="dissolve">
                                      <p:cBhvr>
                                        <p:cTn id="42" dur="500"/>
                                        <p:tgtEl>
                                          <p:spTgt spid="214425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144259">
                                            <p:txEl>
                                              <p:pRg st="8" end="8"/>
                                            </p:txEl>
                                          </p:spTgt>
                                        </p:tgtEl>
                                        <p:attrNameLst>
                                          <p:attrName>style.visibility</p:attrName>
                                        </p:attrNameLst>
                                      </p:cBhvr>
                                      <p:to>
                                        <p:strVal val="visible"/>
                                      </p:to>
                                    </p:set>
                                    <p:animEffect transition="in" filter="dissolve">
                                      <p:cBhvr>
                                        <p:cTn id="47" dur="500"/>
                                        <p:tgtEl>
                                          <p:spTgt spid="21442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259" grpId="0" build="p" autoUpdateAnimBg="0"/>
    </p:bldLst>
  </p:timing>
</p:sld>
</file>

<file path=ppt/slides/slide119.xml><?xml version="1.0" encoding="utf-8"?>
<p:sld xmlns:a="http://schemas.openxmlformats.org/drawingml/2006/main" xmlns:r="http://schemas.openxmlformats.org/officeDocument/2006/relationships" xmlns:p="http://schemas.openxmlformats.org/presentationml/2006/main">
  <p:cSld>
    <p:bg>
      <p:bgPr>
        <a:solidFill>
          <a:srgbClr val="D9D5B4"/>
        </a:solidFill>
        <a:effectLst/>
      </p:bgPr>
    </p:bg>
    <p:spTree>
      <p:nvGrpSpPr>
        <p:cNvPr id="1" name=""/>
        <p:cNvGrpSpPr/>
        <p:nvPr/>
      </p:nvGrpSpPr>
      <p:grpSpPr>
        <a:xfrm>
          <a:off x="0" y="0"/>
          <a:ext cx="0" cy="0"/>
          <a:chOff x="0" y="0"/>
          <a:chExt cx="0" cy="0"/>
        </a:xfrm>
      </p:grpSpPr>
      <p:pic>
        <p:nvPicPr>
          <p:cNvPr id="475138" name="Picture 2" descr="rescue_sm">
            <a:extLst>
              <a:ext uri="{FF2B5EF4-FFF2-40B4-BE49-F238E27FC236}">
                <a16:creationId xmlns:a16="http://schemas.microsoft.com/office/drawing/2014/main" id="{10CE3068-B999-4566-9C98-6648D3CE1A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192588"/>
            <a:ext cx="3748088"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5139" name="WordArt 3" descr="Paper bag">
            <a:extLst>
              <a:ext uri="{FF2B5EF4-FFF2-40B4-BE49-F238E27FC236}">
                <a16:creationId xmlns:a16="http://schemas.microsoft.com/office/drawing/2014/main" id="{0D3EE7E1-0D3D-41E2-8774-C5348B1B5BEA}"/>
              </a:ext>
            </a:extLst>
          </p:cNvPr>
          <p:cNvSpPr>
            <a:spLocks noChangeArrowheads="1" noChangeShapeType="1" noTextEdit="1"/>
          </p:cNvSpPr>
          <p:nvPr/>
        </p:nvSpPr>
        <p:spPr bwMode="auto">
          <a:xfrm>
            <a:off x="1905000" y="381001"/>
            <a:ext cx="6705600" cy="3921125"/>
          </a:xfrm>
          <a:prstGeom prst="rect">
            <a:avLst/>
          </a:prstGeom>
        </p:spPr>
        <p:txBody>
          <a:bodyPr wrap="none" fromWordArt="1">
            <a:prstTxWarp prst="textCascadeUp">
              <a:avLst>
                <a:gd name="adj" fmla="val 44444"/>
              </a:avLst>
            </a:prstTxWarp>
            <a:scene3d>
              <a:camera prst="legacyPerspectiveTopLeft">
                <a:rot lat="0" lon="20519958" rev="0"/>
              </a:camera>
              <a:lightRig rig="legacyHarsh3" dir="r"/>
            </a:scene3d>
            <a:sp3d extrusionH="430200" prstMaterial="legacyMatte">
              <a:extrusionClr>
                <a:srgbClr val="006600"/>
              </a:extrusionClr>
              <a:contourClr>
                <a:srgbClr val="FFFFFF"/>
              </a:contour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4"/>
                  <a:srcRect/>
                  <a:tile tx="0" ty="0" sx="100000" sy="100000" flip="none" algn="tl"/>
                </a:blipFill>
                <a:effectLst/>
                <a:uLnTx/>
                <a:uFillTx/>
                <a:latin typeface="Arial Black" panose="020B0A04020102020204" pitchFamily="34" charset="0"/>
                <a:ea typeface="+mn-ea"/>
                <a:cs typeface="+mn-cs"/>
              </a:rPr>
              <a:t>We need help</a:t>
            </a: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431172"/>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73768"/>
            <a:ext cx="11719249" cy="5941636"/>
          </a:xfrm>
          <a:solidFill>
            <a:schemeClr val="accent2">
              <a:lumMod val="20000"/>
              <a:lumOff val="80000"/>
            </a:schemeClr>
          </a:solidFill>
          <a:ln>
            <a:noFill/>
          </a:ln>
        </p:spPr>
        <p:txBody>
          <a:bodyPr>
            <a:normAutofit lnSpcReduction="10000"/>
          </a:bodyPr>
          <a:lstStyle/>
          <a:p>
            <a:pPr marL="0">
              <a:lnSpc>
                <a:spcPct val="107000"/>
              </a:lnSpc>
              <a:spcBef>
                <a:spcPts val="0"/>
              </a:spcBef>
              <a:spcAft>
                <a:spcPts val="80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EVIL AS FORCE. </a:t>
            </a:r>
            <a:r>
              <a:rPr lang="en-US" sz="24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Theodicy Triangle Argues Against God’s Existence.</a:t>
            </a: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Natural Evil (Insurance Acts of God), Physical Evil (Bodily Pain &amp; Emotional Suffering), &amp; Moral Evil (Man’s Inhumanity to Man) all call into question the Arminian Argument equating God’s Genesis 1: 31 affirmation as meaning this (original) earth being the </a:t>
            </a:r>
            <a:r>
              <a:rPr lang="en-US"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Best of Possible Worlds. </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unbeliever points to the perfect quality of God’s characteristics of omnipotence (all powerful), omniscience (all knowing), omnipresence (all everywhere), and omnibenevolence (all good) in non-congruence with Natural, Physical, and Moral Evils. This mutual incompatibility is referred to in theological circles as the Theodicy Triangle. Augustine’s simple semantic solution to this exclusivity/inclusivity problem was in redefining </a:t>
            </a:r>
            <a:r>
              <a:rPr lang="en-US"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evil as the absence of good.  </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a:t>
            </a:r>
            <a:r>
              <a:rPr lang="en-US" sz="2400" dirty="0" err="1">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Irenaean</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Solution to the puzzle of theodicy emphasized its cause-and-effect character-building instrumentality &amp; in situations of seeming  gratuitous outliers of these three type - the incomprehensible, intergenerational potentiality of simple (proximate) evils to create a complex (ultimate) good. In other words, these three evils are necessary to produce </a:t>
            </a: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Secondary Virtues</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Danger is prerequisite to Bravery; Hardship is prerequisite to Fortitude; &amp; Neediness prerequisite to Generosity etc.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167605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6162" name="Rectangle 2">
            <a:extLst>
              <a:ext uri="{FF2B5EF4-FFF2-40B4-BE49-F238E27FC236}">
                <a16:creationId xmlns:a16="http://schemas.microsoft.com/office/drawing/2014/main" id="{8DA3F749-A7D9-48C2-9066-7F691BF6CD01}"/>
              </a:ext>
            </a:extLst>
          </p:cNvPr>
          <p:cNvSpPr>
            <a:spLocks noGrp="1" noChangeArrowheads="1"/>
          </p:cNvSpPr>
          <p:nvPr>
            <p:ph type="title"/>
          </p:nvPr>
        </p:nvSpPr>
        <p:spPr/>
        <p:txBody>
          <a:bodyPr/>
          <a:lstStyle/>
          <a:p>
            <a:pPr eaLnBrk="1" hangingPunct="1"/>
            <a:endParaRPr lang="en-US" altLang="en-US" dirty="0"/>
          </a:p>
        </p:txBody>
      </p:sp>
      <p:pic>
        <p:nvPicPr>
          <p:cNvPr id="476163" name="Picture 3">
            <a:extLst>
              <a:ext uri="{FF2B5EF4-FFF2-40B4-BE49-F238E27FC236}">
                <a16:creationId xmlns:a16="http://schemas.microsoft.com/office/drawing/2014/main" id="{730F74BA-C3A0-4220-BB35-FA0150EED9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48356" name="Rectangle 4">
            <a:extLst>
              <a:ext uri="{FF2B5EF4-FFF2-40B4-BE49-F238E27FC236}">
                <a16:creationId xmlns:a16="http://schemas.microsoft.com/office/drawing/2014/main" id="{70BCEFAB-A580-492C-A024-F778F514FE56}"/>
              </a:ext>
            </a:extLst>
          </p:cNvPr>
          <p:cNvSpPr>
            <a:spLocks noGrp="1" noChangeArrowheads="1"/>
          </p:cNvSpPr>
          <p:nvPr>
            <p:ph type="body" idx="1"/>
          </p:nvPr>
        </p:nvSpPr>
        <p:spPr>
          <a:xfrm>
            <a:off x="1828800" y="1524000"/>
            <a:ext cx="8839200" cy="5334000"/>
          </a:xfrm>
        </p:spPr>
        <p:txBody>
          <a:bodyPr/>
          <a:lstStyle/>
          <a:p>
            <a:pPr marL="609600" indent="-609600" eaLnBrk="1" hangingPunct="1">
              <a:lnSpc>
                <a:spcPct val="90000"/>
              </a:lnSpc>
              <a:defRPr/>
            </a:pPr>
            <a:r>
              <a:rPr lang="en-US" b="1" dirty="0">
                <a:solidFill>
                  <a:schemeClr val="bg1"/>
                </a:solidFill>
                <a:effectLst>
                  <a:outerShdw blurRad="38100" dist="38100" dir="2700000" algn="tl">
                    <a:srgbClr val="C0C0C0"/>
                  </a:outerShdw>
                </a:effectLst>
                <a:latin typeface="Comic Sans MS" pitchFamily="66" charset="0"/>
              </a:rPr>
              <a:t>The </a:t>
            </a:r>
            <a:r>
              <a:rPr lang="en-US" b="1" u="sng" dirty="0">
                <a:solidFill>
                  <a:schemeClr val="bg1"/>
                </a:solidFill>
                <a:effectLst>
                  <a:outerShdw blurRad="38100" dist="38100" dir="2700000" algn="tl">
                    <a:srgbClr val="C0C0C0"/>
                  </a:outerShdw>
                </a:effectLst>
                <a:latin typeface="Comic Sans MS" pitchFamily="66" charset="0"/>
              </a:rPr>
              <a:t>problems</a:t>
            </a:r>
            <a:r>
              <a:rPr lang="en-US" b="1" dirty="0">
                <a:solidFill>
                  <a:schemeClr val="bg1"/>
                </a:solidFill>
                <a:effectLst>
                  <a:outerShdw blurRad="38100" dist="38100" dir="2700000" algn="tl">
                    <a:srgbClr val="C0C0C0"/>
                  </a:outerShdw>
                </a:effectLst>
                <a:latin typeface="Comic Sans MS" pitchFamily="66" charset="0"/>
              </a:rPr>
              <a:t> we face are beyond our human strength or ability to conquer</a:t>
            </a:r>
          </a:p>
          <a:p>
            <a:pPr marL="609600" indent="-609600" eaLnBrk="1" hangingPunct="1">
              <a:lnSpc>
                <a:spcPct val="90000"/>
              </a:lnSpc>
              <a:defRPr/>
            </a:pPr>
            <a:r>
              <a:rPr lang="en-US" b="1" dirty="0">
                <a:solidFill>
                  <a:schemeClr val="bg1"/>
                </a:solidFill>
                <a:effectLst>
                  <a:outerShdw blurRad="38100" dist="38100" dir="2700000" algn="tl">
                    <a:srgbClr val="C0C0C0"/>
                  </a:outerShdw>
                </a:effectLst>
                <a:latin typeface="Comic Sans MS" pitchFamily="66" charset="0"/>
              </a:rPr>
              <a:t>The enemy is </a:t>
            </a:r>
            <a:r>
              <a:rPr lang="en-US" b="1" u="sng" dirty="0">
                <a:solidFill>
                  <a:schemeClr val="bg1"/>
                </a:solidFill>
                <a:effectLst>
                  <a:outerShdw blurRad="38100" dist="38100" dir="2700000" algn="tl">
                    <a:srgbClr val="C0C0C0"/>
                  </a:outerShdw>
                </a:effectLst>
                <a:latin typeface="Comic Sans MS" pitchFamily="66" charset="0"/>
              </a:rPr>
              <a:t>stronger</a:t>
            </a:r>
            <a:r>
              <a:rPr lang="en-US" b="1" dirty="0">
                <a:solidFill>
                  <a:schemeClr val="bg1"/>
                </a:solidFill>
                <a:effectLst>
                  <a:outerShdw blurRad="38100" dist="38100" dir="2700000" algn="tl">
                    <a:srgbClr val="C0C0C0"/>
                  </a:outerShdw>
                </a:effectLst>
                <a:latin typeface="Comic Sans MS" pitchFamily="66" charset="0"/>
              </a:rPr>
              <a:t> than we are.</a:t>
            </a:r>
          </a:p>
          <a:p>
            <a:pPr marL="609600" indent="-609600" eaLnBrk="1" hangingPunct="1">
              <a:lnSpc>
                <a:spcPct val="90000"/>
              </a:lnSpc>
              <a:defRPr/>
            </a:pPr>
            <a:r>
              <a:rPr lang="en-US" b="1" dirty="0">
                <a:solidFill>
                  <a:schemeClr val="bg1"/>
                </a:solidFill>
                <a:effectLst>
                  <a:outerShdw blurRad="38100" dist="38100" dir="2700000" algn="tl">
                    <a:srgbClr val="C0C0C0"/>
                  </a:outerShdw>
                </a:effectLst>
                <a:latin typeface="Comic Sans MS" pitchFamily="66" charset="0"/>
              </a:rPr>
              <a:t>God’s desire is not our survival but </a:t>
            </a:r>
            <a:r>
              <a:rPr lang="en-US" b="1" u="sng" dirty="0">
                <a:solidFill>
                  <a:schemeClr val="bg1"/>
                </a:solidFill>
                <a:effectLst>
                  <a:outerShdw blurRad="38100" dist="38100" dir="2700000" algn="tl">
                    <a:srgbClr val="C0C0C0"/>
                  </a:outerShdw>
                </a:effectLst>
                <a:latin typeface="Comic Sans MS" pitchFamily="66" charset="0"/>
              </a:rPr>
              <a:t>victory</a:t>
            </a:r>
            <a:endParaRPr lang="en-US" b="1" dirty="0">
              <a:solidFill>
                <a:schemeClr val="bg1"/>
              </a:solidFill>
              <a:effectLst>
                <a:outerShdw blurRad="38100" dist="38100" dir="2700000" algn="tl">
                  <a:srgbClr val="C0C0C0"/>
                </a:outerShdw>
              </a:effectLst>
              <a:latin typeface="Comic Sans MS" pitchFamily="66" charset="0"/>
            </a:endParaRPr>
          </a:p>
          <a:p>
            <a:pPr marL="609600" indent="-609600" eaLnBrk="1" hangingPunct="1">
              <a:lnSpc>
                <a:spcPct val="90000"/>
              </a:lnSpc>
              <a:defRPr/>
            </a:pPr>
            <a:r>
              <a:rPr lang="en-US" b="1" dirty="0">
                <a:solidFill>
                  <a:schemeClr val="bg1"/>
                </a:solidFill>
                <a:effectLst>
                  <a:outerShdw blurRad="38100" dist="38100" dir="2700000" algn="tl">
                    <a:srgbClr val="C0C0C0"/>
                  </a:outerShdw>
                </a:effectLst>
                <a:latin typeface="Comic Sans MS" pitchFamily="66" charset="0"/>
              </a:rPr>
              <a:t>God knows what we need for victory and that’s what He’s </a:t>
            </a:r>
            <a:r>
              <a:rPr lang="en-US" b="1" u="sng" dirty="0">
                <a:solidFill>
                  <a:schemeClr val="bg1"/>
                </a:solidFill>
                <a:effectLst>
                  <a:outerShdw blurRad="38100" dist="38100" dir="2700000" algn="tl">
                    <a:srgbClr val="C0C0C0"/>
                  </a:outerShdw>
                </a:effectLst>
                <a:latin typeface="Comic Sans MS" pitchFamily="66" charset="0"/>
              </a:rPr>
              <a:t>given to us.</a:t>
            </a:r>
          </a:p>
          <a:p>
            <a:pPr marL="609600" indent="-609600" eaLnBrk="1" hangingPunct="1">
              <a:lnSpc>
                <a:spcPct val="90000"/>
              </a:lnSpc>
              <a:defRPr/>
            </a:pPr>
            <a:r>
              <a:rPr lang="en-US" b="1" dirty="0">
                <a:solidFill>
                  <a:schemeClr val="bg1"/>
                </a:solidFill>
                <a:effectLst>
                  <a:outerShdw blurRad="38100" dist="38100" dir="2700000" algn="tl">
                    <a:srgbClr val="C0C0C0"/>
                  </a:outerShdw>
                </a:effectLst>
                <a:latin typeface="Comic Sans MS" pitchFamily="66" charset="0"/>
              </a:rPr>
              <a:t>There is a modern world view which excludes biblical truth and will trap us in a morass of carnality. On our own we are destined </a:t>
            </a:r>
            <a:r>
              <a:rPr lang="en-US" b="1" u="sng" dirty="0">
                <a:solidFill>
                  <a:schemeClr val="bg1"/>
                </a:solidFill>
                <a:effectLst>
                  <a:outerShdw blurRad="38100" dist="38100" dir="2700000" algn="tl">
                    <a:srgbClr val="C0C0C0"/>
                  </a:outerShdw>
                </a:effectLst>
                <a:latin typeface="Comic Sans MS" pitchFamily="66" charset="0"/>
              </a:rPr>
              <a:t>to fail spiritually</a:t>
            </a:r>
            <a:endParaRPr lang="en-US" sz="2400" dirty="0"/>
          </a:p>
        </p:txBody>
      </p:sp>
      <p:sp>
        <p:nvSpPr>
          <p:cNvPr id="476165" name="WordArt 5">
            <a:extLst>
              <a:ext uri="{FF2B5EF4-FFF2-40B4-BE49-F238E27FC236}">
                <a16:creationId xmlns:a16="http://schemas.microsoft.com/office/drawing/2014/main" id="{A35B09D5-06A4-4E26-B8BF-93D82CEB6E05}"/>
              </a:ext>
            </a:extLst>
          </p:cNvPr>
          <p:cNvSpPr>
            <a:spLocks noChangeArrowheads="1" noChangeShapeType="1" noTextEdit="1"/>
          </p:cNvSpPr>
          <p:nvPr/>
        </p:nvSpPr>
        <p:spPr bwMode="auto">
          <a:xfrm>
            <a:off x="2133600" y="304800"/>
            <a:ext cx="7772400"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Why the Armor of God?</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48356">
                                            <p:txEl>
                                              <p:pRg st="0" end="0"/>
                                            </p:txEl>
                                          </p:spTgt>
                                        </p:tgtEl>
                                        <p:attrNameLst>
                                          <p:attrName>style.visibility</p:attrName>
                                        </p:attrNameLst>
                                      </p:cBhvr>
                                      <p:to>
                                        <p:strVal val="visible"/>
                                      </p:to>
                                    </p:set>
                                    <p:anim calcmode="lin" valueType="num">
                                      <p:cBhvr>
                                        <p:cTn id="7" dur="1000" fill="hold"/>
                                        <p:tgtEl>
                                          <p:spTgt spid="2148356">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48356">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2148356">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48356">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2148356">
                                            <p:txEl>
                                              <p:pRg st="1" end="1"/>
                                            </p:txEl>
                                          </p:spTgt>
                                        </p:tgtEl>
                                        <p:attrNameLst>
                                          <p:attrName>style.visibility</p:attrName>
                                        </p:attrNameLst>
                                      </p:cBhvr>
                                      <p:to>
                                        <p:strVal val="visible"/>
                                      </p:to>
                                    </p:set>
                                    <p:anim calcmode="lin" valueType="num">
                                      <p:cBhvr>
                                        <p:cTn id="15" dur="1000" fill="hold"/>
                                        <p:tgtEl>
                                          <p:spTgt spid="2148356">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2148356">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2148356">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2148356">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2148356">
                                            <p:txEl>
                                              <p:pRg st="2" end="2"/>
                                            </p:txEl>
                                          </p:spTgt>
                                        </p:tgtEl>
                                        <p:attrNameLst>
                                          <p:attrName>style.visibility</p:attrName>
                                        </p:attrNameLst>
                                      </p:cBhvr>
                                      <p:to>
                                        <p:strVal val="visible"/>
                                      </p:to>
                                    </p:set>
                                    <p:anim calcmode="lin" valueType="num">
                                      <p:cBhvr>
                                        <p:cTn id="23" dur="1000" fill="hold"/>
                                        <p:tgtEl>
                                          <p:spTgt spid="2148356">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2148356">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2148356">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2148356">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2148356">
                                            <p:txEl>
                                              <p:pRg st="3" end="3"/>
                                            </p:txEl>
                                          </p:spTgt>
                                        </p:tgtEl>
                                        <p:attrNameLst>
                                          <p:attrName>style.visibility</p:attrName>
                                        </p:attrNameLst>
                                      </p:cBhvr>
                                      <p:to>
                                        <p:strVal val="visible"/>
                                      </p:to>
                                    </p:set>
                                    <p:anim calcmode="lin" valueType="num">
                                      <p:cBhvr>
                                        <p:cTn id="31" dur="1000" fill="hold"/>
                                        <p:tgtEl>
                                          <p:spTgt spid="2148356">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2148356">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2148356">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2148356">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2148356">
                                            <p:txEl>
                                              <p:pRg st="4" end="4"/>
                                            </p:txEl>
                                          </p:spTgt>
                                        </p:tgtEl>
                                        <p:attrNameLst>
                                          <p:attrName>style.visibility</p:attrName>
                                        </p:attrNameLst>
                                      </p:cBhvr>
                                      <p:to>
                                        <p:strVal val="visible"/>
                                      </p:to>
                                    </p:set>
                                    <p:anim calcmode="lin" valueType="num">
                                      <p:cBhvr>
                                        <p:cTn id="39" dur="1000" fill="hold"/>
                                        <p:tgtEl>
                                          <p:spTgt spid="2148356">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2148356">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2148356">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2148356">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8356" grpId="0" build="p" bldLvl="2"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50402" name="Rectangle 2">
            <a:extLst>
              <a:ext uri="{FF2B5EF4-FFF2-40B4-BE49-F238E27FC236}">
                <a16:creationId xmlns:a16="http://schemas.microsoft.com/office/drawing/2014/main" id="{B248F242-02C0-4BA5-9C48-80D4D7A9318D}"/>
              </a:ext>
            </a:extLst>
          </p:cNvPr>
          <p:cNvSpPr>
            <a:spLocks noGrp="1" noChangeArrowheads="1"/>
          </p:cNvSpPr>
          <p:nvPr>
            <p:ph type="title"/>
          </p:nvPr>
        </p:nvSpPr>
        <p:spPr/>
        <p:txBody>
          <a:bodyPr/>
          <a:lstStyle/>
          <a:p>
            <a:pPr eaLnBrk="1" hangingPunct="1"/>
            <a:r>
              <a:rPr lang="en-US" altLang="en-US">
                <a:latin typeface="Chalkboard Bold" pitchFamily="-80" charset="0"/>
              </a:rPr>
              <a:t>Protection</a:t>
            </a:r>
            <a:endParaRPr lang="en-US" altLang="en-US"/>
          </a:p>
        </p:txBody>
      </p:sp>
      <p:sp>
        <p:nvSpPr>
          <p:cNvPr id="2150403" name="Rectangle 3">
            <a:extLst>
              <a:ext uri="{FF2B5EF4-FFF2-40B4-BE49-F238E27FC236}">
                <a16:creationId xmlns:a16="http://schemas.microsoft.com/office/drawing/2014/main" id="{002B3B36-23E8-4CDB-BFD1-6BC3CC497715}"/>
              </a:ext>
            </a:extLst>
          </p:cNvPr>
          <p:cNvSpPr>
            <a:spLocks noGrp="1" noChangeArrowheads="1"/>
          </p:cNvSpPr>
          <p:nvPr>
            <p:ph type="body" idx="1"/>
          </p:nvPr>
        </p:nvSpPr>
        <p:spPr>
          <a:xfrm>
            <a:off x="1407560" y="1600201"/>
            <a:ext cx="9253741" cy="4525963"/>
          </a:xfrm>
        </p:spPr>
        <p:txBody>
          <a:bodyPr/>
          <a:lstStyle/>
          <a:p>
            <a:pPr eaLnBrk="1" hangingPunct="1">
              <a:lnSpc>
                <a:spcPct val="90000"/>
              </a:lnSpc>
              <a:defRPr/>
            </a:pPr>
            <a:r>
              <a:rPr lang="en-US" sz="3600" b="1" dirty="0">
                <a:effectLst>
                  <a:outerShdw blurRad="38100" dist="38100" dir="2700000" algn="tl">
                    <a:srgbClr val="FFFFFF"/>
                  </a:outerShdw>
                </a:effectLst>
                <a:latin typeface="Comic Sans MS" pitchFamily="66" charset="0"/>
              </a:rPr>
              <a:t>The weapons of our warfare can tear down </a:t>
            </a:r>
            <a:r>
              <a:rPr lang="en-US" sz="3600" b="1" u="sng" dirty="0">
                <a:effectLst>
                  <a:outerShdw blurRad="38100" dist="38100" dir="2700000" algn="tl">
                    <a:srgbClr val="FFFFFF"/>
                  </a:outerShdw>
                </a:effectLst>
                <a:latin typeface="Comic Sans MS" pitchFamily="66" charset="0"/>
              </a:rPr>
              <a:t>strong holds.</a:t>
            </a:r>
          </a:p>
          <a:p>
            <a:pPr algn="ctr" eaLnBrk="1" hangingPunct="1">
              <a:lnSpc>
                <a:spcPct val="90000"/>
              </a:lnSpc>
              <a:buFontTx/>
              <a:buNone/>
              <a:defRPr/>
            </a:pPr>
            <a:r>
              <a:rPr lang="en-US" sz="3600" b="1" dirty="0">
                <a:solidFill>
                  <a:schemeClr val="tx2"/>
                </a:solidFill>
                <a:latin typeface="Comic Sans MS Bold" pitchFamily="-80" charset="0"/>
              </a:rPr>
              <a:t>2 Corinthians 10:4</a:t>
            </a:r>
            <a:r>
              <a:rPr lang="en-US" sz="3600" b="1" dirty="0">
                <a:latin typeface="Comic Sans MS Bold" pitchFamily="-80" charset="0"/>
              </a:rPr>
              <a:t>                            For the weapons of our warfare </a:t>
            </a:r>
            <a:r>
              <a:rPr lang="en-US" sz="3600" b="1" i="1" dirty="0">
                <a:latin typeface="Comic Sans MS Bold" pitchFamily="-80" charset="0"/>
              </a:rPr>
              <a:t>are</a:t>
            </a:r>
            <a:r>
              <a:rPr lang="en-US" sz="3600" b="1" dirty="0">
                <a:latin typeface="Comic Sans MS Bold" pitchFamily="-80" charset="0"/>
              </a:rPr>
              <a:t> not carnal, but mighty through God to the pulling down of strong holds;</a:t>
            </a:r>
            <a:endParaRPr lang="en-US" sz="2800" b="1" dirty="0">
              <a:effectLst>
                <a:outerShdw blurRad="38100" dist="38100" dir="2700000" algn="tl">
                  <a:srgbClr val="FFFFFF"/>
                </a:outerShdw>
              </a:effectLst>
              <a:latin typeface="Comic Sans MS" pitchFamily="66" charset="0"/>
            </a:endParaRPr>
          </a:p>
          <a:p>
            <a:pPr eaLnBrk="1" hangingPunct="1">
              <a:lnSpc>
                <a:spcPct val="90000"/>
              </a:lnSpc>
              <a:defRPr/>
            </a:pPr>
            <a:endParaRPr lang="en-US" sz="1800" dirty="0"/>
          </a:p>
          <a:p>
            <a:pPr eaLnBrk="1" hangingPunct="1">
              <a:lnSpc>
                <a:spcPct val="90000"/>
              </a:lnSpc>
              <a:defRPr/>
            </a:pPr>
            <a:endParaRPr lang="en-US" sz="1800" dirty="0"/>
          </a:p>
        </p:txBody>
      </p:sp>
      <p:pic>
        <p:nvPicPr>
          <p:cNvPr id="477188" name="Picture 4" descr="images">
            <a:extLst>
              <a:ext uri="{FF2B5EF4-FFF2-40B4-BE49-F238E27FC236}">
                <a16:creationId xmlns:a16="http://schemas.microsoft.com/office/drawing/2014/main" id="{5E3F99CB-8CC0-4CB1-9C3B-80E562AE97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86800" y="5527676"/>
            <a:ext cx="13795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iterate type="lt">
                                    <p:tmPct val="100000"/>
                                  </p:iterate>
                                  <p:childTnLst>
                                    <p:set>
                                      <p:cBhvr>
                                        <p:cTn id="6" dur="1" fill="hold">
                                          <p:stCondLst>
                                            <p:cond delay="0"/>
                                          </p:stCondLst>
                                        </p:cTn>
                                        <p:tgtEl>
                                          <p:spTgt spid="2150402">
                                            <p:txEl>
                                              <p:pRg st="0" end="0"/>
                                            </p:txEl>
                                          </p:spTgt>
                                        </p:tgtEl>
                                        <p:attrNameLst>
                                          <p:attrName>style.visibility</p:attrName>
                                        </p:attrNameLst>
                                      </p:cBhvr>
                                      <p:to>
                                        <p:strVal val="visible"/>
                                      </p:to>
                                    </p:set>
                                    <p:animEffect transition="in" filter="wipe(up)">
                                      <p:cBhvr>
                                        <p:cTn id="7" dur="75"/>
                                        <p:tgtEl>
                                          <p:spTgt spid="2150402">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type.wav"/>
                                        </p:tgtEl>
                                      </p:cMediaNode>
                                    </p:audio>
                                  </p:sub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50403">
                                            <p:txEl>
                                              <p:pRg st="0" end="0"/>
                                            </p:txEl>
                                          </p:spTgt>
                                        </p:tgtEl>
                                        <p:attrNameLst>
                                          <p:attrName>style.visibility</p:attrName>
                                        </p:attrNameLst>
                                      </p:cBhvr>
                                      <p:to>
                                        <p:strVal val="visible"/>
                                      </p:to>
                                    </p:set>
                                    <p:animEffect transition="in" filter="dissolve">
                                      <p:cBhvr>
                                        <p:cTn id="12" dur="500"/>
                                        <p:tgtEl>
                                          <p:spTgt spid="215040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50403">
                                            <p:txEl>
                                              <p:pRg st="1" end="1"/>
                                            </p:txEl>
                                          </p:spTgt>
                                        </p:tgtEl>
                                        <p:attrNameLst>
                                          <p:attrName>style.visibility</p:attrName>
                                        </p:attrNameLst>
                                      </p:cBhvr>
                                      <p:to>
                                        <p:strVal val="visible"/>
                                      </p:to>
                                    </p:set>
                                    <p:animEffect transition="in" filter="dissolve">
                                      <p:cBhvr>
                                        <p:cTn id="17" dur="500"/>
                                        <p:tgtEl>
                                          <p:spTgt spid="215040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402" grpId="0" build="p" autoUpdateAnimBg="0"/>
      <p:bldP spid="2150403" grpId="0" build="p"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52450" name="Rectangle 2">
            <a:extLst>
              <a:ext uri="{FF2B5EF4-FFF2-40B4-BE49-F238E27FC236}">
                <a16:creationId xmlns:a16="http://schemas.microsoft.com/office/drawing/2014/main" id="{33BFE851-783C-487C-898B-5DC4AEB1FB4A}"/>
              </a:ext>
            </a:extLst>
          </p:cNvPr>
          <p:cNvSpPr>
            <a:spLocks noGrp="1" noChangeArrowheads="1"/>
          </p:cNvSpPr>
          <p:nvPr>
            <p:ph type="title"/>
          </p:nvPr>
        </p:nvSpPr>
        <p:spPr/>
        <p:txBody>
          <a:bodyPr/>
          <a:lstStyle/>
          <a:p>
            <a:pPr eaLnBrk="1" hangingPunct="1"/>
            <a:r>
              <a:rPr lang="en-US" altLang="en-US">
                <a:latin typeface="Chalkboard Bold" pitchFamily="-80" charset="0"/>
              </a:rPr>
              <a:t>Protection</a:t>
            </a:r>
          </a:p>
        </p:txBody>
      </p:sp>
      <p:sp>
        <p:nvSpPr>
          <p:cNvPr id="2152451" name="Rectangle 3">
            <a:extLst>
              <a:ext uri="{FF2B5EF4-FFF2-40B4-BE49-F238E27FC236}">
                <a16:creationId xmlns:a16="http://schemas.microsoft.com/office/drawing/2014/main" id="{2C30EB92-5867-4966-A612-F9E1F8812E70}"/>
              </a:ext>
            </a:extLst>
          </p:cNvPr>
          <p:cNvSpPr>
            <a:spLocks noGrp="1" noChangeArrowheads="1"/>
          </p:cNvSpPr>
          <p:nvPr>
            <p:ph type="body" idx="1"/>
          </p:nvPr>
        </p:nvSpPr>
        <p:spPr/>
        <p:txBody>
          <a:bodyPr/>
          <a:lstStyle/>
          <a:p>
            <a:pPr eaLnBrk="1" hangingPunct="1">
              <a:lnSpc>
                <a:spcPct val="90000"/>
              </a:lnSpc>
              <a:defRPr/>
            </a:pPr>
            <a:r>
              <a:rPr lang="en-US" sz="3600" b="1">
                <a:effectLst>
                  <a:outerShdw blurRad="38100" dist="38100" dir="2700000" algn="tl">
                    <a:srgbClr val="FFFFFF"/>
                  </a:outerShdw>
                </a:effectLst>
                <a:latin typeface="Comic Sans MS" pitchFamily="66" charset="0"/>
              </a:rPr>
              <a:t>Without God’s help our lives are wide open to Satan’s tactics and antics</a:t>
            </a:r>
          </a:p>
          <a:p>
            <a:pPr eaLnBrk="1" hangingPunct="1">
              <a:lnSpc>
                <a:spcPct val="90000"/>
              </a:lnSpc>
              <a:defRPr/>
            </a:pPr>
            <a:r>
              <a:rPr lang="en-US" sz="3600" b="1">
                <a:effectLst>
                  <a:outerShdw blurRad="38100" dist="38100" dir="2700000" algn="tl">
                    <a:srgbClr val="FFFFFF"/>
                  </a:outerShdw>
                </a:effectLst>
                <a:latin typeface="Comic Sans MS" pitchFamily="66" charset="0"/>
              </a:rPr>
              <a:t>We need a </a:t>
            </a:r>
            <a:r>
              <a:rPr lang="en-US" sz="3600" b="1" u="sng">
                <a:effectLst>
                  <a:outerShdw blurRad="38100" dist="38100" dir="2700000" algn="tl">
                    <a:srgbClr val="FFFFFF"/>
                  </a:outerShdw>
                </a:effectLst>
                <a:latin typeface="Comic Sans MS" pitchFamily="66" charset="0"/>
              </a:rPr>
              <a:t>hedge of protection</a:t>
            </a:r>
            <a:r>
              <a:rPr lang="en-US" sz="3600" b="1">
                <a:effectLst>
                  <a:outerShdw blurRad="38100" dist="38100" dir="2700000" algn="tl">
                    <a:srgbClr val="FFFFFF"/>
                  </a:outerShdw>
                </a:effectLst>
                <a:latin typeface="Comic Sans MS" pitchFamily="66" charset="0"/>
              </a:rPr>
              <a:t> around our minds, emotions, spirits and wills.</a:t>
            </a:r>
            <a:endParaRPr lang="en-US" b="1">
              <a:effectLst>
                <a:outerShdw blurRad="38100" dist="38100" dir="2700000" algn="tl">
                  <a:srgbClr val="FFFFFF"/>
                </a:outerShdw>
              </a:effectLst>
              <a:latin typeface="Comic Sans MS" pitchFamily="66" charset="0"/>
            </a:endParaRPr>
          </a:p>
          <a:p>
            <a:pPr eaLnBrk="1" hangingPunct="1">
              <a:lnSpc>
                <a:spcPct val="90000"/>
              </a:lnSpc>
              <a:defRPr/>
            </a:pPr>
            <a:endParaRPr lang="en-US" sz="2800" b="1">
              <a:effectLst>
                <a:outerShdw blurRad="38100" dist="38100" dir="2700000" algn="tl">
                  <a:srgbClr val="FFFFFF"/>
                </a:outerShdw>
              </a:effectLst>
              <a:latin typeface="Comic Sans MS" pitchFamily="66" charset="0"/>
            </a:endParaRPr>
          </a:p>
          <a:p>
            <a:pPr eaLnBrk="1" hangingPunct="1">
              <a:lnSpc>
                <a:spcPct val="90000"/>
              </a:lnSpc>
              <a:defRPr/>
            </a:pPr>
            <a:endParaRPr lang="en-US" sz="2000" b="1">
              <a:effectLst>
                <a:outerShdw blurRad="38100" dist="38100" dir="2700000" algn="tl">
                  <a:srgbClr val="FFFFFF"/>
                </a:outerShdw>
              </a:effectLst>
              <a:latin typeface="Comic Sans MS" pitchFamily="66" charset="0"/>
            </a:endParaRPr>
          </a:p>
          <a:p>
            <a:pPr eaLnBrk="1" hangingPunct="1">
              <a:lnSpc>
                <a:spcPct val="90000"/>
              </a:lnSpc>
              <a:defRPr/>
            </a:pPr>
            <a:endParaRPr lang="en-US"/>
          </a:p>
        </p:txBody>
      </p:sp>
      <p:pic>
        <p:nvPicPr>
          <p:cNvPr id="478212" name="Picture 4" descr="images">
            <a:extLst>
              <a:ext uri="{FF2B5EF4-FFF2-40B4-BE49-F238E27FC236}">
                <a16:creationId xmlns:a16="http://schemas.microsoft.com/office/drawing/2014/main" id="{48A97115-E684-48FD-A7C2-882255A031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34400" y="5338764"/>
            <a:ext cx="1379538"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2152450">
                                            <p:txEl>
                                              <p:pRg st="0" end="0"/>
                                            </p:txEl>
                                          </p:spTgt>
                                        </p:tgtEl>
                                        <p:attrNameLst>
                                          <p:attrName>style.visibility</p:attrName>
                                        </p:attrNameLst>
                                      </p:cBhvr>
                                      <p:to>
                                        <p:strVal val="visible"/>
                                      </p:to>
                                    </p:set>
                                    <p:anim calcmode="lin" valueType="num">
                                      <p:cBhvr additive="base">
                                        <p:cTn id="7" dur="75" fill="hold"/>
                                        <p:tgtEl>
                                          <p:spTgt spid="2152450">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2152450">
                                            <p:txEl>
                                              <p:pRg st="0" end="0"/>
                                            </p:txEl>
                                          </p:spTgt>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152451">
                                            <p:txEl>
                                              <p:pRg st="0" end="0"/>
                                            </p:txEl>
                                          </p:spTgt>
                                        </p:tgtEl>
                                        <p:attrNameLst>
                                          <p:attrName>style.visibility</p:attrName>
                                        </p:attrNameLst>
                                      </p:cBhvr>
                                      <p:to>
                                        <p:strVal val="visible"/>
                                      </p:to>
                                    </p:set>
                                    <p:anim calcmode="lin" valueType="num">
                                      <p:cBhvr>
                                        <p:cTn id="13" dur="500" fill="hold"/>
                                        <p:tgtEl>
                                          <p:spTgt spid="2152451">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2152451">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2152451">
                                            <p:txEl>
                                              <p:pRg st="1" end="1"/>
                                            </p:txEl>
                                          </p:spTgt>
                                        </p:tgtEl>
                                        <p:attrNameLst>
                                          <p:attrName>style.visibility</p:attrName>
                                        </p:attrNameLst>
                                      </p:cBhvr>
                                      <p:to>
                                        <p:strVal val="visible"/>
                                      </p:to>
                                    </p:set>
                                    <p:anim calcmode="lin" valueType="num">
                                      <p:cBhvr>
                                        <p:cTn id="19" dur="500" fill="hold"/>
                                        <p:tgtEl>
                                          <p:spTgt spid="2152451">
                                            <p:txEl>
                                              <p:pRg st="1" end="1"/>
                                            </p:txEl>
                                          </p:spTgt>
                                        </p:tgtEl>
                                        <p:attrNameLst>
                                          <p:attrName>ppt_w</p:attrName>
                                        </p:attrNameLst>
                                      </p:cBhvr>
                                      <p:tavLst>
                                        <p:tav tm="0">
                                          <p:val>
                                            <p:fltVal val="0"/>
                                          </p:val>
                                        </p:tav>
                                        <p:tav tm="100000">
                                          <p:val>
                                            <p:strVal val="#ppt_w"/>
                                          </p:val>
                                        </p:tav>
                                      </p:tavLst>
                                    </p:anim>
                                    <p:anim calcmode="lin" valueType="num">
                                      <p:cBhvr>
                                        <p:cTn id="20" dur="500" fill="hold"/>
                                        <p:tgtEl>
                                          <p:spTgt spid="2152451">
                                            <p:txEl>
                                              <p:pRg st="1" end="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2450" grpId="0" build="p" autoUpdateAnimBg="0"/>
      <p:bldP spid="2152451"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479234" name="Rectangle 2">
            <a:extLst>
              <a:ext uri="{FF2B5EF4-FFF2-40B4-BE49-F238E27FC236}">
                <a16:creationId xmlns:a16="http://schemas.microsoft.com/office/drawing/2014/main" id="{40A513B0-8B28-4CE9-8780-D2F5C626D159}"/>
              </a:ext>
            </a:extLst>
          </p:cNvPr>
          <p:cNvSpPr>
            <a:spLocks noGrp="1" noChangeArrowheads="1"/>
          </p:cNvSpPr>
          <p:nvPr>
            <p:ph type="title"/>
          </p:nvPr>
        </p:nvSpPr>
        <p:spPr>
          <a:xfrm>
            <a:off x="2209800" y="0"/>
            <a:ext cx="7772400" cy="838200"/>
          </a:xfrm>
        </p:spPr>
        <p:txBody>
          <a:bodyPr/>
          <a:lstStyle/>
          <a:p>
            <a:pPr eaLnBrk="1" hangingPunct="1"/>
            <a:r>
              <a:rPr lang="en-US" altLang="en-US">
                <a:latin typeface="Comic Sans MS Bold" panose="030F0902030302020204" pitchFamily="66" charset="0"/>
              </a:rPr>
              <a:t>I Corinthians 10:12-13</a:t>
            </a:r>
            <a:endParaRPr lang="en-US" altLang="en-US">
              <a:solidFill>
                <a:srgbClr val="000000"/>
              </a:solidFill>
              <a:latin typeface="Comic Sans MS Bold" panose="030F0902030302020204" pitchFamily="66" charset="0"/>
            </a:endParaRPr>
          </a:p>
        </p:txBody>
      </p:sp>
      <p:sp>
        <p:nvSpPr>
          <p:cNvPr id="479235" name="Rectangle 3">
            <a:extLst>
              <a:ext uri="{FF2B5EF4-FFF2-40B4-BE49-F238E27FC236}">
                <a16:creationId xmlns:a16="http://schemas.microsoft.com/office/drawing/2014/main" id="{F536D469-C9FA-4A11-B820-E1EE0C4CF9AF}"/>
              </a:ext>
            </a:extLst>
          </p:cNvPr>
          <p:cNvSpPr>
            <a:spLocks noGrp="1" noChangeArrowheads="1"/>
          </p:cNvSpPr>
          <p:nvPr>
            <p:ph type="body" idx="1"/>
          </p:nvPr>
        </p:nvSpPr>
        <p:spPr>
          <a:xfrm>
            <a:off x="1524000" y="1219200"/>
            <a:ext cx="8915400" cy="5638800"/>
          </a:xfrm>
        </p:spPr>
        <p:txBody>
          <a:bodyPr/>
          <a:lstStyle/>
          <a:p>
            <a:pPr algn="ctr" eaLnBrk="1" hangingPunct="1">
              <a:lnSpc>
                <a:spcPct val="90000"/>
              </a:lnSpc>
              <a:buFontTx/>
              <a:buNone/>
            </a:pPr>
            <a:r>
              <a:rPr lang="en-US" altLang="en-US" sz="3600">
                <a:solidFill>
                  <a:srgbClr val="7D0110"/>
                </a:solidFill>
                <a:latin typeface="Comic Sans MS Bold" panose="030F0902030302020204" pitchFamily="66" charset="0"/>
              </a:rPr>
              <a:t>If you think you are standing strong, be careful, for you, too, may fall into the same sin. But remember that the temptations that come into your life are no different from what others experience. And God is faithful. He will keep the temptation from becoming so strong that you can’t stand up against it. When you are tempted, he will show you a way out so that you will not give in to it.</a:t>
            </a:r>
            <a:endParaRPr lang="en-US" altLang="en-US">
              <a:solidFill>
                <a:srgbClr val="000000"/>
              </a:solidFill>
              <a:latin typeface="Comic Sans MS Bold" panose="030F0902030302020204" pitchFamily="66" charset="0"/>
            </a:endParaRPr>
          </a:p>
        </p:txBody>
      </p:sp>
    </p:spTree>
  </p:cSld>
  <p:clrMapOvr>
    <a:masterClrMapping/>
  </p:clrMapOvr>
  <p:transition>
    <p:random/>
  </p:transition>
</p:sld>
</file>

<file path=ppt/slides/slide124.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56546" name="Rectangle 2">
            <a:extLst>
              <a:ext uri="{FF2B5EF4-FFF2-40B4-BE49-F238E27FC236}">
                <a16:creationId xmlns:a16="http://schemas.microsoft.com/office/drawing/2014/main" id="{C4B42007-9C7D-462A-9338-4F802B6FC49A}"/>
              </a:ext>
            </a:extLst>
          </p:cNvPr>
          <p:cNvSpPr>
            <a:spLocks noGrp="1" noChangeArrowheads="1"/>
          </p:cNvSpPr>
          <p:nvPr>
            <p:ph type="title"/>
          </p:nvPr>
        </p:nvSpPr>
        <p:spPr>
          <a:xfrm>
            <a:off x="1905000" y="152400"/>
            <a:ext cx="8305800" cy="1371600"/>
          </a:xfrm>
        </p:spPr>
        <p:txBody>
          <a:bodyPr/>
          <a:lstStyle/>
          <a:p>
            <a:pPr eaLnBrk="1" hangingPunct="1">
              <a:defRPr/>
            </a:pPr>
            <a:r>
              <a:rPr lang="en-US" i="1">
                <a:solidFill>
                  <a:srgbClr val="A50021"/>
                </a:solidFill>
                <a:effectLst>
                  <a:outerShdw blurRad="38100" dist="38100" dir="2700000" algn="tl">
                    <a:srgbClr val="000000"/>
                  </a:outerShdw>
                </a:effectLst>
                <a:latin typeface="Comic Sans MS Bold" pitchFamily="-80" charset="0"/>
              </a:rPr>
              <a:t>What Is The Armor Of God?</a:t>
            </a:r>
            <a:endParaRPr lang="en-US" i="1">
              <a:solidFill>
                <a:srgbClr val="A50021"/>
              </a:solidFill>
              <a:effectLst>
                <a:outerShdw blurRad="38100" dist="38100" dir="2700000" algn="tl">
                  <a:srgbClr val="000000"/>
                </a:outerShdw>
              </a:effectLst>
            </a:endParaRPr>
          </a:p>
        </p:txBody>
      </p:sp>
      <p:sp>
        <p:nvSpPr>
          <p:cNvPr id="2156547" name="Rectangle 3">
            <a:extLst>
              <a:ext uri="{FF2B5EF4-FFF2-40B4-BE49-F238E27FC236}">
                <a16:creationId xmlns:a16="http://schemas.microsoft.com/office/drawing/2014/main" id="{DF8CCEF5-DAE6-40BA-AFBB-C49B6517A29B}"/>
              </a:ext>
            </a:extLst>
          </p:cNvPr>
          <p:cNvSpPr>
            <a:spLocks noGrp="1" noChangeArrowheads="1"/>
          </p:cNvSpPr>
          <p:nvPr>
            <p:ph type="body" idx="1"/>
          </p:nvPr>
        </p:nvSpPr>
        <p:spPr>
          <a:xfrm>
            <a:off x="1981200" y="2057401"/>
            <a:ext cx="8229600" cy="4068763"/>
          </a:xfrm>
        </p:spPr>
        <p:txBody>
          <a:bodyPr/>
          <a:lstStyle/>
          <a:p>
            <a:pPr eaLnBrk="1" hangingPunct="1">
              <a:defRPr/>
            </a:pPr>
            <a:r>
              <a:rPr lang="en-US" sz="4400" i="1">
                <a:latin typeface="Comic Sans MS Bold" pitchFamily="-80" charset="0"/>
              </a:rPr>
              <a:t>It is God’s gift to us for our </a:t>
            </a:r>
            <a:r>
              <a:rPr lang="en-US" sz="4400" i="1" u="sng">
                <a:effectLst>
                  <a:outerShdw blurRad="38100" dist="38100" dir="2700000" algn="tl">
                    <a:srgbClr val="FFFFFF"/>
                  </a:outerShdw>
                </a:effectLst>
                <a:latin typeface="Comic Sans MS Bold" pitchFamily="-80" charset="0"/>
              </a:rPr>
              <a:t>protection</a:t>
            </a:r>
            <a:endParaRPr lang="en-US" sz="4400" i="1">
              <a:effectLst>
                <a:outerShdw blurRad="38100" dist="38100" dir="2700000" algn="tl">
                  <a:srgbClr val="FFFFFF"/>
                </a:outerShdw>
              </a:effectLst>
              <a:latin typeface="Comic Sans MS Bold" pitchFamily="-80" charset="0"/>
            </a:endParaRPr>
          </a:p>
          <a:p>
            <a:pPr eaLnBrk="1" hangingPunct="1">
              <a:defRPr/>
            </a:pPr>
            <a:r>
              <a:rPr lang="en-US" sz="4400" i="1">
                <a:latin typeface="Comic Sans MS Bold" pitchFamily="-80" charset="0"/>
              </a:rPr>
              <a:t>Putting on the armor is putting </a:t>
            </a:r>
            <a:r>
              <a:rPr lang="en-US" sz="4400" i="1" u="sng">
                <a:effectLst>
                  <a:outerShdw blurRad="38100" dist="38100" dir="2700000" algn="tl">
                    <a:srgbClr val="FFFFFF"/>
                  </a:outerShdw>
                </a:effectLst>
                <a:latin typeface="Comic Sans MS Bold" pitchFamily="-80" charset="0"/>
              </a:rPr>
              <a:t>on Christ</a:t>
            </a:r>
            <a:r>
              <a:rPr lang="en-US" sz="4400" i="1">
                <a:effectLst>
                  <a:outerShdw blurRad="38100" dist="38100" dir="2700000" algn="tl">
                    <a:srgbClr val="FFFFFF"/>
                  </a:outerShdw>
                </a:effectLst>
                <a:latin typeface="Comic Sans MS Bold" pitchFamily="-80" charset="0"/>
              </a:rPr>
              <a:t>.</a:t>
            </a:r>
            <a:r>
              <a:rPr lang="en-US"/>
              <a:t> </a:t>
            </a:r>
          </a:p>
        </p:txBody>
      </p:sp>
      <p:pic>
        <p:nvPicPr>
          <p:cNvPr id="480260" name="Picture 4" descr="images">
            <a:extLst>
              <a:ext uri="{FF2B5EF4-FFF2-40B4-BE49-F238E27FC236}">
                <a16:creationId xmlns:a16="http://schemas.microsoft.com/office/drawing/2014/main" id="{03473942-C8EF-4833-8E8F-B14037F0FD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8200" y="5257800"/>
            <a:ext cx="1455738" cy="140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156547">
                                            <p:txEl>
                                              <p:pRg st="0" end="0"/>
                                            </p:txEl>
                                          </p:spTgt>
                                        </p:tgtEl>
                                        <p:attrNameLst>
                                          <p:attrName>style.visibility</p:attrName>
                                        </p:attrNameLst>
                                      </p:cBhvr>
                                      <p:to>
                                        <p:strVal val="visible"/>
                                      </p:to>
                                    </p:set>
                                    <p:anim calcmode="lin" valueType="num">
                                      <p:cBhvr>
                                        <p:cTn id="7" dur="500" fill="hold"/>
                                        <p:tgtEl>
                                          <p:spTgt spid="2156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15654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2156547">
                                            <p:txEl>
                                              <p:pRg st="0" end="0"/>
                                            </p:txEl>
                                          </p:spTgt>
                                        </p:tgtEl>
                                        <p:attrNameLst>
                                          <p:attrName>ppt_x</p:attrName>
                                        </p:attrNameLst>
                                      </p:cBhvr>
                                      <p:tavLst>
                                        <p:tav tm="0">
                                          <p:val>
                                            <p:fltVal val="0.5"/>
                                          </p:val>
                                        </p:tav>
                                        <p:tav tm="100000">
                                          <p:val>
                                            <p:strVal val="#ppt_x"/>
                                          </p:val>
                                        </p:tav>
                                      </p:tavLst>
                                    </p:anim>
                                    <p:anim calcmode="lin" valueType="num">
                                      <p:cBhvr>
                                        <p:cTn id="10" dur="500" fill="hold"/>
                                        <p:tgtEl>
                                          <p:spTgt spid="2156547">
                                            <p:txEl>
                                              <p:pRg st="0" end="0"/>
                                            </p:txEl>
                                          </p:spTgt>
                                        </p:tgtEl>
                                        <p:attrNameLst>
                                          <p:attrName>ppt_y</p:attrName>
                                        </p:attrNameLst>
                                      </p:cBhvr>
                                      <p:tavLst>
                                        <p:tav tm="0">
                                          <p:val>
                                            <p:fltVal val="0.5"/>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156547">
                                            <p:txEl>
                                              <p:pRg st="1" end="1"/>
                                            </p:txEl>
                                          </p:spTgt>
                                        </p:tgtEl>
                                        <p:attrNameLst>
                                          <p:attrName>style.visibility</p:attrName>
                                        </p:attrNameLst>
                                      </p:cBhvr>
                                      <p:to>
                                        <p:strVal val="visible"/>
                                      </p:to>
                                    </p:set>
                                    <p:anim calcmode="lin" valueType="num">
                                      <p:cBhvr>
                                        <p:cTn id="15" dur="500" fill="hold"/>
                                        <p:tgtEl>
                                          <p:spTgt spid="2156547">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2156547">
                                            <p:txEl>
                                              <p:pRg st="1" end="1"/>
                                            </p:txEl>
                                          </p:spTgt>
                                        </p:tgtEl>
                                        <p:attrNameLst>
                                          <p:attrName>ppt_h</p:attrName>
                                        </p:attrNameLst>
                                      </p:cBhvr>
                                      <p:tavLst>
                                        <p:tav tm="0">
                                          <p:val>
                                            <p:fltVal val="0"/>
                                          </p:val>
                                        </p:tav>
                                        <p:tav tm="100000">
                                          <p:val>
                                            <p:strVal val="#ppt_h"/>
                                          </p:val>
                                        </p:tav>
                                      </p:tavLst>
                                    </p:anim>
                                    <p:anim calcmode="lin" valueType="num">
                                      <p:cBhvr>
                                        <p:cTn id="17" dur="500" fill="hold"/>
                                        <p:tgtEl>
                                          <p:spTgt spid="2156547">
                                            <p:txEl>
                                              <p:pRg st="1" end="1"/>
                                            </p:txEl>
                                          </p:spTgt>
                                        </p:tgtEl>
                                        <p:attrNameLst>
                                          <p:attrName>ppt_x</p:attrName>
                                        </p:attrNameLst>
                                      </p:cBhvr>
                                      <p:tavLst>
                                        <p:tav tm="0">
                                          <p:val>
                                            <p:fltVal val="0.5"/>
                                          </p:val>
                                        </p:tav>
                                        <p:tav tm="100000">
                                          <p:val>
                                            <p:strVal val="#ppt_x"/>
                                          </p:val>
                                        </p:tav>
                                      </p:tavLst>
                                    </p:anim>
                                    <p:anim calcmode="lin" valueType="num">
                                      <p:cBhvr>
                                        <p:cTn id="18" dur="500" fill="hold"/>
                                        <p:tgtEl>
                                          <p:spTgt spid="2156547">
                                            <p:txEl>
                                              <p:pRg st="1" end="1"/>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6547"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481282" name="Rectangle 2">
            <a:extLst>
              <a:ext uri="{FF2B5EF4-FFF2-40B4-BE49-F238E27FC236}">
                <a16:creationId xmlns:a16="http://schemas.microsoft.com/office/drawing/2014/main" id="{E73CF218-6B4A-403A-A278-2BD625FAD4B1}"/>
              </a:ext>
            </a:extLst>
          </p:cNvPr>
          <p:cNvSpPr>
            <a:spLocks noChangeArrowheads="1"/>
          </p:cNvSpPr>
          <p:nvPr/>
        </p:nvSpPr>
        <p:spPr bwMode="auto">
          <a:xfrm>
            <a:off x="5270500" y="328613"/>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chemeClr val="tx1"/>
                </a:solidFill>
                <a:latin typeface="Storybook" pitchFamily="2" charset="0"/>
              </a:defRPr>
            </a:lvl1pPr>
            <a:lvl2pPr marL="742950" indent="-285750" eaLnBrk="0" hangingPunct="0">
              <a:defRPr sz="2000">
                <a:solidFill>
                  <a:schemeClr val="tx1"/>
                </a:solidFill>
                <a:latin typeface="Storybook" pitchFamily="2" charset="0"/>
              </a:defRPr>
            </a:lvl2pPr>
            <a:lvl3pPr marL="1143000" indent="-228600" eaLnBrk="0" hangingPunct="0">
              <a:defRPr sz="2000">
                <a:solidFill>
                  <a:schemeClr val="tx1"/>
                </a:solidFill>
                <a:latin typeface="Storybook" pitchFamily="2" charset="0"/>
              </a:defRPr>
            </a:lvl3pPr>
            <a:lvl4pPr marL="1600200" indent="-228600" eaLnBrk="0" hangingPunct="0">
              <a:defRPr sz="2000">
                <a:solidFill>
                  <a:schemeClr val="tx1"/>
                </a:solidFill>
                <a:latin typeface="Storybook" pitchFamily="2" charset="0"/>
              </a:defRPr>
            </a:lvl4pPr>
            <a:lvl5pPr marL="2057400" indent="-228600" eaLnBrk="0" hangingPunct="0">
              <a:defRPr sz="2000">
                <a:solidFill>
                  <a:schemeClr val="tx1"/>
                </a:solidFill>
                <a:latin typeface="Storybook" pitchFamily="2" charset="0"/>
              </a:defRPr>
            </a:lvl5pPr>
            <a:lvl6pPr marL="2514600" indent="-228600" eaLnBrk="0" fontAlgn="base" hangingPunct="0">
              <a:spcBef>
                <a:spcPct val="0"/>
              </a:spcBef>
              <a:spcAft>
                <a:spcPct val="0"/>
              </a:spcAft>
              <a:defRPr sz="2000">
                <a:solidFill>
                  <a:schemeClr val="tx1"/>
                </a:solidFill>
                <a:latin typeface="Storybook" pitchFamily="2" charset="0"/>
              </a:defRPr>
            </a:lvl6pPr>
            <a:lvl7pPr marL="2971800" indent="-228600" eaLnBrk="0" fontAlgn="base" hangingPunct="0">
              <a:spcBef>
                <a:spcPct val="0"/>
              </a:spcBef>
              <a:spcAft>
                <a:spcPct val="0"/>
              </a:spcAft>
              <a:defRPr sz="2000">
                <a:solidFill>
                  <a:schemeClr val="tx1"/>
                </a:solidFill>
                <a:latin typeface="Storybook" pitchFamily="2" charset="0"/>
              </a:defRPr>
            </a:lvl7pPr>
            <a:lvl8pPr marL="3429000" indent="-228600" eaLnBrk="0" fontAlgn="base" hangingPunct="0">
              <a:spcBef>
                <a:spcPct val="0"/>
              </a:spcBef>
              <a:spcAft>
                <a:spcPct val="0"/>
              </a:spcAft>
              <a:defRPr sz="2000">
                <a:solidFill>
                  <a:schemeClr val="tx1"/>
                </a:solidFill>
                <a:latin typeface="Storybook" pitchFamily="2" charset="0"/>
              </a:defRPr>
            </a:lvl8pPr>
            <a:lvl9pPr marL="3886200" indent="-228600" eaLnBrk="0" fontAlgn="base" hangingPunct="0">
              <a:spcBef>
                <a:spcPct val="0"/>
              </a:spcBef>
              <a:spcAft>
                <a:spcPct val="0"/>
              </a:spcAft>
              <a:defRPr sz="2000">
                <a:solidFill>
                  <a:schemeClr val="tx1"/>
                </a:solidFill>
                <a:latin typeface="Storybook" pitchFamily="2"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400" b="0" i="0" u="none" strike="noStrike" kern="1200" cap="none" spc="0" normalizeH="0" baseline="0" noProof="0">
              <a:ln>
                <a:noFill/>
              </a:ln>
              <a:solidFill>
                <a:srgbClr val="000000"/>
              </a:solidFill>
              <a:effectLst/>
              <a:uLnTx/>
              <a:uFillTx/>
              <a:latin typeface="Times" panose="02020603050405020304" pitchFamily="18" charset="0"/>
              <a:ea typeface="+mn-ea"/>
              <a:cs typeface="+mn-cs"/>
            </a:endParaRPr>
          </a:p>
        </p:txBody>
      </p:sp>
      <p:sp>
        <p:nvSpPr>
          <p:cNvPr id="481283" name="Rectangle 3">
            <a:extLst>
              <a:ext uri="{FF2B5EF4-FFF2-40B4-BE49-F238E27FC236}">
                <a16:creationId xmlns:a16="http://schemas.microsoft.com/office/drawing/2014/main" id="{646840CB-14EC-4734-B0A8-4D785C5ACD51}"/>
              </a:ext>
            </a:extLst>
          </p:cNvPr>
          <p:cNvSpPr>
            <a:spLocks noGrp="1" noChangeArrowheads="1"/>
          </p:cNvSpPr>
          <p:nvPr>
            <p:ph type="title"/>
          </p:nvPr>
        </p:nvSpPr>
        <p:spPr>
          <a:xfrm>
            <a:off x="2286000" y="228600"/>
            <a:ext cx="7772400" cy="914400"/>
          </a:xfrm>
        </p:spPr>
        <p:txBody>
          <a:bodyPr/>
          <a:lstStyle/>
          <a:p>
            <a:pPr eaLnBrk="1" hangingPunct="1"/>
            <a:r>
              <a:rPr lang="en-US" altLang="en-US">
                <a:solidFill>
                  <a:srgbClr val="7D0110"/>
                </a:solidFill>
                <a:latin typeface="Comic Sans MS Bold" panose="030F0902030302020204" pitchFamily="66" charset="0"/>
              </a:rPr>
              <a:t>Romans 13.12-14</a:t>
            </a:r>
            <a:endParaRPr lang="en-US" altLang="en-US"/>
          </a:p>
        </p:txBody>
      </p:sp>
      <p:sp>
        <p:nvSpPr>
          <p:cNvPr id="2158596" name="Rectangle 4">
            <a:extLst>
              <a:ext uri="{FF2B5EF4-FFF2-40B4-BE49-F238E27FC236}">
                <a16:creationId xmlns:a16="http://schemas.microsoft.com/office/drawing/2014/main" id="{12E0A77F-DAB5-42F5-A341-605817820A13}"/>
              </a:ext>
            </a:extLst>
          </p:cNvPr>
          <p:cNvSpPr>
            <a:spLocks noGrp="1" noChangeArrowheads="1"/>
          </p:cNvSpPr>
          <p:nvPr>
            <p:ph type="body" idx="1"/>
          </p:nvPr>
        </p:nvSpPr>
        <p:spPr>
          <a:xfrm>
            <a:off x="1524000" y="1295400"/>
            <a:ext cx="9144000" cy="5562600"/>
          </a:xfrm>
        </p:spPr>
        <p:txBody>
          <a:bodyPr/>
          <a:lstStyle/>
          <a:p>
            <a:pPr marL="609600" indent="-609600" eaLnBrk="1" hangingPunct="1">
              <a:lnSpc>
                <a:spcPct val="90000"/>
              </a:lnSpc>
              <a:buClr>
                <a:srgbClr val="000000"/>
              </a:buClr>
              <a:buFont typeface="Times" pitchFamily="-80" charset="0"/>
              <a:buAutoNum type="arabicPeriod" startAt="12"/>
              <a:defRPr/>
            </a:pPr>
            <a:r>
              <a:rPr lang="en-US" b="1">
                <a:solidFill>
                  <a:srgbClr val="000000"/>
                </a:solidFill>
                <a:effectLst>
                  <a:outerShdw blurRad="38100" dist="38100" dir="2700000" algn="tl">
                    <a:srgbClr val="FFFFFF"/>
                  </a:outerShdw>
                </a:effectLst>
                <a:latin typeface="Comic Sans MS" pitchFamily="66" charset="0"/>
              </a:rPr>
              <a:t>The night is far spent; The day is at hand. Let is therefore take off the deeds of darkness, Let us put on the </a:t>
            </a:r>
            <a:r>
              <a:rPr lang="en-US" b="1">
                <a:solidFill>
                  <a:srgbClr val="7A040E"/>
                </a:solidFill>
                <a:effectLst>
                  <a:outerShdw blurRad="38100" dist="38100" dir="2700000" algn="tl">
                    <a:srgbClr val="000000"/>
                  </a:outerShdw>
                </a:effectLst>
                <a:latin typeface="Comic Sans MS" pitchFamily="66" charset="0"/>
              </a:rPr>
              <a:t>armor of light</a:t>
            </a:r>
            <a:r>
              <a:rPr lang="en-US" b="1">
                <a:solidFill>
                  <a:srgbClr val="FFCC00"/>
                </a:solidFill>
                <a:effectLst>
                  <a:outerShdw blurRad="38100" dist="38100" dir="2700000" algn="tl">
                    <a:srgbClr val="000000"/>
                  </a:outerShdw>
                </a:effectLst>
                <a:latin typeface="Comic Sans MS" pitchFamily="66" charset="0"/>
              </a:rPr>
              <a:t>…</a:t>
            </a:r>
            <a:r>
              <a:rPr lang="en-US" b="1">
                <a:solidFill>
                  <a:srgbClr val="7A040E"/>
                </a:solidFill>
                <a:effectLst>
                  <a:outerShdw blurRad="38100" dist="38100" dir="2700000" algn="tl">
                    <a:srgbClr val="000000"/>
                  </a:outerShdw>
                </a:effectLst>
                <a:latin typeface="Comic Sans MS" pitchFamily="66" charset="0"/>
              </a:rPr>
              <a:t> </a:t>
            </a:r>
            <a:r>
              <a:rPr lang="en-US" b="1">
                <a:solidFill>
                  <a:srgbClr val="FFFF00"/>
                </a:solidFill>
                <a:effectLst>
                  <a:outerShdw blurRad="38100" dist="38100" dir="2700000" algn="tl">
                    <a:srgbClr val="000000"/>
                  </a:outerShdw>
                </a:effectLst>
                <a:latin typeface="Comic Sans MS" pitchFamily="66" charset="0"/>
              </a:rPr>
              <a:t>…</a:t>
            </a:r>
            <a:r>
              <a:rPr lang="en-US" b="1">
                <a:solidFill>
                  <a:srgbClr val="7A040E"/>
                </a:solidFill>
                <a:effectLst>
                  <a:outerShdw blurRad="38100" dist="38100" dir="2700000" algn="tl">
                    <a:srgbClr val="000000"/>
                  </a:outerShdw>
                </a:effectLst>
                <a:latin typeface="Comic Sans MS" pitchFamily="66" charset="0"/>
              </a:rPr>
              <a:t> </a:t>
            </a:r>
            <a:r>
              <a:rPr lang="en-US" b="1">
                <a:solidFill>
                  <a:srgbClr val="FFFF66"/>
                </a:solidFill>
                <a:effectLst>
                  <a:outerShdw blurRad="38100" dist="38100" dir="2700000" algn="tl">
                    <a:srgbClr val="000000"/>
                  </a:outerShdw>
                </a:effectLst>
                <a:latin typeface="Comic Sans MS" pitchFamily="66" charset="0"/>
              </a:rPr>
              <a:t>… </a:t>
            </a:r>
            <a:r>
              <a:rPr lang="en-US" b="1">
                <a:solidFill>
                  <a:srgbClr val="FFFF99"/>
                </a:solidFill>
                <a:effectLst>
                  <a:outerShdw blurRad="38100" dist="38100" dir="2700000" algn="tl">
                    <a:srgbClr val="000000"/>
                  </a:outerShdw>
                </a:effectLst>
                <a:latin typeface="Comic Sans MS" pitchFamily="66" charset="0"/>
              </a:rPr>
              <a:t>… </a:t>
            </a:r>
            <a:r>
              <a:rPr lang="en-US" b="1">
                <a:solidFill>
                  <a:srgbClr val="FFFFCC"/>
                </a:solidFill>
                <a:effectLst>
                  <a:outerShdw blurRad="38100" dist="38100" dir="2700000" algn="tl">
                    <a:srgbClr val="000000"/>
                  </a:outerShdw>
                </a:effectLst>
                <a:latin typeface="Comic Sans MS" pitchFamily="66" charset="0"/>
              </a:rPr>
              <a:t>… </a:t>
            </a:r>
            <a:r>
              <a:rPr lang="en-US" b="1">
                <a:solidFill>
                  <a:srgbClr val="FFFFFF"/>
                </a:solidFill>
                <a:effectLst>
                  <a:outerShdw blurRad="38100" dist="38100" dir="2700000" algn="tl">
                    <a:srgbClr val="000000"/>
                  </a:outerShdw>
                </a:effectLst>
                <a:latin typeface="Comic Sans MS" pitchFamily="66" charset="0"/>
              </a:rPr>
              <a:t>…</a:t>
            </a:r>
          </a:p>
          <a:p>
            <a:pPr marL="609600" indent="-609600" eaLnBrk="1" hangingPunct="1">
              <a:lnSpc>
                <a:spcPct val="90000"/>
              </a:lnSpc>
              <a:buClr>
                <a:srgbClr val="000000"/>
              </a:buClr>
              <a:buFont typeface="Times" pitchFamily="-80" charset="0"/>
              <a:buAutoNum type="arabicPeriod" startAt="12"/>
              <a:defRPr/>
            </a:pPr>
            <a:r>
              <a:rPr lang="en-US" b="1">
                <a:solidFill>
                  <a:srgbClr val="000000"/>
                </a:solidFill>
                <a:effectLst>
                  <a:outerShdw blurRad="38100" dist="38100" dir="2700000" algn="tl">
                    <a:srgbClr val="FFFFFF"/>
                  </a:outerShdw>
                </a:effectLst>
                <a:latin typeface="Comic Sans MS" pitchFamily="66" charset="0"/>
              </a:rPr>
              <a:t>Let us live honestly, as in the day, Not in reveling and drunkenness, Not in lust and licentiousness, Not in strife and jealousy;</a:t>
            </a:r>
          </a:p>
          <a:p>
            <a:pPr marL="609600" indent="-609600" eaLnBrk="1" hangingPunct="1">
              <a:lnSpc>
                <a:spcPct val="90000"/>
              </a:lnSpc>
              <a:buClr>
                <a:srgbClr val="000000"/>
              </a:buClr>
              <a:buFont typeface="Times" pitchFamily="-80" charset="0"/>
              <a:buAutoNum type="arabicPeriod" startAt="12"/>
              <a:defRPr/>
            </a:pPr>
            <a:r>
              <a:rPr lang="en-US" b="1">
                <a:solidFill>
                  <a:srgbClr val="000000"/>
                </a:solidFill>
                <a:effectLst>
                  <a:outerShdw blurRad="38100" dist="38100" dir="2700000" algn="tl">
                    <a:srgbClr val="FFFFFF"/>
                  </a:outerShdw>
                </a:effectLst>
                <a:latin typeface="Comic Sans MS" pitchFamily="66" charset="0"/>
              </a:rPr>
              <a:t>But </a:t>
            </a:r>
            <a:r>
              <a:rPr lang="en-US" b="1">
                <a:solidFill>
                  <a:srgbClr val="7A040E"/>
                </a:solidFill>
                <a:effectLst>
                  <a:outerShdw blurRad="38100" dist="38100" dir="2700000" algn="tl">
                    <a:srgbClr val="000000"/>
                  </a:outerShdw>
                </a:effectLst>
                <a:latin typeface="Comic Sans MS" pitchFamily="66" charset="0"/>
              </a:rPr>
              <a:t>clothe yourselves with the Lord Jesus Christ</a:t>
            </a:r>
            <a:r>
              <a:rPr lang="en-US" b="1">
                <a:solidFill>
                  <a:srgbClr val="000000"/>
                </a:solidFill>
                <a:effectLst>
                  <a:outerShdw blurRad="38100" dist="38100" dir="2700000" algn="tl">
                    <a:srgbClr val="FFFFFF"/>
                  </a:outerShdw>
                </a:effectLst>
                <a:latin typeface="Comic Sans MS" pitchFamily="66" charset="0"/>
              </a:rPr>
              <a:t>, And make no provisions for your earthly nature and the gratification of its lusts.</a:t>
            </a:r>
            <a:endParaRPr lang="en-US" sz="1200">
              <a:solidFill>
                <a:srgbClr val="000000"/>
              </a:solidFill>
              <a:latin typeface="Geneva" pitchFamily="-80"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grpId="0" nodeType="clickEffect">
                                  <p:stCondLst>
                                    <p:cond delay="0"/>
                                  </p:stCondLst>
                                  <p:iterate type="wd">
                                    <p:tmPct val="100000"/>
                                  </p:iterate>
                                  <p:childTnLst>
                                    <p:set>
                                      <p:cBhvr>
                                        <p:cTn id="6" dur="1" fill="hold">
                                          <p:stCondLst>
                                            <p:cond delay="0"/>
                                          </p:stCondLst>
                                        </p:cTn>
                                        <p:tgtEl>
                                          <p:spTgt spid="2158596">
                                            <p:txEl>
                                              <p:pRg st="0" end="0"/>
                                            </p:txEl>
                                          </p:spTgt>
                                        </p:tgtEl>
                                        <p:attrNameLst>
                                          <p:attrName>style.visibility</p:attrName>
                                        </p:attrNameLst>
                                      </p:cBhvr>
                                      <p:to>
                                        <p:strVal val="visible"/>
                                      </p:to>
                                    </p:set>
                                    <p:anim calcmode="lin" valueType="num">
                                      <p:cBhvr additive="base">
                                        <p:cTn id="7" dur="300" fill="hold"/>
                                        <p:tgtEl>
                                          <p:spTgt spid="2158596">
                                            <p:txEl>
                                              <p:pRg st="0" end="0"/>
                                            </p:txEl>
                                          </p:spTgt>
                                        </p:tgtEl>
                                        <p:attrNameLst>
                                          <p:attrName>ppt_x</p:attrName>
                                        </p:attrNameLst>
                                      </p:cBhvr>
                                      <p:tavLst>
                                        <p:tav tm="0">
                                          <p:val>
                                            <p:strVal val="#ppt_x"/>
                                          </p:val>
                                        </p:tav>
                                        <p:tav tm="100000">
                                          <p:val>
                                            <p:strVal val="#ppt_x"/>
                                          </p:val>
                                        </p:tav>
                                      </p:tavLst>
                                    </p:anim>
                                    <p:anim calcmode="lin" valueType="num">
                                      <p:cBhvr additive="base">
                                        <p:cTn id="8" dur="300" fill="hold"/>
                                        <p:tgtEl>
                                          <p:spTgt spid="215859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158596">
                                            <p:txEl>
                                              <p:pRg st="1" end="1"/>
                                            </p:txEl>
                                          </p:spTgt>
                                        </p:tgtEl>
                                        <p:attrNameLst>
                                          <p:attrName>style.visibility</p:attrName>
                                        </p:attrNameLst>
                                      </p:cBhvr>
                                      <p:to>
                                        <p:strVal val="visible"/>
                                      </p:to>
                                    </p:set>
                                    <p:anim calcmode="lin" valueType="num">
                                      <p:cBhvr additive="base">
                                        <p:cTn id="13" dur="300" fill="hold"/>
                                        <p:tgtEl>
                                          <p:spTgt spid="2158596">
                                            <p:txEl>
                                              <p:pRg st="1" end="1"/>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158596">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158596">
                                            <p:txEl>
                                              <p:pRg st="2" end="2"/>
                                            </p:txEl>
                                          </p:spTgt>
                                        </p:tgtEl>
                                        <p:attrNameLst>
                                          <p:attrName>style.visibility</p:attrName>
                                        </p:attrNameLst>
                                      </p:cBhvr>
                                      <p:to>
                                        <p:strVal val="visible"/>
                                      </p:to>
                                    </p:set>
                                    <p:anim calcmode="lin" valueType="num">
                                      <p:cBhvr additive="base">
                                        <p:cTn id="19" dur="300" fill="hold"/>
                                        <p:tgtEl>
                                          <p:spTgt spid="2158596">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158596">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8596"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60642" name="Rectangle 2">
            <a:extLst>
              <a:ext uri="{FF2B5EF4-FFF2-40B4-BE49-F238E27FC236}">
                <a16:creationId xmlns:a16="http://schemas.microsoft.com/office/drawing/2014/main" id="{EEF1206E-4092-488F-9BAC-15294A8CE4C7}"/>
              </a:ext>
            </a:extLst>
          </p:cNvPr>
          <p:cNvSpPr>
            <a:spLocks noGrp="1" noChangeArrowheads="1"/>
          </p:cNvSpPr>
          <p:nvPr>
            <p:ph type="title"/>
          </p:nvPr>
        </p:nvSpPr>
        <p:spPr>
          <a:xfrm>
            <a:off x="1981200" y="152400"/>
            <a:ext cx="8153400" cy="1066800"/>
          </a:xfrm>
        </p:spPr>
        <p:txBody>
          <a:bodyPr/>
          <a:lstStyle/>
          <a:p>
            <a:pPr eaLnBrk="1" hangingPunct="1">
              <a:defRPr/>
            </a:pPr>
            <a:r>
              <a:rPr lang="en-US">
                <a:solidFill>
                  <a:srgbClr val="A50021"/>
                </a:solidFill>
                <a:effectLst>
                  <a:outerShdw blurRad="38100" dist="38100" dir="2700000" algn="tl">
                    <a:srgbClr val="000000"/>
                  </a:outerShdw>
                </a:effectLst>
                <a:latin typeface="Comic Sans MS Bold" pitchFamily="-80" charset="0"/>
              </a:rPr>
              <a:t>What Is The Armor Of God</a:t>
            </a:r>
          </a:p>
        </p:txBody>
      </p:sp>
      <p:sp>
        <p:nvSpPr>
          <p:cNvPr id="2160643" name="Rectangle 3">
            <a:extLst>
              <a:ext uri="{FF2B5EF4-FFF2-40B4-BE49-F238E27FC236}">
                <a16:creationId xmlns:a16="http://schemas.microsoft.com/office/drawing/2014/main" id="{8A8254FE-B2C9-4690-A0CB-06A6BD5201DC}"/>
              </a:ext>
            </a:extLst>
          </p:cNvPr>
          <p:cNvSpPr>
            <a:spLocks noGrp="1" noChangeArrowheads="1"/>
          </p:cNvSpPr>
          <p:nvPr>
            <p:ph type="body" idx="1"/>
          </p:nvPr>
        </p:nvSpPr>
        <p:spPr>
          <a:xfrm>
            <a:off x="1981200" y="1524000"/>
            <a:ext cx="8001000" cy="5105400"/>
          </a:xfrm>
        </p:spPr>
        <p:txBody>
          <a:bodyPr/>
          <a:lstStyle/>
          <a:p>
            <a:pPr eaLnBrk="1" hangingPunct="1">
              <a:lnSpc>
                <a:spcPct val="90000"/>
              </a:lnSpc>
              <a:defRPr/>
            </a:pPr>
            <a:r>
              <a:rPr lang="en-US">
                <a:latin typeface="Comic Sans MS Bold" pitchFamily="-80" charset="0"/>
              </a:rPr>
              <a:t>It is God’s gift to us for our protection</a:t>
            </a:r>
          </a:p>
          <a:p>
            <a:pPr eaLnBrk="1" hangingPunct="1">
              <a:lnSpc>
                <a:spcPct val="90000"/>
              </a:lnSpc>
              <a:defRPr/>
            </a:pPr>
            <a:r>
              <a:rPr lang="en-US" b="1">
                <a:effectLst>
                  <a:outerShdw blurRad="38100" dist="38100" dir="2700000" algn="tl">
                    <a:srgbClr val="FFFFFF"/>
                  </a:outerShdw>
                </a:effectLst>
                <a:latin typeface="Comic Sans MS" pitchFamily="66" charset="0"/>
              </a:rPr>
              <a:t>We need to put on daily the armor of God</a:t>
            </a:r>
            <a:endParaRPr lang="en-US">
              <a:latin typeface="Comic Sans MS Bold" pitchFamily="-80" charset="0"/>
            </a:endParaRPr>
          </a:p>
          <a:p>
            <a:pPr eaLnBrk="1" hangingPunct="1">
              <a:lnSpc>
                <a:spcPct val="90000"/>
              </a:lnSpc>
              <a:defRPr/>
            </a:pPr>
            <a:r>
              <a:rPr lang="en-US">
                <a:latin typeface="Comic Sans MS Bold" pitchFamily="-80" charset="0"/>
              </a:rPr>
              <a:t>Putting on the armor is putting on Christ. </a:t>
            </a:r>
          </a:p>
          <a:p>
            <a:pPr eaLnBrk="1" hangingPunct="1">
              <a:lnSpc>
                <a:spcPct val="90000"/>
              </a:lnSpc>
              <a:defRPr/>
            </a:pPr>
            <a:r>
              <a:rPr lang="en-US">
                <a:latin typeface="Comic Sans MS Bold" pitchFamily="-80" charset="0"/>
              </a:rPr>
              <a:t>God’s promise is victory in the midst of struggle not </a:t>
            </a:r>
            <a:r>
              <a:rPr lang="en-US" u="sng">
                <a:latin typeface="Comic Sans MS Bold" pitchFamily="-80" charset="0"/>
              </a:rPr>
              <a:t>immunity</a:t>
            </a:r>
            <a:r>
              <a:rPr lang="en-US">
                <a:latin typeface="Comic Sans MS Bold" pitchFamily="-80" charset="0"/>
              </a:rPr>
              <a:t> from the struggle</a:t>
            </a:r>
          </a:p>
          <a:p>
            <a:pPr eaLnBrk="1" hangingPunct="1">
              <a:lnSpc>
                <a:spcPct val="90000"/>
              </a:lnSpc>
              <a:defRPr/>
            </a:pPr>
            <a:endParaRPr lang="en-US" b="1">
              <a:effectLst>
                <a:outerShdw blurRad="38100" dist="38100" dir="2700000" algn="tl">
                  <a:srgbClr val="FFFFFF"/>
                </a:outerShdw>
              </a:effectLst>
              <a:latin typeface="Comic Sans MS" pitchFamily="66" charset="0"/>
            </a:endParaRPr>
          </a:p>
        </p:txBody>
      </p:sp>
      <p:pic>
        <p:nvPicPr>
          <p:cNvPr id="482308" name="Picture 4" descr="images">
            <a:extLst>
              <a:ext uri="{FF2B5EF4-FFF2-40B4-BE49-F238E27FC236}">
                <a16:creationId xmlns:a16="http://schemas.microsoft.com/office/drawing/2014/main" id="{18D0B10D-FC47-459C-AAD1-3361FFA731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1600" y="5748338"/>
            <a:ext cx="1150938" cy="110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2160643"/>
                                        </p:tgtEl>
                                        <p:attrNameLst>
                                          <p:attrName>style.visibility</p:attrName>
                                        </p:attrNameLst>
                                      </p:cBhvr>
                                      <p:to>
                                        <p:strVal val="visible"/>
                                      </p:to>
                                    </p:set>
                                    <p:anim calcmode="lin" valueType="num">
                                      <p:cBhvr>
                                        <p:cTn id="7" dur="1000" fill="hold"/>
                                        <p:tgtEl>
                                          <p:spTgt spid="2160643"/>
                                        </p:tgtEl>
                                        <p:attrNameLst>
                                          <p:attrName>ppt_w</p:attrName>
                                        </p:attrNameLst>
                                      </p:cBhvr>
                                      <p:tavLst>
                                        <p:tav tm="0">
                                          <p:val>
                                            <p:fltVal val="0"/>
                                          </p:val>
                                        </p:tav>
                                        <p:tav tm="100000">
                                          <p:val>
                                            <p:strVal val="#ppt_w"/>
                                          </p:val>
                                        </p:tav>
                                      </p:tavLst>
                                    </p:anim>
                                    <p:anim calcmode="lin" valueType="num">
                                      <p:cBhvr>
                                        <p:cTn id="8" dur="1000" fill="hold"/>
                                        <p:tgtEl>
                                          <p:spTgt spid="2160643"/>
                                        </p:tgtEl>
                                        <p:attrNameLst>
                                          <p:attrName>ppt_h</p:attrName>
                                        </p:attrNameLst>
                                      </p:cBhvr>
                                      <p:tavLst>
                                        <p:tav tm="0">
                                          <p:val>
                                            <p:fltVal val="0"/>
                                          </p:val>
                                        </p:tav>
                                        <p:tav tm="100000">
                                          <p:val>
                                            <p:strVal val="#ppt_h"/>
                                          </p:val>
                                        </p:tav>
                                      </p:tavLst>
                                    </p:anim>
                                    <p:anim calcmode="lin" valueType="num">
                                      <p:cBhvr>
                                        <p:cTn id="9" dur="1000" fill="hold"/>
                                        <p:tgtEl>
                                          <p:spTgt spid="2160643"/>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16064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43" grpId="0"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p:cSld>
    <p:bg>
      <p:bgPr>
        <a:solidFill>
          <a:srgbClr val="FF5050"/>
        </a:solidFill>
        <a:effectLst/>
      </p:bgPr>
    </p:bg>
    <p:spTree>
      <p:nvGrpSpPr>
        <p:cNvPr id="1" name=""/>
        <p:cNvGrpSpPr/>
        <p:nvPr/>
      </p:nvGrpSpPr>
      <p:grpSpPr>
        <a:xfrm>
          <a:off x="0" y="0"/>
          <a:ext cx="0" cy="0"/>
          <a:chOff x="0" y="0"/>
          <a:chExt cx="0" cy="0"/>
        </a:xfrm>
      </p:grpSpPr>
      <p:sp>
        <p:nvSpPr>
          <p:cNvPr id="2162690" name="Rectangle 2">
            <a:extLst>
              <a:ext uri="{FF2B5EF4-FFF2-40B4-BE49-F238E27FC236}">
                <a16:creationId xmlns:a16="http://schemas.microsoft.com/office/drawing/2014/main" id="{2F62A3D2-491A-4655-92B6-F0A605AE1DF1}"/>
              </a:ext>
            </a:extLst>
          </p:cNvPr>
          <p:cNvSpPr>
            <a:spLocks noChangeArrowheads="1"/>
          </p:cNvSpPr>
          <p:nvPr/>
        </p:nvSpPr>
        <p:spPr bwMode="auto">
          <a:xfrm>
            <a:off x="1905000" y="533401"/>
            <a:ext cx="8382000" cy="5000625"/>
          </a:xfrm>
          <a:prstGeom prst="rect">
            <a:avLst/>
          </a:prstGeom>
          <a:noFill/>
          <a:ln w="9525">
            <a:noFill/>
            <a:miter lim="800000"/>
            <a:headEnd/>
            <a:tailEnd/>
          </a:ln>
          <a:effectLst/>
        </p:spPr>
        <p:txBody>
          <a:bodyPr>
            <a:sp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5400" b="1" i="0" u="none" strike="noStrike" kern="1200" cap="none" spc="0" normalizeH="0" baseline="0" noProof="0">
                <a:ln>
                  <a:noFill/>
                </a:ln>
                <a:solidFill>
                  <a:srgbClr val="040A73"/>
                </a:solidFill>
                <a:effectLst>
                  <a:outerShdw blurRad="38100" dist="38100" dir="2700000" algn="tl">
                    <a:srgbClr val="000000"/>
                  </a:outerShdw>
                </a:effectLst>
                <a:uLnTx/>
                <a:uFillTx/>
                <a:latin typeface="Comic Sans MS" pitchFamily="66" charset="0"/>
                <a:ea typeface="+mn-ea"/>
                <a:cs typeface="+mn-cs"/>
              </a:rPr>
              <a:t>1Peter 4</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44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endParaRPr>
          </a:p>
          <a:p>
            <a:pPr marL="457200" marR="0" lvl="0" indent="-457200" algn="l" defTabSz="914400" rtl="0" eaLnBrk="0" fontAlgn="base" latinLnBrk="0" hangingPunct="0">
              <a:lnSpc>
                <a:spcPct val="100000"/>
              </a:lnSpc>
              <a:spcBef>
                <a:spcPct val="0"/>
              </a:spcBef>
              <a:spcAft>
                <a:spcPct val="0"/>
              </a:spcAft>
              <a:buClrTx/>
              <a:buSzTx/>
              <a:buFont typeface="Times" pitchFamily="-80" charset="0"/>
              <a:buAutoNum type="arabicPeriod" startAt="12"/>
              <a:tabLst/>
              <a:defRPr/>
            </a:pPr>
            <a: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Do not think it strange, beloved, that a fiery ordeal has come to test you, as though some surprising thing had befallen you.</a:t>
            </a:r>
          </a:p>
          <a:p>
            <a:pPr marL="457200" marR="0" lvl="0" indent="-457200" algn="l" defTabSz="914400" rtl="0" eaLnBrk="0" fontAlgn="base" latinLnBrk="0" hangingPunct="0">
              <a:lnSpc>
                <a:spcPct val="100000"/>
              </a:lnSpc>
              <a:spcBef>
                <a:spcPct val="0"/>
              </a:spcBef>
              <a:spcAft>
                <a:spcPct val="0"/>
              </a:spcAft>
              <a:buClrTx/>
              <a:buSzTx/>
              <a:buFont typeface="Times" pitchFamily="-80" charset="0"/>
              <a:buAutoNum type="arabicPeriod" startAt="12"/>
              <a:tabLst/>
              <a:defRPr/>
            </a:pPr>
            <a:r>
              <a:rPr kumimoji="0" lang="en-US" sz="2800" b="1" i="0" u="none" strike="noStrike" kern="1200" cap="none" spc="0" normalizeH="0" baseline="0" noProof="0">
                <a:ln>
                  <a:noFill/>
                </a:ln>
                <a:solidFill>
                  <a:srgbClr val="000000"/>
                </a:solidFill>
                <a:effectLst>
                  <a:outerShdw blurRad="38100" dist="38100" dir="2700000" algn="tl">
                    <a:srgbClr val="FFFFFF"/>
                  </a:outerShdw>
                </a:effectLst>
                <a:uLnTx/>
                <a:uFillTx/>
                <a:latin typeface="Comic Sans MS" pitchFamily="66" charset="0"/>
                <a:ea typeface="+mn-ea"/>
                <a:cs typeface="+mn-cs"/>
              </a:rPr>
              <a:t>But be glad in the degree in which you share in the sufferings of Christ; so that when his glory shall be revealed, you too may be glad with triumphant gladness.</a:t>
            </a:r>
            <a:endParaRPr kumimoji="0" lang="en-US" sz="1200" b="0" i="0" u="none" strike="noStrike" kern="1200" cap="none" spc="0" normalizeH="0" baseline="0" noProof="0">
              <a:ln>
                <a:noFill/>
              </a:ln>
              <a:solidFill>
                <a:srgbClr val="000000"/>
              </a:solidFill>
              <a:effectLst/>
              <a:uLnTx/>
              <a:uFillTx/>
              <a:latin typeface="Geneva" pitchFamily="-80" charset="0"/>
              <a:ea typeface="+mn-ea"/>
              <a:cs typeface="+mn-cs"/>
            </a:endParaRPr>
          </a:p>
        </p:txBody>
      </p:sp>
    </p:spTree>
  </p:cSld>
  <p:clrMapOvr>
    <a:masterClrMapping/>
  </p:clrMapOvr>
  <p:transition>
    <p:random/>
  </p:transition>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4355" name="Rectangle 3">
            <a:extLst>
              <a:ext uri="{FF2B5EF4-FFF2-40B4-BE49-F238E27FC236}">
                <a16:creationId xmlns:a16="http://schemas.microsoft.com/office/drawing/2014/main" id="{1003DFAC-400D-42EB-960C-2E106D0740F0}"/>
              </a:ext>
            </a:extLst>
          </p:cNvPr>
          <p:cNvSpPr>
            <a:spLocks noGrp="1" noChangeArrowheads="1"/>
          </p:cNvSpPr>
          <p:nvPr>
            <p:ph type="subTitle" idx="1"/>
          </p:nvPr>
        </p:nvSpPr>
        <p:spPr/>
        <p:txBody>
          <a:bodyPr/>
          <a:lstStyle/>
          <a:p>
            <a:pPr eaLnBrk="1" hangingPunct="1"/>
            <a:endParaRPr lang="en-US" altLang="en-US"/>
          </a:p>
        </p:txBody>
      </p:sp>
      <p:sp>
        <p:nvSpPr>
          <p:cNvPr id="2164741" name="WordArt 5">
            <a:extLst>
              <a:ext uri="{FF2B5EF4-FFF2-40B4-BE49-F238E27FC236}">
                <a16:creationId xmlns:a16="http://schemas.microsoft.com/office/drawing/2014/main" id="{6EF62BA9-C59A-40EC-B684-77074755AFCE}"/>
              </a:ext>
            </a:extLst>
          </p:cNvPr>
          <p:cNvSpPr>
            <a:spLocks noChangeArrowheads="1" noChangeShapeType="1" noTextEdit="1"/>
          </p:cNvSpPr>
          <p:nvPr/>
        </p:nvSpPr>
        <p:spPr bwMode="auto">
          <a:xfrm>
            <a:off x="2743200" y="2590800"/>
            <a:ext cx="5867400" cy="16764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a:noFill/>
                </a:ln>
                <a:gradFill rotWithShape="1">
                  <a:gsLst>
                    <a:gs pos="0">
                      <a:srgbClr val="FFFF00"/>
                    </a:gs>
                    <a:gs pos="100000">
                      <a:srgbClr val="FF9933"/>
                    </a:gs>
                  </a:gsLst>
                  <a:path path="rect">
                    <a:fillToRect l="50000" t="50000" r="50000" b="50000"/>
                  </a:path>
                </a:gradFill>
                <a:effectLst>
                  <a:outerShdw dist="35921" dir="2700000" algn="ctr" rotWithShape="0">
                    <a:srgbClr val="C0C0C0"/>
                  </a:outerShdw>
                </a:effectLst>
                <a:uLnTx/>
                <a:uFillTx/>
                <a:latin typeface="Impact" panose="020B0806030902050204" pitchFamily="34" charset="0"/>
                <a:ea typeface="+mn-ea"/>
                <a:cs typeface="+mn-cs"/>
              </a:rPr>
              <a:t>The Armor Of God</a:t>
            </a:r>
          </a:p>
        </p:txBody>
      </p:sp>
      <p:pic>
        <p:nvPicPr>
          <p:cNvPr id="5122" name="Picture 2">
            <a:extLst>
              <a:ext uri="{FF2B5EF4-FFF2-40B4-BE49-F238E27FC236}">
                <a16:creationId xmlns:a16="http://schemas.microsoft.com/office/drawing/2014/main" id="{33261C55-65D1-4BA9-950F-ED79430AA5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mph" presetSubtype="0" nodeType="clickEffect">
                                  <p:stCondLst>
                                    <p:cond delay="0"/>
                                  </p:stCondLst>
                                  <p:childTnLst>
                                    <p:set>
                                      <p:cBhvr>
                                        <p:cTn id="6" dur="indefinite"/>
                                        <p:tgtEl>
                                          <p:spTgt spid="5122"/>
                                        </p:tgtEl>
                                        <p:attrNameLst>
                                          <p:attrName>style.opacity</p:attrName>
                                        </p:attrNameLst>
                                      </p:cBhvr>
                                      <p:to>
                                        <p:strVal val="0.5"/>
                                      </p:to>
                                    </p:set>
                                    <p:animEffect filter="image" prLst="opacity: 0.5">
                                      <p:cBhvr rctx="IE">
                                        <p:cTn id="7" dur="indefinite"/>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2164741"/>
                                        </p:tgtEl>
                                        <p:attrNameLst>
                                          <p:attrName>style.visibility</p:attrName>
                                        </p:attrNameLst>
                                      </p:cBhvr>
                                      <p:to>
                                        <p:strVal val="visible"/>
                                      </p:to>
                                    </p:set>
                                    <p:animEffect transition="in" filter="dissolve">
                                      <p:cBhvr>
                                        <p:cTn id="12" dur="500"/>
                                        <p:tgtEl>
                                          <p:spTgt spid="2164741"/>
                                        </p:tgtEl>
                                      </p:cBhvr>
                                    </p:animEffect>
                                  </p:childTnLst>
                                  <p:subTnLst>
                                    <p:set>
                                      <p:cBhvr override="childStyle">
                                        <p:cTn dur="1" fill="hold" display="0" masterRel="nextClick" afterEffect="1"/>
                                        <p:tgtEl>
                                          <p:spTgt spid="2164741"/>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66786" name="Rectangle 2">
            <a:extLst>
              <a:ext uri="{FF2B5EF4-FFF2-40B4-BE49-F238E27FC236}">
                <a16:creationId xmlns:a16="http://schemas.microsoft.com/office/drawing/2014/main" id="{25C8C9B0-B6B6-4378-9420-055515C1825D}"/>
              </a:ext>
            </a:extLst>
          </p:cNvPr>
          <p:cNvSpPr>
            <a:spLocks noGrp="1" noChangeArrowheads="1"/>
          </p:cNvSpPr>
          <p:nvPr>
            <p:ph type="title"/>
          </p:nvPr>
        </p:nvSpPr>
        <p:spPr>
          <a:xfrm>
            <a:off x="2209800" y="457200"/>
            <a:ext cx="7772400" cy="838200"/>
          </a:xfrm>
        </p:spPr>
        <p:txBody>
          <a:bodyPr/>
          <a:lstStyle/>
          <a:p>
            <a:pPr eaLnBrk="1" hangingPunct="1">
              <a:defRPr/>
            </a:pPr>
            <a:r>
              <a:rPr lang="en-US" b="1">
                <a:effectLst>
                  <a:outerShdw blurRad="38100" dist="38100" dir="2700000" algn="tl">
                    <a:srgbClr val="FFFFFF"/>
                  </a:outerShdw>
                </a:effectLst>
                <a:latin typeface="Comic Sans MS" pitchFamily="66" charset="0"/>
              </a:rPr>
              <a:t>The Armor of God</a:t>
            </a:r>
            <a:endParaRPr lang="en-US"/>
          </a:p>
        </p:txBody>
      </p:sp>
      <p:sp>
        <p:nvSpPr>
          <p:cNvPr id="2166787" name="Rectangle 3">
            <a:extLst>
              <a:ext uri="{FF2B5EF4-FFF2-40B4-BE49-F238E27FC236}">
                <a16:creationId xmlns:a16="http://schemas.microsoft.com/office/drawing/2014/main" id="{825F37FB-D7F2-414B-8092-937B93552579}"/>
              </a:ext>
            </a:extLst>
          </p:cNvPr>
          <p:cNvSpPr>
            <a:spLocks noGrp="1" noChangeArrowheads="1"/>
          </p:cNvSpPr>
          <p:nvPr>
            <p:ph type="body" idx="1"/>
          </p:nvPr>
        </p:nvSpPr>
        <p:spPr>
          <a:xfrm>
            <a:off x="2209800" y="1447800"/>
            <a:ext cx="7772400" cy="4495800"/>
          </a:xfrm>
        </p:spPr>
        <p:txBody>
          <a:bodyPr/>
          <a:lstStyle/>
          <a:p>
            <a:pPr eaLnBrk="1" hangingPunct="1">
              <a:lnSpc>
                <a:spcPct val="90000"/>
              </a:lnSpc>
              <a:defRPr/>
            </a:pPr>
            <a:r>
              <a:rPr lang="en-US" b="1">
                <a:solidFill>
                  <a:schemeClr val="hlink"/>
                </a:solidFill>
                <a:effectLst>
                  <a:outerShdw blurRad="38100" dist="38100" dir="2700000" algn="tl">
                    <a:srgbClr val="000000"/>
                  </a:outerShdw>
                </a:effectLst>
                <a:latin typeface="Comic Sans MS" pitchFamily="66" charset="0"/>
              </a:rPr>
              <a:t>The belt of </a:t>
            </a:r>
            <a:r>
              <a:rPr lang="en-US" b="1" u="sng">
                <a:solidFill>
                  <a:schemeClr val="hlink"/>
                </a:solidFill>
                <a:effectLst>
                  <a:outerShdw blurRad="38100" dist="38100" dir="2700000" algn="tl">
                    <a:srgbClr val="000000"/>
                  </a:outerShdw>
                </a:effectLst>
                <a:latin typeface="Comic Sans MS" pitchFamily="66" charset="0"/>
              </a:rPr>
              <a:t>truth</a:t>
            </a:r>
            <a:r>
              <a:rPr lang="en-US" b="1">
                <a:effectLst>
                  <a:outerShdw blurRad="38100" dist="38100" dir="2700000" algn="tl">
                    <a:srgbClr val="FFFFFF"/>
                  </a:outerShdw>
                </a:effectLst>
                <a:latin typeface="Comic Sans MS" pitchFamily="66" charset="0"/>
              </a:rPr>
              <a:t> to protect my emotions from being carnally governed. It assures me that He is truth and as I know Him and His will I will be protected from the enemies lies</a:t>
            </a:r>
          </a:p>
          <a:p>
            <a:pPr eaLnBrk="1" hangingPunct="1">
              <a:lnSpc>
                <a:spcPct val="90000"/>
              </a:lnSpc>
              <a:defRPr/>
            </a:pPr>
            <a:r>
              <a:rPr lang="en-US" b="1">
                <a:effectLst>
                  <a:outerShdw blurRad="38100" dist="38100" dir="2700000" algn="tl">
                    <a:srgbClr val="FFFFFF"/>
                  </a:outerShdw>
                </a:effectLst>
                <a:latin typeface="Comic Sans MS" pitchFamily="66" charset="0"/>
              </a:rPr>
              <a:t>We have all to some degree been influenced by the lies of world</a:t>
            </a:r>
          </a:p>
          <a:p>
            <a:pPr eaLnBrk="1" hangingPunct="1">
              <a:lnSpc>
                <a:spcPct val="90000"/>
              </a:lnSpc>
              <a:defRPr/>
            </a:pPr>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667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667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6787"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431172"/>
          </a:xfrm>
          <a:solidFill>
            <a:schemeClr val="accent2">
              <a:lumMod val="20000"/>
              <a:lumOff val="80000"/>
            </a:schemeClr>
          </a:solidFill>
        </p:spPr>
        <p:txBody>
          <a:bodyPr>
            <a:normAutofit fontScale="90000"/>
          </a:bodyPr>
          <a:lstStyle/>
          <a:p>
            <a:endParaRPr lang="en-US" dirty="0"/>
          </a:p>
        </p:txBody>
      </p:sp>
      <p:pic>
        <p:nvPicPr>
          <p:cNvPr id="4" name="Picture 41" descr="C:\Documents and Settings\Owner\My Documents\Educational Illustrations\The_End_by_super_sheep.jpg">
            <a:extLst>
              <a:ext uri="{FF2B5EF4-FFF2-40B4-BE49-F238E27FC236}">
                <a16:creationId xmlns:a16="http://schemas.microsoft.com/office/drawing/2014/main" id="{7951CE29-CC6D-4B2C-8885-76C975D55E10}"/>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596" y="242596"/>
            <a:ext cx="11706810" cy="63725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DBE63115-416F-427D-A76C-69BC574020F3}"/>
              </a:ext>
            </a:extLst>
          </p:cNvPr>
          <p:cNvSpPr/>
          <p:nvPr/>
        </p:nvSpPr>
        <p:spPr>
          <a:xfrm>
            <a:off x="1742172" y="423513"/>
            <a:ext cx="8662737" cy="6186309"/>
          </a:xfrm>
          <a:prstGeom prst="rect">
            <a:avLst/>
          </a:prstGeom>
          <a:noFill/>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defTabSz="914400" fontAlgn="base">
              <a:spcBef>
                <a:spcPct val="0"/>
              </a:spcBef>
              <a:spcAft>
                <a:spcPct val="0"/>
              </a:spcAft>
              <a:defRPr/>
            </a:pPr>
            <a:r>
              <a:rPr lang="en-US" sz="4400" b="1" dirty="0">
                <a:ln w="11430"/>
                <a:solidFill>
                  <a:srgbClr val="C00000"/>
                </a:solidFill>
                <a:effectLst>
                  <a:outerShdw blurRad="80000" dist="40000" dir="5040000" algn="tl">
                    <a:srgbClr val="000000">
                      <a:alpha val="30000"/>
                    </a:srgbClr>
                  </a:outerShdw>
                </a:effectLst>
                <a:latin typeface="Calligrapher" pitchFamily="2" charset="0"/>
              </a:rPr>
              <a:t>It was from the rind of one apple tasted, that the knowledge of good and evil, as two twins cleaving together, leaped forth into the world. And perhaps this is the doom which Adam fell into of knowing good and evil:  that is to say, of knowing good by evil.  </a:t>
            </a:r>
          </a:p>
          <a:p>
            <a:pPr algn="ctr" defTabSz="914400" fontAlgn="base">
              <a:spcBef>
                <a:spcPct val="0"/>
              </a:spcBef>
              <a:spcAft>
                <a:spcPct val="0"/>
              </a:spcAft>
              <a:defRPr/>
            </a:pPr>
            <a:r>
              <a:rPr lang="en-US" sz="4400" b="1" dirty="0">
                <a:ln w="11430"/>
                <a:solidFill>
                  <a:srgbClr val="C00000"/>
                </a:solidFill>
                <a:effectLst>
                  <a:outerShdw blurRad="80000" dist="40000" dir="5040000" algn="tl">
                    <a:srgbClr val="000000">
                      <a:alpha val="30000"/>
                    </a:srgbClr>
                  </a:outerShdw>
                </a:effectLst>
                <a:latin typeface="Calligrapher" pitchFamily="2" charset="0"/>
              </a:rPr>
              <a:t>- JOHN MILTON</a:t>
            </a:r>
          </a:p>
        </p:txBody>
      </p:sp>
    </p:spTree>
    <p:extLst>
      <p:ext uri="{BB962C8B-B14F-4D97-AF65-F5344CB8AC3E}">
        <p14:creationId xmlns:p14="http://schemas.microsoft.com/office/powerpoint/2010/main" val="200632482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70" decel="100000"/>
                                        <p:tgtEl>
                                          <p:spTgt spid="5"/>
                                        </p:tgtEl>
                                      </p:cBhvr>
                                    </p:animEffect>
                                    <p:animScale>
                                      <p:cBhvr>
                                        <p:cTn id="8" dur="770" decel="100000"/>
                                        <p:tgtEl>
                                          <p:spTgt spid="5"/>
                                        </p:tgtEl>
                                      </p:cBhvr>
                                      <p:from x="10000" y="10000"/>
                                      <p:to x="200000" y="450000"/>
                                    </p:animScale>
                                    <p:animScale>
                                      <p:cBhvr>
                                        <p:cTn id="9" dur="1230" accel="100000" fill="hold">
                                          <p:stCondLst>
                                            <p:cond delay="770"/>
                                          </p:stCondLst>
                                        </p:cTn>
                                        <p:tgtEl>
                                          <p:spTgt spid="5"/>
                                        </p:tgtEl>
                                      </p:cBhvr>
                                      <p:from x="200000" y="450000"/>
                                      <p:to x="100000" y="100000"/>
                                    </p:animScale>
                                    <p:set>
                                      <p:cBhvr>
                                        <p:cTn id="10" dur="770" fill="hold"/>
                                        <p:tgtEl>
                                          <p:spTgt spid="5"/>
                                        </p:tgtEl>
                                        <p:attrNameLst>
                                          <p:attrName>ppt_x</p:attrName>
                                        </p:attrNameLst>
                                      </p:cBhvr>
                                      <p:to>
                                        <p:strVal val="(0.5)"/>
                                      </p:to>
                                    </p:set>
                                    <p:anim from="(0.5)" to="(#ppt_x)" calcmode="lin" valueType="num">
                                      <p:cBhvr>
                                        <p:cTn id="11" dur="1230" accel="100000" fill="hold">
                                          <p:stCondLst>
                                            <p:cond delay="770"/>
                                          </p:stCondLst>
                                        </p:cTn>
                                        <p:tgtEl>
                                          <p:spTgt spid="5"/>
                                        </p:tgtEl>
                                        <p:attrNameLst>
                                          <p:attrName>ppt_x</p:attrName>
                                        </p:attrNameLst>
                                      </p:cBhvr>
                                    </p:anim>
                                    <p:set>
                                      <p:cBhvr>
                                        <p:cTn id="12" dur="770" fill="hold"/>
                                        <p:tgtEl>
                                          <p:spTgt spid="5"/>
                                        </p:tgtEl>
                                        <p:attrNameLst>
                                          <p:attrName>ppt_y</p:attrName>
                                        </p:attrNameLst>
                                      </p:cBhvr>
                                      <p:to>
                                        <p:strVal val="(#ppt_y+0.4)"/>
                                      </p:to>
                                    </p:set>
                                    <p:anim from="(#ppt_y+0.4)" to="(#ppt_y)" calcmode="lin" valueType="num">
                                      <p:cBhvr>
                                        <p:cTn id="13" dur="1230" accel="100000" fill="hold">
                                          <p:stCondLst>
                                            <p:cond delay="770"/>
                                          </p:stCondLst>
                                        </p:cTn>
                                        <p:tgtEl>
                                          <p:spTgt spid="5"/>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68834" name="Rectangle 2">
            <a:extLst>
              <a:ext uri="{FF2B5EF4-FFF2-40B4-BE49-F238E27FC236}">
                <a16:creationId xmlns:a16="http://schemas.microsoft.com/office/drawing/2014/main" id="{F2AC5BE7-3337-4CFC-B847-8718F6639F85}"/>
              </a:ext>
            </a:extLst>
          </p:cNvPr>
          <p:cNvSpPr>
            <a:spLocks noGrp="1" noChangeArrowheads="1"/>
          </p:cNvSpPr>
          <p:nvPr>
            <p:ph type="title"/>
          </p:nvPr>
        </p:nvSpPr>
        <p:spPr>
          <a:xfrm>
            <a:off x="2209800" y="281354"/>
            <a:ext cx="7772400" cy="709246"/>
          </a:xfrm>
        </p:spPr>
        <p:txBody>
          <a:bodyPr/>
          <a:lstStyle/>
          <a:p>
            <a:pPr eaLnBrk="1" hangingPunct="1">
              <a:defRPr/>
            </a:pPr>
            <a:r>
              <a:rPr lang="en-US" b="1" dirty="0">
                <a:effectLst>
                  <a:outerShdw blurRad="38100" dist="38100" dir="2700000" algn="tl">
                    <a:srgbClr val="FFFFFF"/>
                  </a:outerShdw>
                </a:effectLst>
                <a:latin typeface="Comic Sans MS" pitchFamily="66" charset="0"/>
              </a:rPr>
              <a:t>The Armor of God</a:t>
            </a:r>
          </a:p>
        </p:txBody>
      </p:sp>
      <p:sp>
        <p:nvSpPr>
          <p:cNvPr id="2168835" name="Rectangle 3">
            <a:extLst>
              <a:ext uri="{FF2B5EF4-FFF2-40B4-BE49-F238E27FC236}">
                <a16:creationId xmlns:a16="http://schemas.microsoft.com/office/drawing/2014/main" id="{65FC21CA-CCD3-4DF9-B922-2A3E776B15C1}"/>
              </a:ext>
            </a:extLst>
          </p:cNvPr>
          <p:cNvSpPr>
            <a:spLocks noGrp="1" noChangeArrowheads="1"/>
          </p:cNvSpPr>
          <p:nvPr>
            <p:ph type="body" idx="1"/>
          </p:nvPr>
        </p:nvSpPr>
        <p:spPr>
          <a:xfrm>
            <a:off x="1657978" y="1326382"/>
            <a:ext cx="8691823" cy="5379218"/>
          </a:xfrm>
        </p:spPr>
        <p:txBody>
          <a:bodyPr/>
          <a:lstStyle/>
          <a:p>
            <a:pPr eaLnBrk="1" hangingPunct="1">
              <a:lnSpc>
                <a:spcPct val="90000"/>
              </a:lnSpc>
              <a:defRPr/>
            </a:pPr>
            <a:r>
              <a:rPr lang="en-US" b="1" dirty="0">
                <a:solidFill>
                  <a:schemeClr val="hlink"/>
                </a:solidFill>
                <a:effectLst>
                  <a:outerShdw blurRad="38100" dist="38100" dir="2700000" algn="tl">
                    <a:srgbClr val="000000"/>
                  </a:outerShdw>
                </a:effectLst>
                <a:latin typeface="Comic Sans MS" pitchFamily="66" charset="0"/>
              </a:rPr>
              <a:t>The breastplate of </a:t>
            </a:r>
            <a:r>
              <a:rPr lang="en-US" b="1" u="sng" dirty="0">
                <a:solidFill>
                  <a:schemeClr val="hlink"/>
                </a:solidFill>
                <a:effectLst>
                  <a:outerShdw blurRad="38100" dist="38100" dir="2700000" algn="tl">
                    <a:srgbClr val="000000"/>
                  </a:outerShdw>
                </a:effectLst>
                <a:latin typeface="Comic Sans MS" pitchFamily="66" charset="0"/>
              </a:rPr>
              <a:t>righteousness</a:t>
            </a:r>
            <a:r>
              <a:rPr lang="en-US" b="1" dirty="0">
                <a:effectLst>
                  <a:outerShdw blurRad="38100" dist="38100" dir="2700000" algn="tl">
                    <a:srgbClr val="FFFFFF"/>
                  </a:outerShdw>
                </a:effectLst>
                <a:latin typeface="Comic Sans MS" pitchFamily="66" charset="0"/>
              </a:rPr>
              <a:t> to assure me of my standing before God when accusations come. It allows me to see the truth about myself and that I have no standing before God apart from the </a:t>
            </a:r>
            <a:r>
              <a:rPr lang="en-US" b="1" dirty="0" err="1">
                <a:effectLst>
                  <a:outerShdw blurRad="38100" dist="38100" dir="2700000" algn="tl">
                    <a:srgbClr val="FFFFFF"/>
                  </a:outerShdw>
                </a:effectLst>
                <a:latin typeface="Comic Sans MS" pitchFamily="66" charset="0"/>
              </a:rPr>
              <a:t>the</a:t>
            </a:r>
            <a:r>
              <a:rPr lang="en-US" b="1" dirty="0">
                <a:effectLst>
                  <a:outerShdw blurRad="38100" dist="38100" dir="2700000" algn="tl">
                    <a:srgbClr val="FFFFFF"/>
                  </a:outerShdw>
                </a:effectLst>
                <a:latin typeface="Comic Sans MS" pitchFamily="66" charset="0"/>
              </a:rPr>
              <a:t> righteousness of Christ</a:t>
            </a:r>
          </a:p>
          <a:p>
            <a:pPr eaLnBrk="1" hangingPunct="1">
              <a:lnSpc>
                <a:spcPct val="90000"/>
              </a:lnSpc>
              <a:defRPr/>
            </a:pPr>
            <a:r>
              <a:rPr lang="en-US" b="1" dirty="0">
                <a:effectLst>
                  <a:outerShdw blurRad="38100" dist="38100" dir="2700000" algn="tl">
                    <a:srgbClr val="FFFFFF"/>
                  </a:outerShdw>
                </a:effectLst>
                <a:latin typeface="Comic Sans MS" pitchFamily="66" charset="0"/>
              </a:rPr>
              <a:t>Real assurance comes when I mentally accept the reality that - in addition to my own obedience – I’m beneficiary of the meritorious righteousness of Jesus Christ </a:t>
            </a:r>
            <a:endParaRPr lang="en-US" sz="2800" b="1" dirty="0">
              <a:effectLst>
                <a:outerShdw blurRad="38100" dist="38100" dir="2700000" algn="tl">
                  <a:srgbClr val="FFFFFF"/>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68835">
                                            <p:txEl>
                                              <p:pRg st="0" end="0"/>
                                            </p:txEl>
                                          </p:spTgt>
                                        </p:tgtEl>
                                        <p:attrNameLst>
                                          <p:attrName>style.visibility</p:attrName>
                                        </p:attrNameLst>
                                      </p:cBhvr>
                                      <p:to>
                                        <p:strVal val="visible"/>
                                      </p:to>
                                    </p:set>
                                    <p:animEffect transition="in" filter="dissolve">
                                      <p:cBhvr>
                                        <p:cTn id="7" dur="500"/>
                                        <p:tgtEl>
                                          <p:spTgt spid="216883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68835">
                                            <p:txEl>
                                              <p:pRg st="1" end="1"/>
                                            </p:txEl>
                                          </p:spTgt>
                                        </p:tgtEl>
                                        <p:attrNameLst>
                                          <p:attrName>style.visibility</p:attrName>
                                        </p:attrNameLst>
                                      </p:cBhvr>
                                      <p:to>
                                        <p:strVal val="visible"/>
                                      </p:to>
                                    </p:set>
                                    <p:animEffect transition="in" filter="dissolve">
                                      <p:cBhvr>
                                        <p:cTn id="12" dur="500"/>
                                        <p:tgtEl>
                                          <p:spTgt spid="21688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8835"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70882" name="Rectangle 2">
            <a:extLst>
              <a:ext uri="{FF2B5EF4-FFF2-40B4-BE49-F238E27FC236}">
                <a16:creationId xmlns:a16="http://schemas.microsoft.com/office/drawing/2014/main" id="{51D41AA1-59C8-4F9B-9201-E645BD9C24D3}"/>
              </a:ext>
            </a:extLst>
          </p:cNvPr>
          <p:cNvSpPr>
            <a:spLocks noGrp="1" noChangeArrowheads="1"/>
          </p:cNvSpPr>
          <p:nvPr>
            <p:ph type="title"/>
          </p:nvPr>
        </p:nvSpPr>
        <p:spPr>
          <a:xfrm>
            <a:off x="2209800" y="0"/>
            <a:ext cx="7772400" cy="1066800"/>
          </a:xfrm>
        </p:spPr>
        <p:txBody>
          <a:bodyPr/>
          <a:lstStyle/>
          <a:p>
            <a:pPr eaLnBrk="1" hangingPunct="1">
              <a:defRPr/>
            </a:pPr>
            <a:r>
              <a:rPr lang="en-US" b="1">
                <a:effectLst>
                  <a:outerShdw blurRad="38100" dist="38100" dir="2700000" algn="tl">
                    <a:srgbClr val="FFFFFF"/>
                  </a:outerShdw>
                </a:effectLst>
                <a:latin typeface="Comic Sans MS" pitchFamily="66" charset="0"/>
              </a:rPr>
              <a:t>The Armor of God</a:t>
            </a:r>
          </a:p>
        </p:txBody>
      </p:sp>
      <p:sp>
        <p:nvSpPr>
          <p:cNvPr id="2170883" name="Rectangle 3">
            <a:extLst>
              <a:ext uri="{FF2B5EF4-FFF2-40B4-BE49-F238E27FC236}">
                <a16:creationId xmlns:a16="http://schemas.microsoft.com/office/drawing/2014/main" id="{5835FFA6-6828-4C8F-B85E-16FEBA0133A5}"/>
              </a:ext>
            </a:extLst>
          </p:cNvPr>
          <p:cNvSpPr>
            <a:spLocks noGrp="1" noChangeArrowheads="1"/>
          </p:cNvSpPr>
          <p:nvPr>
            <p:ph type="body" idx="1"/>
          </p:nvPr>
        </p:nvSpPr>
        <p:spPr>
          <a:xfrm>
            <a:off x="1905000" y="1219200"/>
            <a:ext cx="8763000" cy="5486400"/>
          </a:xfrm>
        </p:spPr>
        <p:txBody>
          <a:bodyPr/>
          <a:lstStyle/>
          <a:p>
            <a:pPr eaLnBrk="1" hangingPunct="1">
              <a:defRPr/>
            </a:pPr>
            <a:r>
              <a:rPr lang="en-US" b="1">
                <a:solidFill>
                  <a:schemeClr val="hlink"/>
                </a:solidFill>
                <a:effectLst>
                  <a:outerShdw blurRad="38100" dist="38100" dir="2700000" algn="tl">
                    <a:srgbClr val="000000"/>
                  </a:outerShdw>
                </a:effectLst>
                <a:latin typeface="Comic Sans MS" pitchFamily="66" charset="0"/>
              </a:rPr>
              <a:t>The Gospel of </a:t>
            </a:r>
            <a:r>
              <a:rPr lang="en-US" b="1" u="sng">
                <a:solidFill>
                  <a:schemeClr val="hlink"/>
                </a:solidFill>
                <a:effectLst>
                  <a:outerShdw blurRad="38100" dist="38100" dir="2700000" algn="tl">
                    <a:srgbClr val="000000"/>
                  </a:outerShdw>
                </a:effectLst>
                <a:latin typeface="Comic Sans MS" pitchFamily="66" charset="0"/>
              </a:rPr>
              <a:t>peace</a:t>
            </a:r>
            <a:r>
              <a:rPr lang="en-US" b="1">
                <a:effectLst>
                  <a:outerShdw blurRad="38100" dist="38100" dir="2700000" algn="tl">
                    <a:srgbClr val="FFFFFF"/>
                  </a:outerShdw>
                </a:effectLst>
                <a:latin typeface="Comic Sans MS" pitchFamily="66" charset="0"/>
              </a:rPr>
              <a:t>  are my shoes     so that where I walk peace will follow. I’m a minister of reconciliation. As I remain in Him I find myself with a calm in the midst of the storm, and as I follow him His peace reigns in my heart</a:t>
            </a:r>
          </a:p>
          <a:p>
            <a:pPr eaLnBrk="1" hangingPunct="1">
              <a:defRPr/>
            </a:pPr>
            <a:endParaRPr lang="en-US" sz="1400" b="1">
              <a:effectLst>
                <a:outerShdw blurRad="38100" dist="38100" dir="2700000" algn="tl">
                  <a:srgbClr val="FFFFFF"/>
                </a:outerShdw>
              </a:effectLst>
              <a:latin typeface="Comic Sans MS" pitchFamily="66" charset="0"/>
            </a:endParaRPr>
          </a:p>
          <a:p>
            <a:pPr algn="ctr" eaLnBrk="1" hangingPunct="1">
              <a:buFontTx/>
              <a:buNone/>
              <a:defRPr/>
            </a:pPr>
            <a:r>
              <a:rPr lang="en-US" b="1">
                <a:solidFill>
                  <a:srgbClr val="FFEAA3"/>
                </a:solidFill>
                <a:effectLst>
                  <a:outerShdw blurRad="38100" dist="38100" dir="2700000" algn="tl">
                    <a:srgbClr val="000000"/>
                  </a:outerShdw>
                </a:effectLst>
                <a:latin typeface="Comic Sans MS" pitchFamily="66" charset="0"/>
              </a:rPr>
              <a:t>You will keep him in perfect peace, the one whose mind focuses on you.     </a:t>
            </a:r>
          </a:p>
          <a:p>
            <a:pPr algn="ctr" eaLnBrk="1" hangingPunct="1">
              <a:buFontTx/>
              <a:buNone/>
              <a:defRPr/>
            </a:pPr>
            <a:r>
              <a:rPr lang="en-US" b="1">
                <a:solidFill>
                  <a:schemeClr val="hlink"/>
                </a:solidFill>
                <a:effectLst>
                  <a:outerShdw blurRad="38100" dist="38100" dir="2700000" algn="tl">
                    <a:srgbClr val="000000"/>
                  </a:outerShdw>
                </a:effectLst>
                <a:latin typeface="Comic Sans MS" pitchFamily="66" charset="0"/>
              </a:rPr>
              <a:t>Isaiah 26:3</a:t>
            </a:r>
            <a:endParaRPr lang="en-US" sz="2400"/>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0883">
                                            <p:txEl>
                                              <p:pRg st="0" end="0"/>
                                            </p:txEl>
                                          </p:spTgt>
                                        </p:tgtEl>
                                        <p:attrNameLst>
                                          <p:attrName>style.visibility</p:attrName>
                                        </p:attrNameLst>
                                      </p:cBhvr>
                                      <p:to>
                                        <p:strVal val="visible"/>
                                      </p:to>
                                    </p:set>
                                    <p:animEffect transition="in" filter="dissolve">
                                      <p:cBhvr>
                                        <p:cTn id="7" dur="500"/>
                                        <p:tgtEl>
                                          <p:spTgt spid="21708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0883">
                                            <p:txEl>
                                              <p:pRg st="2" end="2"/>
                                            </p:txEl>
                                          </p:spTgt>
                                        </p:tgtEl>
                                        <p:attrNameLst>
                                          <p:attrName>style.visibility</p:attrName>
                                        </p:attrNameLst>
                                      </p:cBhvr>
                                      <p:to>
                                        <p:strVal val="visible"/>
                                      </p:to>
                                    </p:set>
                                    <p:animEffect transition="in" filter="dissolve">
                                      <p:cBhvr>
                                        <p:cTn id="12" dur="500"/>
                                        <p:tgtEl>
                                          <p:spTgt spid="217088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170883">
                                            <p:txEl>
                                              <p:pRg st="3" end="3"/>
                                            </p:txEl>
                                          </p:spTgt>
                                        </p:tgtEl>
                                        <p:attrNameLst>
                                          <p:attrName>style.visibility</p:attrName>
                                        </p:attrNameLst>
                                      </p:cBhvr>
                                      <p:to>
                                        <p:strVal val="visible"/>
                                      </p:to>
                                    </p:set>
                                    <p:animEffect transition="in" filter="dissolve">
                                      <p:cBhvr>
                                        <p:cTn id="17" dur="500"/>
                                        <p:tgtEl>
                                          <p:spTgt spid="217088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0883"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72930" name="Rectangle 2">
            <a:extLst>
              <a:ext uri="{FF2B5EF4-FFF2-40B4-BE49-F238E27FC236}">
                <a16:creationId xmlns:a16="http://schemas.microsoft.com/office/drawing/2014/main" id="{8D18A494-A989-472F-A0CF-254D6104D8F9}"/>
              </a:ext>
            </a:extLst>
          </p:cNvPr>
          <p:cNvSpPr>
            <a:spLocks noGrp="1" noChangeArrowheads="1"/>
          </p:cNvSpPr>
          <p:nvPr>
            <p:ph type="title"/>
          </p:nvPr>
        </p:nvSpPr>
        <p:spPr>
          <a:xfrm>
            <a:off x="2209800" y="228600"/>
            <a:ext cx="7772400" cy="457200"/>
          </a:xfrm>
        </p:spPr>
        <p:txBody>
          <a:bodyPr/>
          <a:lstStyle/>
          <a:p>
            <a:pPr eaLnBrk="1" hangingPunct="1">
              <a:defRPr/>
            </a:pPr>
            <a:r>
              <a:rPr lang="en-US" b="1">
                <a:effectLst>
                  <a:outerShdw blurRad="38100" dist="38100" dir="2700000" algn="tl">
                    <a:srgbClr val="FFFFFF"/>
                  </a:outerShdw>
                </a:effectLst>
                <a:latin typeface="Comic Sans MS" pitchFamily="66" charset="0"/>
              </a:rPr>
              <a:t>The Armor of God</a:t>
            </a:r>
          </a:p>
        </p:txBody>
      </p:sp>
      <p:sp>
        <p:nvSpPr>
          <p:cNvPr id="2172931" name="Rectangle 3">
            <a:extLst>
              <a:ext uri="{FF2B5EF4-FFF2-40B4-BE49-F238E27FC236}">
                <a16:creationId xmlns:a16="http://schemas.microsoft.com/office/drawing/2014/main" id="{F8620BD0-B535-4305-B508-555FA9929BEA}"/>
              </a:ext>
            </a:extLst>
          </p:cNvPr>
          <p:cNvSpPr>
            <a:spLocks noGrp="1" noChangeArrowheads="1"/>
          </p:cNvSpPr>
          <p:nvPr>
            <p:ph type="body" idx="1"/>
          </p:nvPr>
        </p:nvSpPr>
        <p:spPr>
          <a:xfrm>
            <a:off x="1981200" y="1295400"/>
            <a:ext cx="8153400" cy="4876800"/>
          </a:xfrm>
        </p:spPr>
        <p:txBody>
          <a:bodyPr/>
          <a:lstStyle/>
          <a:p>
            <a:pPr eaLnBrk="1" hangingPunct="1">
              <a:defRPr/>
            </a:pPr>
            <a:r>
              <a:rPr lang="en-US" b="1" dirty="0">
                <a:solidFill>
                  <a:schemeClr val="hlink"/>
                </a:solidFill>
                <a:effectLst>
                  <a:outerShdw blurRad="38100" dist="38100" dir="2700000" algn="tl">
                    <a:srgbClr val="000000"/>
                  </a:outerShdw>
                </a:effectLst>
                <a:latin typeface="Comic Sans MS" pitchFamily="66" charset="0"/>
              </a:rPr>
              <a:t>The shield of </a:t>
            </a:r>
            <a:r>
              <a:rPr lang="en-US" b="1" u="sng" dirty="0">
                <a:solidFill>
                  <a:schemeClr val="hlink"/>
                </a:solidFill>
                <a:effectLst>
                  <a:outerShdw blurRad="38100" dist="38100" dir="2700000" algn="tl">
                    <a:srgbClr val="000000"/>
                  </a:outerShdw>
                </a:effectLst>
                <a:latin typeface="Comic Sans MS" pitchFamily="66" charset="0"/>
              </a:rPr>
              <a:t>faith</a:t>
            </a:r>
            <a:r>
              <a:rPr lang="en-US" b="1" dirty="0">
                <a:solidFill>
                  <a:schemeClr val="accent2"/>
                </a:solidFill>
                <a:effectLst>
                  <a:outerShdw blurRad="38100" dist="38100" dir="2700000" algn="tl">
                    <a:srgbClr val="000000"/>
                  </a:outerShdw>
                </a:effectLst>
                <a:latin typeface="Comic Sans MS" pitchFamily="66" charset="0"/>
              </a:rPr>
              <a:t>  </a:t>
            </a:r>
            <a:r>
              <a:rPr lang="en-US" b="1" dirty="0">
                <a:effectLst>
                  <a:outerShdw blurRad="38100" dist="38100" dir="2700000" algn="tl">
                    <a:srgbClr val="FFFFFF"/>
                  </a:outerShdw>
                </a:effectLst>
                <a:latin typeface="Comic Sans MS" pitchFamily="66" charset="0"/>
              </a:rPr>
              <a:t>so the enemies lies and deception will not penetrate my life. As I believe God and say “Amen” to His promises the lies and deception of the enemy are diverted away from me.</a:t>
            </a:r>
          </a:p>
          <a:p>
            <a:pPr eaLnBrk="1" hangingPunct="1">
              <a:defRPr/>
            </a:pPr>
            <a:r>
              <a:rPr lang="en-US" b="1" dirty="0">
                <a:effectLst>
                  <a:outerShdw blurRad="38100" dist="38100" dir="2700000" algn="tl">
                    <a:srgbClr val="FFFFFF"/>
                  </a:outerShdw>
                </a:effectLst>
                <a:latin typeface="Comic Sans MS" pitchFamily="66" charset="0"/>
              </a:rPr>
              <a:t>Faith is </a:t>
            </a:r>
            <a:r>
              <a:rPr lang="en-US" b="1" u="sng" dirty="0">
                <a:effectLst>
                  <a:outerShdw blurRad="38100" dist="38100" dir="2700000" algn="tl">
                    <a:srgbClr val="FFFFFF"/>
                  </a:outerShdw>
                </a:effectLst>
                <a:latin typeface="Comic Sans MS" pitchFamily="66" charset="0"/>
              </a:rPr>
              <a:t>“a force”</a:t>
            </a:r>
            <a:r>
              <a:rPr lang="en-US" b="1" dirty="0">
                <a:effectLst>
                  <a:outerShdw blurRad="38100" dist="38100" dir="2700000" algn="tl">
                    <a:srgbClr val="FFFFFF"/>
                  </a:outerShdw>
                </a:effectLst>
                <a:latin typeface="Comic Sans MS" pitchFamily="66" charset="0"/>
              </a:rPr>
              <a:t> and stops the enemy in his tracks. Satan has no weapon that can nullify faith </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2931">
                                            <p:txEl>
                                              <p:pRg st="0" end="0"/>
                                            </p:txEl>
                                          </p:spTgt>
                                        </p:tgtEl>
                                        <p:attrNameLst>
                                          <p:attrName>style.visibility</p:attrName>
                                        </p:attrNameLst>
                                      </p:cBhvr>
                                      <p:to>
                                        <p:strVal val="visible"/>
                                      </p:to>
                                    </p:set>
                                    <p:animEffect transition="in" filter="dissolve">
                                      <p:cBhvr>
                                        <p:cTn id="7" dur="500"/>
                                        <p:tgtEl>
                                          <p:spTgt spid="217293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2931">
                                            <p:txEl>
                                              <p:pRg st="1" end="1"/>
                                            </p:txEl>
                                          </p:spTgt>
                                        </p:tgtEl>
                                        <p:attrNameLst>
                                          <p:attrName>style.visibility</p:attrName>
                                        </p:attrNameLst>
                                      </p:cBhvr>
                                      <p:to>
                                        <p:strVal val="visible"/>
                                      </p:to>
                                    </p:set>
                                    <p:animEffect transition="in" filter="dissolve">
                                      <p:cBhvr>
                                        <p:cTn id="12" dur="500"/>
                                        <p:tgtEl>
                                          <p:spTgt spid="217293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2931"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74978" name="Rectangle 2">
            <a:extLst>
              <a:ext uri="{FF2B5EF4-FFF2-40B4-BE49-F238E27FC236}">
                <a16:creationId xmlns:a16="http://schemas.microsoft.com/office/drawing/2014/main" id="{C0E6A319-506F-4DE0-8C5B-A5F6F74A37D7}"/>
              </a:ext>
            </a:extLst>
          </p:cNvPr>
          <p:cNvSpPr>
            <a:spLocks noGrp="1" noChangeArrowheads="1"/>
          </p:cNvSpPr>
          <p:nvPr>
            <p:ph type="title"/>
          </p:nvPr>
        </p:nvSpPr>
        <p:spPr>
          <a:xfrm>
            <a:off x="2209800" y="0"/>
            <a:ext cx="7772400" cy="1219200"/>
          </a:xfrm>
        </p:spPr>
        <p:txBody>
          <a:bodyPr/>
          <a:lstStyle/>
          <a:p>
            <a:pPr eaLnBrk="1" hangingPunct="1">
              <a:defRPr/>
            </a:pPr>
            <a:r>
              <a:rPr lang="en-US" b="1">
                <a:effectLst>
                  <a:outerShdw blurRad="38100" dist="38100" dir="2700000" algn="tl">
                    <a:srgbClr val="FFFFFF"/>
                  </a:outerShdw>
                </a:effectLst>
                <a:latin typeface="Comic Sans MS" pitchFamily="66" charset="0"/>
              </a:rPr>
              <a:t>The Armor of God</a:t>
            </a:r>
          </a:p>
        </p:txBody>
      </p:sp>
      <p:sp>
        <p:nvSpPr>
          <p:cNvPr id="2174979" name="Rectangle 3">
            <a:extLst>
              <a:ext uri="{FF2B5EF4-FFF2-40B4-BE49-F238E27FC236}">
                <a16:creationId xmlns:a16="http://schemas.microsoft.com/office/drawing/2014/main" id="{EFE31910-F7BB-4615-A851-563DF7334842}"/>
              </a:ext>
            </a:extLst>
          </p:cNvPr>
          <p:cNvSpPr>
            <a:spLocks noGrp="1" noChangeArrowheads="1"/>
          </p:cNvSpPr>
          <p:nvPr>
            <p:ph type="body" idx="1"/>
          </p:nvPr>
        </p:nvSpPr>
        <p:spPr>
          <a:xfrm>
            <a:off x="1905000" y="1447800"/>
            <a:ext cx="8534400" cy="4953000"/>
          </a:xfrm>
        </p:spPr>
        <p:txBody>
          <a:bodyPr/>
          <a:lstStyle/>
          <a:p>
            <a:pPr eaLnBrk="1" hangingPunct="1">
              <a:defRPr/>
            </a:pPr>
            <a:r>
              <a:rPr lang="en-US" sz="2800" b="1" dirty="0">
                <a:solidFill>
                  <a:schemeClr val="hlink"/>
                </a:solidFill>
                <a:effectLst>
                  <a:outerShdw blurRad="38100" dist="38100" dir="2700000" algn="tl">
                    <a:srgbClr val="000000"/>
                  </a:outerShdw>
                </a:effectLst>
                <a:latin typeface="Comic Sans MS" pitchFamily="66" charset="0"/>
              </a:rPr>
              <a:t>The helmet of </a:t>
            </a:r>
            <a:r>
              <a:rPr lang="en-US" sz="2800" b="1" u="sng" dirty="0">
                <a:solidFill>
                  <a:schemeClr val="hlink"/>
                </a:solidFill>
                <a:effectLst>
                  <a:outerShdw blurRad="38100" dist="38100" dir="2700000" algn="tl">
                    <a:srgbClr val="000000"/>
                  </a:outerShdw>
                </a:effectLst>
                <a:latin typeface="Comic Sans MS" pitchFamily="66" charset="0"/>
              </a:rPr>
              <a:t>salvation</a:t>
            </a:r>
            <a:r>
              <a:rPr lang="en-US" sz="2800" b="1" dirty="0">
                <a:solidFill>
                  <a:schemeClr val="accent2"/>
                </a:solidFill>
                <a:effectLst>
                  <a:outerShdw blurRad="38100" dist="38100" dir="2700000" algn="tl">
                    <a:srgbClr val="000000"/>
                  </a:outerShdw>
                </a:effectLst>
                <a:latin typeface="Comic Sans MS" pitchFamily="66" charset="0"/>
              </a:rPr>
              <a:t>  </a:t>
            </a:r>
            <a:r>
              <a:rPr lang="en-US" sz="2800" b="1" dirty="0">
                <a:effectLst>
                  <a:outerShdw blurRad="38100" dist="38100" dir="2700000" algn="tl">
                    <a:srgbClr val="FFFFFF"/>
                  </a:outerShdw>
                </a:effectLst>
                <a:latin typeface="Comic Sans MS" pitchFamily="66" charset="0"/>
              </a:rPr>
              <a:t>so that your mind  is protected and renewed by the power of the gospel. My confidence is that He is my deliverer now, that He will never forsake me here and when the end comes I will be with Him forever</a:t>
            </a:r>
          </a:p>
          <a:p>
            <a:pPr eaLnBrk="1" hangingPunct="1">
              <a:defRPr/>
            </a:pPr>
            <a:r>
              <a:rPr lang="en-US" sz="2800" b="1" dirty="0">
                <a:effectLst>
                  <a:outerShdw blurRad="38100" dist="38100" dir="2700000" algn="tl">
                    <a:srgbClr val="FFFFFF"/>
                  </a:outerShdw>
                </a:effectLst>
                <a:latin typeface="Comic Sans MS" pitchFamily="66" charset="0"/>
              </a:rPr>
              <a:t>The battleground is the </a:t>
            </a:r>
            <a:r>
              <a:rPr lang="en-US" sz="2800" b="1" u="sng" dirty="0">
                <a:effectLst>
                  <a:outerShdw blurRad="38100" dist="38100" dir="2700000" algn="tl">
                    <a:srgbClr val="FFFFFF"/>
                  </a:outerShdw>
                </a:effectLst>
                <a:latin typeface="Comic Sans MS" pitchFamily="66" charset="0"/>
              </a:rPr>
              <a:t>mind.</a:t>
            </a:r>
            <a:r>
              <a:rPr lang="en-US" sz="2800" b="1" dirty="0">
                <a:effectLst>
                  <a:outerShdw blurRad="38100" dist="38100" dir="2700000" algn="tl">
                    <a:srgbClr val="FFFFFF"/>
                  </a:outerShdw>
                </a:effectLst>
                <a:latin typeface="Comic Sans MS" pitchFamily="66" charset="0"/>
              </a:rPr>
              <a:t> Whatever we think about we become and do!</a:t>
            </a:r>
          </a:p>
          <a:p>
            <a:pPr eaLnBrk="1" hangingPunct="1">
              <a:defRPr/>
            </a:pPr>
            <a:r>
              <a:rPr lang="en-US" sz="2800" b="1" dirty="0">
                <a:effectLst>
                  <a:outerShdw blurRad="38100" dist="38100" dir="2700000" algn="tl">
                    <a:srgbClr val="FFFFFF"/>
                  </a:outerShdw>
                </a:effectLst>
                <a:latin typeface="Comic Sans MS" pitchFamily="66" charset="0"/>
              </a:rPr>
              <a:t>Victory comes through the </a:t>
            </a:r>
            <a:r>
              <a:rPr lang="en-US" sz="2800" b="1" u="sng" dirty="0">
                <a:effectLst>
                  <a:outerShdw blurRad="38100" dist="38100" dir="2700000" algn="tl">
                    <a:srgbClr val="FFFFFF"/>
                  </a:outerShdw>
                </a:effectLst>
                <a:latin typeface="Comic Sans MS" pitchFamily="66" charset="0"/>
              </a:rPr>
              <a:t>renewal </a:t>
            </a:r>
            <a:r>
              <a:rPr lang="en-US" sz="2800" b="1" dirty="0">
                <a:effectLst>
                  <a:outerShdw blurRad="38100" dist="38100" dir="2700000" algn="tl">
                    <a:srgbClr val="FFFFFF"/>
                  </a:outerShdw>
                </a:effectLst>
                <a:latin typeface="Comic Sans MS" pitchFamily="66" charset="0"/>
              </a:rPr>
              <a:t>of the mind (Romans 12:1-2)</a:t>
            </a:r>
            <a:endParaRPr lang="en-US" sz="2000" b="1" dirty="0">
              <a:effectLst>
                <a:outerShdw blurRad="38100" dist="38100" dir="2700000" algn="tl">
                  <a:srgbClr val="FFFFFF"/>
                </a:outerShdw>
              </a:effectLst>
              <a:latin typeface="Comic Sans MS" pitchFamily="66"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1749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1749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1749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4979" grpId="0" build="p"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bg>
      <p:bgPr>
        <a:solidFill>
          <a:srgbClr val="FF5050"/>
        </a:solidFill>
        <a:effectLst/>
      </p:bgPr>
    </p:bg>
    <p:spTree>
      <p:nvGrpSpPr>
        <p:cNvPr id="1" name=""/>
        <p:cNvGrpSpPr/>
        <p:nvPr/>
      </p:nvGrpSpPr>
      <p:grpSpPr>
        <a:xfrm>
          <a:off x="0" y="0"/>
          <a:ext cx="0" cy="0"/>
          <a:chOff x="0" y="0"/>
          <a:chExt cx="0" cy="0"/>
        </a:xfrm>
      </p:grpSpPr>
      <p:sp>
        <p:nvSpPr>
          <p:cNvPr id="2177026" name="Rectangle 2">
            <a:extLst>
              <a:ext uri="{FF2B5EF4-FFF2-40B4-BE49-F238E27FC236}">
                <a16:creationId xmlns:a16="http://schemas.microsoft.com/office/drawing/2014/main" id="{DD68D7C1-7A05-441A-A843-82B468A38603}"/>
              </a:ext>
            </a:extLst>
          </p:cNvPr>
          <p:cNvSpPr>
            <a:spLocks noGrp="1" noChangeArrowheads="1"/>
          </p:cNvSpPr>
          <p:nvPr>
            <p:ph type="title"/>
          </p:nvPr>
        </p:nvSpPr>
        <p:spPr>
          <a:xfrm>
            <a:off x="2286000" y="457200"/>
            <a:ext cx="7772400" cy="609600"/>
          </a:xfrm>
        </p:spPr>
        <p:txBody>
          <a:bodyPr/>
          <a:lstStyle/>
          <a:p>
            <a:pPr eaLnBrk="1" hangingPunct="1">
              <a:defRPr/>
            </a:pPr>
            <a:r>
              <a:rPr lang="en-US" b="1">
                <a:effectLst>
                  <a:outerShdw blurRad="38100" dist="38100" dir="2700000" algn="tl">
                    <a:srgbClr val="FFFFFF"/>
                  </a:outerShdw>
                </a:effectLst>
                <a:latin typeface="Comic Sans MS" pitchFamily="66" charset="0"/>
              </a:rPr>
              <a:t>The Armor of God</a:t>
            </a:r>
          </a:p>
        </p:txBody>
      </p:sp>
      <p:sp>
        <p:nvSpPr>
          <p:cNvPr id="2177027" name="Rectangle 3">
            <a:extLst>
              <a:ext uri="{FF2B5EF4-FFF2-40B4-BE49-F238E27FC236}">
                <a16:creationId xmlns:a16="http://schemas.microsoft.com/office/drawing/2014/main" id="{0E33A18C-270F-4C51-A9DB-FC14E6F90CEF}"/>
              </a:ext>
            </a:extLst>
          </p:cNvPr>
          <p:cNvSpPr>
            <a:spLocks noGrp="1" noChangeArrowheads="1"/>
          </p:cNvSpPr>
          <p:nvPr>
            <p:ph type="body" idx="1"/>
          </p:nvPr>
        </p:nvSpPr>
        <p:spPr>
          <a:xfrm>
            <a:off x="2209800" y="1143000"/>
            <a:ext cx="7772400" cy="5181600"/>
          </a:xfrm>
        </p:spPr>
        <p:txBody>
          <a:bodyPr/>
          <a:lstStyle/>
          <a:p>
            <a:pPr eaLnBrk="1" hangingPunct="1">
              <a:defRPr/>
            </a:pPr>
            <a:r>
              <a:rPr lang="en-US" b="1">
                <a:solidFill>
                  <a:schemeClr val="hlink"/>
                </a:solidFill>
                <a:effectLst>
                  <a:outerShdw blurRad="38100" dist="38100" dir="2700000" algn="tl">
                    <a:srgbClr val="000000"/>
                  </a:outerShdw>
                </a:effectLst>
                <a:latin typeface="Comic Sans MS" pitchFamily="66" charset="0"/>
              </a:rPr>
              <a:t>The Sword of the </a:t>
            </a:r>
            <a:r>
              <a:rPr lang="en-US" b="1" u="sng">
                <a:solidFill>
                  <a:schemeClr val="hlink"/>
                </a:solidFill>
                <a:effectLst>
                  <a:outerShdw blurRad="38100" dist="38100" dir="2700000" algn="tl">
                    <a:srgbClr val="000000"/>
                  </a:outerShdw>
                </a:effectLst>
                <a:latin typeface="Comic Sans MS" pitchFamily="66" charset="0"/>
              </a:rPr>
              <a:t>Spirit</a:t>
            </a:r>
            <a:r>
              <a:rPr lang="en-US" b="1">
                <a:solidFill>
                  <a:schemeClr val="hlink"/>
                </a:solidFill>
                <a:effectLst>
                  <a:outerShdw blurRad="38100" dist="38100" dir="2700000" algn="tl">
                    <a:srgbClr val="000000"/>
                  </a:outerShdw>
                </a:effectLst>
                <a:latin typeface="Comic Sans MS" pitchFamily="66" charset="0"/>
              </a:rPr>
              <a:t> which is God’s word</a:t>
            </a:r>
            <a:r>
              <a:rPr lang="en-US" b="1">
                <a:solidFill>
                  <a:schemeClr val="accent2"/>
                </a:solidFill>
                <a:effectLst>
                  <a:outerShdw blurRad="38100" dist="38100" dir="2700000" algn="tl">
                    <a:srgbClr val="000000"/>
                  </a:outerShdw>
                </a:effectLst>
                <a:latin typeface="Comic Sans MS" pitchFamily="66" charset="0"/>
              </a:rPr>
              <a:t> </a:t>
            </a:r>
            <a:r>
              <a:rPr lang="en-US" b="1">
                <a:effectLst>
                  <a:outerShdw blurRad="38100" dist="38100" dir="2700000" algn="tl">
                    <a:srgbClr val="FFFFFF"/>
                  </a:outerShdw>
                </a:effectLst>
                <a:latin typeface="Comic Sans MS" pitchFamily="66" charset="0"/>
              </a:rPr>
              <a:t>is the weapon of choice for fighting the enemy. If God said it I can believe it. Hiding His word in your heart is a is the quickest way to respond to the attacks.</a:t>
            </a:r>
          </a:p>
          <a:p>
            <a:pPr eaLnBrk="1" hangingPunct="1">
              <a:defRPr/>
            </a:pPr>
            <a:r>
              <a:rPr lang="en-US" b="1">
                <a:effectLst>
                  <a:outerShdw blurRad="38100" dist="38100" dir="2700000" algn="tl">
                    <a:srgbClr val="FFFFFF"/>
                  </a:outerShdw>
                </a:effectLst>
                <a:latin typeface="Comic Sans MS" pitchFamily="66" charset="0"/>
              </a:rPr>
              <a:t>Knowing and using God’s word are not the same. It is </a:t>
            </a:r>
            <a:r>
              <a:rPr lang="en-US" b="1" u="sng">
                <a:effectLst>
                  <a:outerShdw blurRad="38100" dist="38100" dir="2700000" algn="tl">
                    <a:srgbClr val="FFFFFF"/>
                  </a:outerShdw>
                </a:effectLst>
                <a:latin typeface="Comic Sans MS" pitchFamily="66" charset="0"/>
              </a:rPr>
              <a:t>“faithing”</a:t>
            </a:r>
            <a:r>
              <a:rPr lang="en-US" b="1">
                <a:effectLst>
                  <a:outerShdw blurRad="38100" dist="38100" dir="2700000" algn="tl">
                    <a:srgbClr val="FFFFFF"/>
                  </a:outerShdw>
                </a:effectLst>
                <a:latin typeface="Comic Sans MS" pitchFamily="66" charset="0"/>
              </a:rPr>
              <a:t> as we stand on his word when the attacks come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77027">
                                            <p:txEl>
                                              <p:pRg st="0" end="0"/>
                                            </p:txEl>
                                          </p:spTgt>
                                        </p:tgtEl>
                                        <p:attrNameLst>
                                          <p:attrName>style.visibility</p:attrName>
                                        </p:attrNameLst>
                                      </p:cBhvr>
                                      <p:to>
                                        <p:strVal val="visible"/>
                                      </p:to>
                                    </p:set>
                                    <p:animEffect transition="in" filter="dissolve">
                                      <p:cBhvr>
                                        <p:cTn id="7" dur="500"/>
                                        <p:tgtEl>
                                          <p:spTgt spid="217702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177027">
                                            <p:txEl>
                                              <p:pRg st="1" end="1"/>
                                            </p:txEl>
                                          </p:spTgt>
                                        </p:tgtEl>
                                        <p:attrNameLst>
                                          <p:attrName>style.visibility</p:attrName>
                                        </p:attrNameLst>
                                      </p:cBhvr>
                                      <p:to>
                                        <p:strVal val="visible"/>
                                      </p:to>
                                    </p:set>
                                    <p:animEffect transition="in" filter="dissolve">
                                      <p:cBhvr>
                                        <p:cTn id="12" dur="500"/>
                                        <p:tgtEl>
                                          <p:spTgt spid="217702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7027"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4F0F44-4F3C-4C9F-8D68-8F5DFC51C58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5FC89892-6DB8-4F46-86B4-489346C437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1747297178"/>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324482" name="Rectangle 2"/>
          <p:cNvSpPr>
            <a:spLocks noGrp="1" noChangeArrowheads="1"/>
          </p:cNvSpPr>
          <p:nvPr>
            <p:ph type="title"/>
          </p:nvPr>
        </p:nvSpPr>
        <p:spPr/>
        <p:txBody>
          <a:bodyPr/>
          <a:lstStyle/>
          <a:p>
            <a:endParaRPr lang="en-US"/>
          </a:p>
        </p:txBody>
      </p:sp>
      <p:sp>
        <p:nvSpPr>
          <p:cNvPr id="2324483" name="WordArt 3" descr="Paper bag"/>
          <p:cNvSpPr>
            <a:spLocks noChangeArrowheads="1" noChangeShapeType="1" noTextEdit="1"/>
          </p:cNvSpPr>
          <p:nvPr/>
        </p:nvSpPr>
        <p:spPr bwMode="auto">
          <a:xfrm>
            <a:off x="4686300" y="2590800"/>
            <a:ext cx="3238500" cy="1333500"/>
          </a:xfrm>
          <a:prstGeom prst="rect">
            <a:avLst/>
          </a:prstGeom>
        </p:spPr>
        <p:txBody>
          <a:bodyPr wrap="none" fromWordArt="1">
            <a:prstTxWarp prst="textCascadeUp">
              <a:avLst>
                <a:gd name="adj" fmla="val 44444"/>
              </a:avLst>
            </a:prstTxWarp>
            <a:scene3d>
              <a:camera prst="legacyPerspectiveTopLeft">
                <a:rot lat="0" lon="20519999" rev="0"/>
              </a:camera>
              <a:lightRig rig="legacyHarsh3" dir="r"/>
            </a:scene3d>
            <a:sp3d extrusionH="430200" prstMaterial="legacyMatte">
              <a:extrusionClr>
                <a:srgbClr val="00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blipFill dpi="0" rotWithShape="0">
                  <a:blip r:embed="rId4"/>
                  <a:srcRect/>
                  <a:tile tx="0" ty="0" sx="100000" sy="100000" flip="none" algn="tl"/>
                </a:blipFill>
                <a:effectLst/>
                <a:uLnTx/>
                <a:uFillTx/>
                <a:latin typeface="Arial Black"/>
                <a:ea typeface="+mn-ea"/>
                <a:cs typeface="+mn-cs"/>
              </a:rPr>
              <a:t>The Apostle Paul</a:t>
            </a:r>
          </a:p>
        </p:txBody>
      </p:sp>
      <p:sp>
        <p:nvSpPr>
          <p:cNvPr id="2324484" name="WordArt 4" descr="Paper bag"/>
          <p:cNvSpPr>
            <a:spLocks noChangeArrowheads="1" noChangeShapeType="1" noTextEdit="1"/>
          </p:cNvSpPr>
          <p:nvPr/>
        </p:nvSpPr>
        <p:spPr bwMode="auto">
          <a:xfrm>
            <a:off x="4167189" y="5638800"/>
            <a:ext cx="3857625" cy="9906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solidFill>
                    <a:srgbClr val="008000"/>
                  </a:solidFill>
                  <a:round/>
                  <a:headEnd/>
                  <a:tailEnd/>
                </a:ln>
                <a:blipFill dpi="0" rotWithShape="0">
                  <a:blip r:embed="rId4"/>
                  <a:srcRect/>
                  <a:tile tx="0" ty="0" sx="100000" sy="100000" flip="none" algn="tl"/>
                </a:blipFill>
                <a:effectLst>
                  <a:outerShdw dist="563972" dir="14049741" sx="125000" sy="125000" algn="tl" rotWithShape="0">
                    <a:srgbClr val="C7DFD3"/>
                  </a:outerShdw>
                </a:effectLst>
                <a:uLnTx/>
                <a:uFillTx/>
                <a:latin typeface="Times New Roman"/>
                <a:ea typeface="+mn-ea"/>
                <a:cs typeface="Times New Roman"/>
              </a:rPr>
              <a:t>THE SPIRITUAL SWORD</a:t>
            </a:r>
          </a:p>
        </p:txBody>
      </p:sp>
    </p:spTree>
    <p:extLst>
      <p:ext uri="{BB962C8B-B14F-4D97-AF65-F5344CB8AC3E}">
        <p14:creationId xmlns:p14="http://schemas.microsoft.com/office/powerpoint/2010/main" val="55798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324483"/>
                                        </p:tgtEl>
                                        <p:attrNameLst>
                                          <p:attrName>style.visibility</p:attrName>
                                        </p:attrNameLst>
                                      </p:cBhvr>
                                      <p:to>
                                        <p:strVal val="visible"/>
                                      </p:to>
                                    </p:set>
                                    <p:anim calcmode="lin" valueType="num">
                                      <p:cBhvr>
                                        <p:cTn id="7" dur="5000" fill="hold"/>
                                        <p:tgtEl>
                                          <p:spTgt spid="2324483"/>
                                        </p:tgtEl>
                                        <p:attrNameLst>
                                          <p:attrName>ppt_w</p:attrName>
                                        </p:attrNameLst>
                                      </p:cBhvr>
                                      <p:tavLst>
                                        <p:tav tm="0" fmla="#ppt_w*sin(2.5*pi*$)">
                                          <p:val>
                                            <p:fltVal val="0"/>
                                          </p:val>
                                        </p:tav>
                                        <p:tav tm="100000">
                                          <p:val>
                                            <p:fltVal val="1"/>
                                          </p:val>
                                        </p:tav>
                                      </p:tavLst>
                                    </p:anim>
                                    <p:anim calcmode="lin" valueType="num">
                                      <p:cBhvr>
                                        <p:cTn id="8" dur="5000" fill="hold"/>
                                        <p:tgtEl>
                                          <p:spTgt spid="232448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528" fill="hold" grpId="0" nodeType="clickEffect">
                                  <p:stCondLst>
                                    <p:cond delay="0"/>
                                  </p:stCondLst>
                                  <p:childTnLst>
                                    <p:set>
                                      <p:cBhvr>
                                        <p:cTn id="12" dur="1" fill="hold">
                                          <p:stCondLst>
                                            <p:cond delay="0"/>
                                          </p:stCondLst>
                                        </p:cTn>
                                        <p:tgtEl>
                                          <p:spTgt spid="2324484"/>
                                        </p:tgtEl>
                                        <p:attrNameLst>
                                          <p:attrName>style.visibility</p:attrName>
                                        </p:attrNameLst>
                                      </p:cBhvr>
                                      <p:to>
                                        <p:strVal val="visible"/>
                                      </p:to>
                                    </p:set>
                                    <p:anim calcmode="lin" valueType="num">
                                      <p:cBhvr>
                                        <p:cTn id="13" dur="500" fill="hold"/>
                                        <p:tgtEl>
                                          <p:spTgt spid="2324484"/>
                                        </p:tgtEl>
                                        <p:attrNameLst>
                                          <p:attrName>ppt_w</p:attrName>
                                        </p:attrNameLst>
                                      </p:cBhvr>
                                      <p:tavLst>
                                        <p:tav tm="0">
                                          <p:val>
                                            <p:fltVal val="0"/>
                                          </p:val>
                                        </p:tav>
                                        <p:tav tm="100000">
                                          <p:val>
                                            <p:strVal val="#ppt_w"/>
                                          </p:val>
                                        </p:tav>
                                      </p:tavLst>
                                    </p:anim>
                                    <p:anim calcmode="lin" valueType="num">
                                      <p:cBhvr>
                                        <p:cTn id="14" dur="500" fill="hold"/>
                                        <p:tgtEl>
                                          <p:spTgt spid="2324484"/>
                                        </p:tgtEl>
                                        <p:attrNameLst>
                                          <p:attrName>ppt_h</p:attrName>
                                        </p:attrNameLst>
                                      </p:cBhvr>
                                      <p:tavLst>
                                        <p:tav tm="0">
                                          <p:val>
                                            <p:fltVal val="0"/>
                                          </p:val>
                                        </p:tav>
                                        <p:tav tm="100000">
                                          <p:val>
                                            <p:strVal val="#ppt_h"/>
                                          </p:val>
                                        </p:tav>
                                      </p:tavLst>
                                    </p:anim>
                                    <p:anim calcmode="lin" valueType="num">
                                      <p:cBhvr>
                                        <p:cTn id="15" dur="500" fill="hold"/>
                                        <p:tgtEl>
                                          <p:spTgt spid="2324484"/>
                                        </p:tgtEl>
                                        <p:attrNameLst>
                                          <p:attrName>ppt_x</p:attrName>
                                        </p:attrNameLst>
                                      </p:cBhvr>
                                      <p:tavLst>
                                        <p:tav tm="0">
                                          <p:val>
                                            <p:fltVal val="0.5"/>
                                          </p:val>
                                        </p:tav>
                                        <p:tav tm="100000">
                                          <p:val>
                                            <p:strVal val="#ppt_x"/>
                                          </p:val>
                                        </p:tav>
                                      </p:tavLst>
                                    </p:anim>
                                    <p:anim calcmode="lin" valueType="num">
                                      <p:cBhvr>
                                        <p:cTn id="16" dur="500" fill="hold"/>
                                        <p:tgtEl>
                                          <p:spTgt spid="23244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483" grpId="0" animBg="1"/>
      <p:bldP spid="2324484" grpId="0" animBg="1"/>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C888D-2602-43D7-93A2-EAA34625C453}"/>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B6F6E728-7DAB-46CB-B9A4-E8F4BADBB38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92000" cy="6857999"/>
          </a:xfrm>
        </p:spPr>
      </p:pic>
    </p:spTree>
    <p:extLst>
      <p:ext uri="{BB962C8B-B14F-4D97-AF65-F5344CB8AC3E}">
        <p14:creationId xmlns:p14="http://schemas.microsoft.com/office/powerpoint/2010/main" val="1331075151"/>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87620" name="Rectangle 4"/>
          <p:cNvSpPr>
            <a:spLocks noGrp="1" noChangeArrowheads="1"/>
          </p:cNvSpPr>
          <p:nvPr>
            <p:ph type="body" idx="1"/>
          </p:nvPr>
        </p:nvSpPr>
        <p:spPr>
          <a:xfrm>
            <a:off x="3429000" y="1295400"/>
            <a:ext cx="6858000" cy="5181600"/>
          </a:xfrm>
        </p:spPr>
        <p:txBody>
          <a:bodyPr/>
          <a:lstStyle/>
          <a:p>
            <a:r>
              <a:rPr lang="en-US" sz="3600" b="1" i="1">
                <a:solidFill>
                  <a:srgbClr val="666699"/>
                </a:solidFill>
                <a:effectLst>
                  <a:outerShdw blurRad="38100" dist="38100" dir="2700000" algn="tl">
                    <a:srgbClr val="C0C0C0"/>
                  </a:outerShdw>
                </a:effectLst>
              </a:rPr>
              <a:t>“For the word of God is living and powerful,  and sharper than any two-edged sword,  piercing even to the division of soul and spirit,  and joints and marrow,  and is a discerner of the thoughts and intents of the heart.”</a:t>
            </a:r>
          </a:p>
          <a:p>
            <a:endParaRPr lang="en-US" sz="800" b="1" i="1">
              <a:solidFill>
                <a:srgbClr val="666699"/>
              </a:solidFill>
              <a:effectLst>
                <a:outerShdw blurRad="38100" dist="38100" dir="2700000" algn="tl">
                  <a:srgbClr val="C0C0C0"/>
                </a:outerShdw>
              </a:effectLst>
            </a:endParaRPr>
          </a:p>
          <a:p>
            <a:pPr>
              <a:buFontTx/>
              <a:buNone/>
            </a:pPr>
            <a:r>
              <a:rPr lang="en-US">
                <a:solidFill>
                  <a:schemeClr val="accent2"/>
                </a:solidFill>
              </a:rPr>
              <a:t>                                </a:t>
            </a:r>
            <a:r>
              <a:rPr lang="en-US" sz="3600" b="1">
                <a:solidFill>
                  <a:schemeClr val="accent2"/>
                </a:solidFill>
              </a:rPr>
              <a:t>-  </a:t>
            </a:r>
            <a:r>
              <a:rPr lang="en-US" sz="3600" b="1">
                <a:solidFill>
                  <a:schemeClr val="accent2"/>
                </a:solidFill>
                <a:effectLst>
                  <a:outerShdw blurRad="38100" dist="38100" dir="2700000" algn="tl">
                    <a:srgbClr val="C0C0C0"/>
                  </a:outerShdw>
                </a:effectLst>
              </a:rPr>
              <a:t>Hebrews 4: 12</a:t>
            </a:r>
            <a:r>
              <a:rPr lang="en-US" sz="3600" b="1"/>
              <a:t>    </a:t>
            </a:r>
          </a:p>
        </p:txBody>
      </p:sp>
      <p:sp>
        <p:nvSpPr>
          <p:cNvPr id="2287622" name="WordArt 6"/>
          <p:cNvSpPr>
            <a:spLocks noChangeArrowheads="1" noChangeShapeType="1" noTextEdit="1"/>
          </p:cNvSpPr>
          <p:nvPr/>
        </p:nvSpPr>
        <p:spPr bwMode="auto">
          <a:xfrm>
            <a:off x="3352800" y="228600"/>
            <a:ext cx="7010400" cy="685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The Double-Edged Spiritual Sword</a:t>
            </a:r>
          </a:p>
        </p:txBody>
      </p:sp>
    </p:spTree>
    <p:extLst>
      <p:ext uri="{BB962C8B-B14F-4D97-AF65-F5344CB8AC3E}">
        <p14:creationId xmlns:p14="http://schemas.microsoft.com/office/powerpoint/2010/main" val="39858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287622"/>
                                        </p:tgtEl>
                                        <p:attrNameLst>
                                          <p:attrName>style.visibility</p:attrName>
                                        </p:attrNameLst>
                                      </p:cBhvr>
                                      <p:to>
                                        <p:strVal val="visible"/>
                                      </p:to>
                                    </p:set>
                                    <p:anim calcmode="lin" valueType="num">
                                      <p:cBhvr>
                                        <p:cTn id="7" dur="500" fill="hold"/>
                                        <p:tgtEl>
                                          <p:spTgt spid="2287622"/>
                                        </p:tgtEl>
                                        <p:attrNameLst>
                                          <p:attrName>ppt_w</p:attrName>
                                        </p:attrNameLst>
                                      </p:cBhvr>
                                      <p:tavLst>
                                        <p:tav tm="0">
                                          <p:val>
                                            <p:strVal val="4*#ppt_w"/>
                                          </p:val>
                                        </p:tav>
                                        <p:tav tm="100000">
                                          <p:val>
                                            <p:strVal val="#ppt_w"/>
                                          </p:val>
                                        </p:tav>
                                      </p:tavLst>
                                    </p:anim>
                                    <p:anim calcmode="lin" valueType="num">
                                      <p:cBhvr>
                                        <p:cTn id="8" dur="500" fill="hold"/>
                                        <p:tgtEl>
                                          <p:spTgt spid="228762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wd">
                                    <p:tmPct val="100000"/>
                                  </p:iterate>
                                  <p:childTnLst>
                                    <p:set>
                                      <p:cBhvr>
                                        <p:cTn id="12" dur="1" fill="hold">
                                          <p:stCondLst>
                                            <p:cond delay="0"/>
                                          </p:stCondLst>
                                        </p:cTn>
                                        <p:tgtEl>
                                          <p:spTgt spid="2287620">
                                            <p:txEl>
                                              <p:pRg st="0" end="0"/>
                                            </p:txEl>
                                          </p:spTgt>
                                        </p:tgtEl>
                                        <p:attrNameLst>
                                          <p:attrName>style.visibility</p:attrName>
                                        </p:attrNameLst>
                                      </p:cBhvr>
                                      <p:to>
                                        <p:strVal val="visible"/>
                                      </p:to>
                                    </p:set>
                                    <p:anim calcmode="lin" valueType="num">
                                      <p:cBhvr additive="base">
                                        <p:cTn id="13" dur="300" fill="hold"/>
                                        <p:tgtEl>
                                          <p:spTgt spid="2287620">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2287620">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wd">
                                    <p:tmPct val="100000"/>
                                  </p:iterate>
                                  <p:childTnLst>
                                    <p:set>
                                      <p:cBhvr>
                                        <p:cTn id="18" dur="1" fill="hold">
                                          <p:stCondLst>
                                            <p:cond delay="0"/>
                                          </p:stCondLst>
                                        </p:cTn>
                                        <p:tgtEl>
                                          <p:spTgt spid="2287620">
                                            <p:txEl>
                                              <p:pRg st="2" end="2"/>
                                            </p:txEl>
                                          </p:spTgt>
                                        </p:tgtEl>
                                        <p:attrNameLst>
                                          <p:attrName>style.visibility</p:attrName>
                                        </p:attrNameLst>
                                      </p:cBhvr>
                                      <p:to>
                                        <p:strVal val="visible"/>
                                      </p:to>
                                    </p:set>
                                    <p:anim calcmode="lin" valueType="num">
                                      <p:cBhvr additive="base">
                                        <p:cTn id="19" dur="300" fill="hold"/>
                                        <p:tgtEl>
                                          <p:spTgt spid="2287620">
                                            <p:txEl>
                                              <p:pRg st="2" end="2"/>
                                            </p:txEl>
                                          </p:spTgt>
                                        </p:tgtEl>
                                        <p:attrNameLst>
                                          <p:attrName>ppt_x</p:attrName>
                                        </p:attrNameLst>
                                      </p:cBhvr>
                                      <p:tavLst>
                                        <p:tav tm="0">
                                          <p:val>
                                            <p:strVal val="#ppt_x"/>
                                          </p:val>
                                        </p:tav>
                                        <p:tav tm="100000">
                                          <p:val>
                                            <p:strVal val="#ppt_x"/>
                                          </p:val>
                                        </p:tav>
                                      </p:tavLst>
                                    </p:anim>
                                    <p:anim calcmode="lin" valueType="num">
                                      <p:cBhvr additive="base">
                                        <p:cTn id="20" dur="300" fill="hold"/>
                                        <p:tgtEl>
                                          <p:spTgt spid="2287620">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7620" grpId="0" build="p" autoUpdateAnimBg="0"/>
      <p:bldP spid="2287622" grpId="0" animBg="1"/>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94786" name="Rectangle 2"/>
          <p:cNvSpPr>
            <a:spLocks noGrp="1" noChangeArrowheads="1"/>
          </p:cNvSpPr>
          <p:nvPr>
            <p:ph type="body" idx="1"/>
          </p:nvPr>
        </p:nvSpPr>
        <p:spPr>
          <a:xfrm>
            <a:off x="3581400" y="1219200"/>
            <a:ext cx="6858000" cy="4876800"/>
          </a:xfrm>
        </p:spPr>
        <p:txBody>
          <a:bodyPr/>
          <a:lstStyle/>
          <a:p>
            <a:r>
              <a:rPr lang="en-US" sz="2800" i="1">
                <a:solidFill>
                  <a:srgbClr val="666699"/>
                </a:solidFill>
                <a:effectLst>
                  <a:outerShdw blurRad="38100" dist="38100" dir="2700000" algn="tl">
                    <a:srgbClr val="C0C0C0"/>
                  </a:outerShdw>
                </a:effectLst>
              </a:rPr>
              <a:t>INCLUDES the Word of God,  the sword   of the Spirit with double edge,  one edge   for convicting and converting some,  and the other for condemning and destroying the unbelieving… </a:t>
            </a:r>
            <a:r>
              <a:rPr lang="en-US" sz="2800" b="1" i="1">
                <a:solidFill>
                  <a:srgbClr val="666699"/>
                </a:solidFill>
                <a:effectLst>
                  <a:outerShdw blurRad="38100" dist="38100" dir="2700000" algn="tl">
                    <a:srgbClr val="C0C0C0"/>
                  </a:outerShdw>
                </a:effectLst>
              </a:rPr>
              <a:t>sharper</a:t>
            </a:r>
            <a:r>
              <a:rPr lang="en-US" sz="2800" i="1">
                <a:solidFill>
                  <a:srgbClr val="666699"/>
                </a:solidFill>
                <a:effectLst>
                  <a:outerShdw blurRad="38100" dist="38100" dir="2700000" algn="tl">
                    <a:srgbClr val="C0C0C0"/>
                  </a:outerShdw>
                </a:effectLst>
              </a:rPr>
              <a:t> “more cutting”   </a:t>
            </a:r>
            <a:r>
              <a:rPr lang="en-US" sz="2800" b="1" i="1">
                <a:solidFill>
                  <a:srgbClr val="666699"/>
                </a:solidFill>
                <a:effectLst>
                  <a:outerShdw blurRad="38100" dist="38100" dir="2700000" algn="tl">
                    <a:srgbClr val="C0C0C0"/>
                  </a:outerShdw>
                </a:effectLst>
              </a:rPr>
              <a:t>two-edged</a:t>
            </a:r>
            <a:r>
              <a:rPr lang="en-US" sz="2800" i="1">
                <a:solidFill>
                  <a:srgbClr val="666699"/>
                </a:solidFill>
                <a:effectLst>
                  <a:outerShdw blurRad="38100" dist="38100" dir="2700000" algn="tl">
                    <a:srgbClr val="C0C0C0"/>
                  </a:outerShdw>
                </a:effectLst>
              </a:rPr>
              <a:t> – sharpened at both edge and back.  Its double power seems implied by  its being “two-edged.”  “It judges all that  is in the heart,  for there it passes through,  at once punishing and searching…”  [Chrysostom].</a:t>
            </a:r>
            <a:r>
              <a:rPr lang="en-US" sz="2800"/>
              <a:t>  </a:t>
            </a:r>
          </a:p>
        </p:txBody>
      </p:sp>
      <p:sp>
        <p:nvSpPr>
          <p:cNvPr id="2294787" name="WordArt 3"/>
          <p:cNvSpPr>
            <a:spLocks noChangeArrowheads="1" noChangeShapeType="1" noTextEdit="1"/>
          </p:cNvSpPr>
          <p:nvPr/>
        </p:nvSpPr>
        <p:spPr bwMode="auto">
          <a:xfrm>
            <a:off x="3429000" y="6324600"/>
            <a:ext cx="67056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0" cap="none" spc="5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Jamieson-Fausset-Brown On Hebrews 4:12 </a:t>
            </a:r>
          </a:p>
        </p:txBody>
      </p:sp>
      <p:sp>
        <p:nvSpPr>
          <p:cNvPr id="2294788" name="WordArt 4"/>
          <p:cNvSpPr>
            <a:spLocks noChangeArrowheads="1" noChangeShapeType="1" noTextEdit="1"/>
          </p:cNvSpPr>
          <p:nvPr/>
        </p:nvSpPr>
        <p:spPr bwMode="auto">
          <a:xfrm>
            <a:off x="3352800" y="228600"/>
            <a:ext cx="7010400" cy="685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The Double-Edged Spiritual Sword</a:t>
            </a:r>
          </a:p>
        </p:txBody>
      </p:sp>
    </p:spTree>
    <p:extLst>
      <p:ext uri="{BB962C8B-B14F-4D97-AF65-F5344CB8AC3E}">
        <p14:creationId xmlns:p14="http://schemas.microsoft.com/office/powerpoint/2010/main" val="2924770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294788"/>
                                        </p:tgtEl>
                                        <p:attrNameLst>
                                          <p:attrName>style.visibility</p:attrName>
                                        </p:attrNameLst>
                                      </p:cBhvr>
                                      <p:to>
                                        <p:strVal val="visible"/>
                                      </p:to>
                                    </p:set>
                                    <p:anim calcmode="lin" valueType="num">
                                      <p:cBhvr>
                                        <p:cTn id="7" dur="500" fill="hold"/>
                                        <p:tgtEl>
                                          <p:spTgt spid="2294788"/>
                                        </p:tgtEl>
                                        <p:attrNameLst>
                                          <p:attrName>ppt_w</p:attrName>
                                        </p:attrNameLst>
                                      </p:cBhvr>
                                      <p:tavLst>
                                        <p:tav tm="0">
                                          <p:val>
                                            <p:strVal val="4*#ppt_w"/>
                                          </p:val>
                                        </p:tav>
                                        <p:tav tm="100000">
                                          <p:val>
                                            <p:strVal val="#ppt_w"/>
                                          </p:val>
                                        </p:tav>
                                      </p:tavLst>
                                    </p:anim>
                                    <p:anim calcmode="lin" valueType="num">
                                      <p:cBhvr>
                                        <p:cTn id="8" dur="500" fill="hold"/>
                                        <p:tgtEl>
                                          <p:spTgt spid="2294788"/>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94786">
                                            <p:txEl>
                                              <p:pRg st="0" end="0"/>
                                            </p:txEl>
                                          </p:spTgt>
                                        </p:tgtEl>
                                        <p:attrNameLst>
                                          <p:attrName>style.visibility</p:attrName>
                                        </p:attrNameLst>
                                      </p:cBhvr>
                                      <p:to>
                                        <p:strVal val="visible"/>
                                      </p:to>
                                    </p:set>
                                    <p:animEffect transition="in" filter="wipe(left)">
                                      <p:cBhvr>
                                        <p:cTn id="13" dur="500"/>
                                        <p:tgtEl>
                                          <p:spTgt spid="229478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2294787"/>
                                        </p:tgtEl>
                                        <p:attrNameLst>
                                          <p:attrName>style.visibility</p:attrName>
                                        </p:attrNameLst>
                                      </p:cBhvr>
                                      <p:to>
                                        <p:strVal val="visible"/>
                                      </p:to>
                                    </p:set>
                                    <p:anim calcmode="lin" valueType="num">
                                      <p:cBhvr>
                                        <p:cTn id="18" dur="500" fill="hold"/>
                                        <p:tgtEl>
                                          <p:spTgt spid="2294787"/>
                                        </p:tgtEl>
                                        <p:attrNameLst>
                                          <p:attrName>ppt_w</p:attrName>
                                        </p:attrNameLst>
                                      </p:cBhvr>
                                      <p:tavLst>
                                        <p:tav tm="0">
                                          <p:val>
                                            <p:fltVal val="0"/>
                                          </p:val>
                                        </p:tav>
                                        <p:tav tm="100000">
                                          <p:val>
                                            <p:strVal val="#ppt_w"/>
                                          </p:val>
                                        </p:tav>
                                      </p:tavLst>
                                    </p:anim>
                                    <p:anim calcmode="lin" valueType="num">
                                      <p:cBhvr>
                                        <p:cTn id="19" dur="500" fill="hold"/>
                                        <p:tgtEl>
                                          <p:spTgt spid="2294787"/>
                                        </p:tgtEl>
                                        <p:attrNameLst>
                                          <p:attrName>ppt_h</p:attrName>
                                        </p:attrNameLst>
                                      </p:cBhvr>
                                      <p:tavLst>
                                        <p:tav tm="0">
                                          <p:val>
                                            <p:fltVal val="0"/>
                                          </p:val>
                                        </p:tav>
                                        <p:tav tm="100000">
                                          <p:val>
                                            <p:strVal val="#ppt_h"/>
                                          </p:val>
                                        </p:tav>
                                      </p:tavLst>
                                    </p:anim>
                                    <p:anim calcmode="lin" valueType="num">
                                      <p:cBhvr>
                                        <p:cTn id="20" dur="500" fill="hold"/>
                                        <p:tgtEl>
                                          <p:spTgt spid="2294787"/>
                                        </p:tgtEl>
                                        <p:attrNameLst>
                                          <p:attrName>ppt_x</p:attrName>
                                        </p:attrNameLst>
                                      </p:cBhvr>
                                      <p:tavLst>
                                        <p:tav tm="0">
                                          <p:val>
                                            <p:fltVal val="0.5"/>
                                          </p:val>
                                        </p:tav>
                                        <p:tav tm="100000">
                                          <p:val>
                                            <p:strVal val="#ppt_x"/>
                                          </p:val>
                                        </p:tav>
                                      </p:tavLst>
                                    </p:anim>
                                    <p:anim calcmode="lin" valueType="num">
                                      <p:cBhvr>
                                        <p:cTn id="21" dur="500" fill="hold"/>
                                        <p:tgtEl>
                                          <p:spTgt spid="22947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4786" grpId="0" build="p" autoUpdateAnimBg="0" rev="1"/>
      <p:bldP spid="2294787" grpId="0" animBg="1"/>
      <p:bldP spid="229478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lnSpcReduction="10000"/>
          </a:bodyPr>
          <a:lstStyle/>
          <a:p>
            <a:pPr marL="0" marR="0">
              <a:lnSpc>
                <a:spcPct val="107000"/>
              </a:lnSpc>
              <a:spcBef>
                <a:spcPts val="0"/>
              </a:spcBef>
              <a:spcAft>
                <a:spcPts val="800"/>
              </a:spcAft>
            </a:pPr>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EVIL AS PERSON</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4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God Is Love &amp; Satan Is Hate</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Monotheistic Religions generally portray Supranatural Powers Contrasted Regarding Humankind from Its Inception – Altruistic &amp; Malevolent – The Figure    of Evil Devil is always as Hateful Trickster. </a:t>
            </a:r>
          </a:p>
          <a:p>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As Heaven only becomes real to us in its contrast to Hell - Faith in God’s Existence and that of His Son Jesus Christ as Truth Personified - Lends Credibility to the Concept of the Dark Lord and His Demonic Minions as Liars and Evil Personified.</a:t>
            </a:r>
          </a:p>
          <a:p>
            <a:r>
              <a:rPr lang="en-US" sz="24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Story of Satan is in The Tension Between God’s Perfect Vs. Permissive Will</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or What God Approves Versus What God Accepts. God’s Permissive Will is what God allows even though it is sin.  Even with such allowance, God remains in control - His multi-generational purposes all the while being accomplished. The definitive feature of God’s Permissive Will is that it is never outside of His Perfect Will. God’s Perfect Decretive Eternal Will includes His Redemptive Plans for The Human Race, His </a:t>
            </a:r>
            <a:r>
              <a:rPr lang="en-US"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Specific Plans for both Physical &amp; Spiritual Israel</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His </a:t>
            </a:r>
            <a:r>
              <a:rPr lang="en-US" sz="24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Intermediate &amp; Ultimate Plans for the Fallen Angels &amp; their Leader</a:t>
            </a:r>
            <a:r>
              <a:rPr lang="en-US" sz="2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the Archangel Satan. These three threads of story line converge together in the first three verses of Revelation Chapter 20 – one at story start – one at mid-story – one at the end of their story. </a:t>
            </a:r>
          </a:p>
          <a:p>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530709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90690" name="Rectangle 2"/>
          <p:cNvSpPr>
            <a:spLocks noGrp="1" noChangeArrowheads="1"/>
          </p:cNvSpPr>
          <p:nvPr>
            <p:ph type="body" idx="1"/>
          </p:nvPr>
        </p:nvSpPr>
        <p:spPr>
          <a:xfrm>
            <a:off x="3505200" y="1219200"/>
            <a:ext cx="6781800" cy="4876800"/>
          </a:xfrm>
        </p:spPr>
        <p:txBody>
          <a:bodyPr/>
          <a:lstStyle/>
          <a:p>
            <a:pPr>
              <a:lnSpc>
                <a:spcPct val="90000"/>
              </a:lnSpc>
            </a:pPr>
            <a:r>
              <a:rPr lang="en-US" sz="2800" i="1">
                <a:solidFill>
                  <a:srgbClr val="666699"/>
                </a:solidFill>
                <a:effectLst>
                  <a:outerShdw blurRad="38100" dist="38100" dir="2700000" algn="tl">
                    <a:srgbClr val="C0C0C0"/>
                  </a:outerShdw>
                </a:effectLst>
              </a:rPr>
              <a:t>Philo similarly speaks of  “God passing between the parts of Abraham’s sacrifices (Genesis 15: 17)  where it is a burning lamp…  which sword never ceases to divide all sensible things… {Paul’s audience was familiar with Philo}…                             </a:t>
            </a:r>
            <a:r>
              <a:rPr lang="en-US" sz="2800" b="1" i="1">
                <a:solidFill>
                  <a:srgbClr val="666699"/>
                </a:solidFill>
                <a:effectLst>
                  <a:outerShdw blurRad="38100" dist="38100" dir="2700000" algn="tl">
                    <a:srgbClr val="C0C0C0"/>
                  </a:outerShdw>
                </a:effectLst>
              </a:rPr>
              <a:t>even to dividing asunder of soul and spirit –</a:t>
            </a:r>
            <a:r>
              <a:rPr lang="en-US" sz="2800" i="1">
                <a:solidFill>
                  <a:srgbClr val="666699"/>
                </a:solidFill>
                <a:effectLst>
                  <a:outerShdw blurRad="38100" dist="38100" dir="2700000" algn="tl">
                    <a:srgbClr val="C0C0C0"/>
                  </a:outerShdw>
                </a:effectLst>
              </a:rPr>
              <a:t> i.e.,  reaching through to the separation of the animal soul, the lower part of man’s incorporeal nature,  the seat of animal desires, which he has in common with the brutes…  </a:t>
            </a:r>
            <a:r>
              <a:rPr lang="en-US" sz="2800" b="1" i="1">
                <a:solidFill>
                  <a:srgbClr val="666699"/>
                </a:solidFill>
                <a:effectLst>
                  <a:outerShdw blurRad="38100" dist="38100" dir="2700000" algn="tl">
                    <a:srgbClr val="C0C0C0"/>
                  </a:outerShdw>
                </a:effectLst>
              </a:rPr>
              <a:t>and of the joints and marrow-</a:t>
            </a:r>
            <a:endParaRPr lang="en-US" sz="2800" i="1">
              <a:solidFill>
                <a:srgbClr val="666699"/>
              </a:solidFill>
              <a:effectLst>
                <a:outerShdw blurRad="38100" dist="38100" dir="2700000" algn="tl">
                  <a:srgbClr val="C0C0C0"/>
                </a:outerShdw>
              </a:effectLst>
            </a:endParaRPr>
          </a:p>
        </p:txBody>
      </p:sp>
      <p:sp>
        <p:nvSpPr>
          <p:cNvPr id="2290691" name="WordArt 3"/>
          <p:cNvSpPr>
            <a:spLocks noChangeArrowheads="1" noChangeShapeType="1" noTextEdit="1"/>
          </p:cNvSpPr>
          <p:nvPr/>
        </p:nvSpPr>
        <p:spPr bwMode="auto">
          <a:xfrm>
            <a:off x="3352800" y="6324600"/>
            <a:ext cx="69342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0" cap="none" spc="5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Jamieson-Fausset-Brown On Hebrews 4:12 </a:t>
            </a:r>
          </a:p>
        </p:txBody>
      </p:sp>
      <p:sp>
        <p:nvSpPr>
          <p:cNvPr id="2290692" name="WordArt 4"/>
          <p:cNvSpPr>
            <a:spLocks noChangeArrowheads="1" noChangeShapeType="1" noTextEdit="1"/>
          </p:cNvSpPr>
          <p:nvPr/>
        </p:nvSpPr>
        <p:spPr bwMode="auto">
          <a:xfrm>
            <a:off x="3352800" y="228600"/>
            <a:ext cx="7010400" cy="685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The Double-Edged Spiritual Sword</a:t>
            </a:r>
          </a:p>
        </p:txBody>
      </p:sp>
    </p:spTree>
    <p:extLst>
      <p:ext uri="{BB962C8B-B14F-4D97-AF65-F5344CB8AC3E}">
        <p14:creationId xmlns:p14="http://schemas.microsoft.com/office/powerpoint/2010/main" val="1195218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290692"/>
                                        </p:tgtEl>
                                        <p:attrNameLst>
                                          <p:attrName>style.visibility</p:attrName>
                                        </p:attrNameLst>
                                      </p:cBhvr>
                                      <p:to>
                                        <p:strVal val="visible"/>
                                      </p:to>
                                    </p:set>
                                    <p:anim calcmode="lin" valueType="num">
                                      <p:cBhvr>
                                        <p:cTn id="7" dur="500" fill="hold"/>
                                        <p:tgtEl>
                                          <p:spTgt spid="2290692"/>
                                        </p:tgtEl>
                                        <p:attrNameLst>
                                          <p:attrName>ppt_w</p:attrName>
                                        </p:attrNameLst>
                                      </p:cBhvr>
                                      <p:tavLst>
                                        <p:tav tm="0">
                                          <p:val>
                                            <p:strVal val="4*#ppt_w"/>
                                          </p:val>
                                        </p:tav>
                                        <p:tav tm="100000">
                                          <p:val>
                                            <p:strVal val="#ppt_w"/>
                                          </p:val>
                                        </p:tav>
                                      </p:tavLst>
                                    </p:anim>
                                    <p:anim calcmode="lin" valueType="num">
                                      <p:cBhvr>
                                        <p:cTn id="8" dur="500" fill="hold"/>
                                        <p:tgtEl>
                                          <p:spTgt spid="2290692"/>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90690">
                                            <p:txEl>
                                              <p:pRg st="0" end="0"/>
                                            </p:txEl>
                                          </p:spTgt>
                                        </p:tgtEl>
                                        <p:attrNameLst>
                                          <p:attrName>style.visibility</p:attrName>
                                        </p:attrNameLst>
                                      </p:cBhvr>
                                      <p:to>
                                        <p:strVal val="visible"/>
                                      </p:to>
                                    </p:set>
                                    <p:animEffect transition="in" filter="wipe(left)">
                                      <p:cBhvr>
                                        <p:cTn id="13" dur="500"/>
                                        <p:tgtEl>
                                          <p:spTgt spid="229069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2290691"/>
                                        </p:tgtEl>
                                        <p:attrNameLst>
                                          <p:attrName>style.visibility</p:attrName>
                                        </p:attrNameLst>
                                      </p:cBhvr>
                                      <p:to>
                                        <p:strVal val="visible"/>
                                      </p:to>
                                    </p:set>
                                    <p:anim calcmode="lin" valueType="num">
                                      <p:cBhvr>
                                        <p:cTn id="18" dur="500" fill="hold"/>
                                        <p:tgtEl>
                                          <p:spTgt spid="2290691"/>
                                        </p:tgtEl>
                                        <p:attrNameLst>
                                          <p:attrName>ppt_w</p:attrName>
                                        </p:attrNameLst>
                                      </p:cBhvr>
                                      <p:tavLst>
                                        <p:tav tm="0">
                                          <p:val>
                                            <p:fltVal val="0"/>
                                          </p:val>
                                        </p:tav>
                                        <p:tav tm="100000">
                                          <p:val>
                                            <p:strVal val="#ppt_w"/>
                                          </p:val>
                                        </p:tav>
                                      </p:tavLst>
                                    </p:anim>
                                    <p:anim calcmode="lin" valueType="num">
                                      <p:cBhvr>
                                        <p:cTn id="19" dur="500" fill="hold"/>
                                        <p:tgtEl>
                                          <p:spTgt spid="2290691"/>
                                        </p:tgtEl>
                                        <p:attrNameLst>
                                          <p:attrName>ppt_h</p:attrName>
                                        </p:attrNameLst>
                                      </p:cBhvr>
                                      <p:tavLst>
                                        <p:tav tm="0">
                                          <p:val>
                                            <p:fltVal val="0"/>
                                          </p:val>
                                        </p:tav>
                                        <p:tav tm="100000">
                                          <p:val>
                                            <p:strVal val="#ppt_h"/>
                                          </p:val>
                                        </p:tav>
                                      </p:tavLst>
                                    </p:anim>
                                    <p:anim calcmode="lin" valueType="num">
                                      <p:cBhvr>
                                        <p:cTn id="20" dur="500" fill="hold"/>
                                        <p:tgtEl>
                                          <p:spTgt spid="2290691"/>
                                        </p:tgtEl>
                                        <p:attrNameLst>
                                          <p:attrName>ppt_x</p:attrName>
                                        </p:attrNameLst>
                                      </p:cBhvr>
                                      <p:tavLst>
                                        <p:tav tm="0">
                                          <p:val>
                                            <p:fltVal val="0.5"/>
                                          </p:val>
                                        </p:tav>
                                        <p:tav tm="100000">
                                          <p:val>
                                            <p:strVal val="#ppt_x"/>
                                          </p:val>
                                        </p:tav>
                                      </p:tavLst>
                                    </p:anim>
                                    <p:anim calcmode="lin" valueType="num">
                                      <p:cBhvr>
                                        <p:cTn id="21" dur="500" fill="hold"/>
                                        <p:tgtEl>
                                          <p:spTgt spid="229069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0690" grpId="0" build="p" autoUpdateAnimBg="0" rev="1"/>
      <p:bldP spid="2290691" grpId="0" animBg="1"/>
      <p:bldP spid="2290692" grpId="0" animBg="1"/>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292738" name="Rectangle 2"/>
          <p:cNvSpPr>
            <a:spLocks noGrp="1" noChangeArrowheads="1"/>
          </p:cNvSpPr>
          <p:nvPr>
            <p:ph type="body" idx="1"/>
          </p:nvPr>
        </p:nvSpPr>
        <p:spPr>
          <a:xfrm>
            <a:off x="3505200" y="990600"/>
            <a:ext cx="6781800" cy="5105400"/>
          </a:xfrm>
        </p:spPr>
        <p:txBody>
          <a:bodyPr/>
          <a:lstStyle/>
          <a:p>
            <a:pPr>
              <a:lnSpc>
                <a:spcPct val="90000"/>
              </a:lnSpc>
            </a:pPr>
            <a:r>
              <a:rPr lang="en-US" sz="2800" i="1">
                <a:solidFill>
                  <a:srgbClr val="666699"/>
                </a:solidFill>
                <a:effectLst>
                  <a:outerShdw blurRad="38100" dist="38100" dir="2700000" algn="tl">
                    <a:srgbClr val="C0C0C0"/>
                  </a:outerShdw>
                </a:effectLst>
              </a:rPr>
              <a:t>As the knife of the Levitical priest reached to dividing parts,  closely united as the joints of the limbs,  and penetrated to the innermost parts,  as the marrows;  so the word of God divides the closely joined parts of man’s immaterial being,  soul and spirit and penetrates to the innermost parts of the spirit.  The Word’s dividing and far penetrating power has both a punitive and healing effect. </a:t>
            </a:r>
            <a:r>
              <a:rPr lang="en-US" sz="2800" b="1" i="1">
                <a:solidFill>
                  <a:srgbClr val="666699"/>
                </a:solidFill>
                <a:effectLst>
                  <a:outerShdw blurRad="38100" dist="38100" dir="2700000" algn="tl">
                    <a:srgbClr val="C0C0C0"/>
                  </a:outerShdw>
                </a:effectLst>
              </a:rPr>
              <a:t>discerner of the thoughts-  </a:t>
            </a:r>
            <a:r>
              <a:rPr lang="en-US" sz="2800" i="1">
                <a:solidFill>
                  <a:srgbClr val="666699"/>
                </a:solidFill>
                <a:effectLst>
                  <a:outerShdw blurRad="38100" dist="38100" dir="2700000" algn="tl">
                    <a:srgbClr val="C0C0C0"/>
                  </a:outerShdw>
                </a:effectLst>
              </a:rPr>
              <a:t>“capable of judging the purposes.”   </a:t>
            </a:r>
            <a:r>
              <a:rPr lang="en-US" sz="2800" b="1" i="1">
                <a:solidFill>
                  <a:srgbClr val="666699"/>
                </a:solidFill>
                <a:effectLst>
                  <a:outerShdw blurRad="38100" dist="38100" dir="2700000" algn="tl">
                    <a:srgbClr val="C0C0C0"/>
                  </a:outerShdw>
                </a:effectLst>
              </a:rPr>
              <a:t>intents-  </a:t>
            </a:r>
            <a:r>
              <a:rPr lang="en-US" sz="2800" i="1">
                <a:solidFill>
                  <a:srgbClr val="666699"/>
                </a:solidFill>
                <a:effectLst>
                  <a:outerShdw blurRad="38100" dist="38100" dir="2700000" algn="tl">
                    <a:srgbClr val="C0C0C0"/>
                  </a:outerShdw>
                </a:effectLst>
              </a:rPr>
              <a:t>rather,  “conceptions [Crellius];  “ideas” [Alford] refers to the intellect.</a:t>
            </a:r>
          </a:p>
        </p:txBody>
      </p:sp>
      <p:sp>
        <p:nvSpPr>
          <p:cNvPr id="2292739" name="WordArt 3"/>
          <p:cNvSpPr>
            <a:spLocks noChangeArrowheads="1" noChangeShapeType="1" noTextEdit="1"/>
          </p:cNvSpPr>
          <p:nvPr/>
        </p:nvSpPr>
        <p:spPr bwMode="auto">
          <a:xfrm>
            <a:off x="3657600" y="6324600"/>
            <a:ext cx="6553200" cy="304800"/>
          </a:xfrm>
          <a:prstGeom prst="rect">
            <a:avLst/>
          </a:prstGeom>
        </p:spPr>
        <p:txBody>
          <a:bodyPr wrap="none" fromWordArt="1">
            <a:prstTxWarp prst="textPlain">
              <a:avLst>
                <a:gd name="adj" fmla="val 50000"/>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0" cap="none" spc="560" normalizeH="0" baseline="0" noProof="0">
                <a:ln w="9525">
                  <a:noFill/>
                  <a:round/>
                  <a:headEnd/>
                  <a:tailEnd/>
                </a:ln>
                <a:gradFill rotWithShape="0">
                  <a:gsLst>
                    <a:gs pos="0">
                      <a:srgbClr val="AAAAAA"/>
                    </a:gs>
                    <a:gs pos="100000">
                      <a:srgbClr val="FFFFFF"/>
                    </a:gs>
                  </a:gsLst>
                  <a:lin ang="5400000" scaled="1"/>
                </a:gradFill>
                <a:effectLst>
                  <a:outerShdw dist="45791" dir="3378596" algn="ctr" rotWithShape="0">
                    <a:srgbClr val="4D4D4D"/>
                  </a:outerShdw>
                </a:effectLst>
                <a:uLnTx/>
                <a:uFillTx/>
                <a:latin typeface="Arial Black"/>
                <a:ea typeface="+mn-ea"/>
                <a:cs typeface="+mn-cs"/>
              </a:rPr>
              <a:t>* Jamieson-Fausset-Brown On Hebrews 4:12 </a:t>
            </a:r>
          </a:p>
        </p:txBody>
      </p:sp>
      <p:sp>
        <p:nvSpPr>
          <p:cNvPr id="2292740" name="WordArt 4"/>
          <p:cNvSpPr>
            <a:spLocks noChangeArrowheads="1" noChangeShapeType="1" noTextEdit="1"/>
          </p:cNvSpPr>
          <p:nvPr/>
        </p:nvSpPr>
        <p:spPr bwMode="auto">
          <a:xfrm>
            <a:off x="3352800" y="228600"/>
            <a:ext cx="7010400" cy="685800"/>
          </a:xfrm>
          <a:prstGeom prst="rect">
            <a:avLst/>
          </a:prstGeom>
        </p:spPr>
        <p:txBody>
          <a:bodyPr wrap="none" fromWordArt="1">
            <a:prstTxWarp prst="textPlain">
              <a:avLst>
                <a:gd name="adj" fmla="val 50000"/>
              </a:avLst>
            </a:prstTxWarp>
            <a:scene3d>
              <a:camera prst="legacyPerspectiveTopLeft"/>
              <a:lightRig rig="legacyNormal3" dir="r"/>
            </a:scene3d>
            <a:sp3d extrusionH="201600" prstMaterial="legacyMetal">
              <a:extrusionClr>
                <a:srgbClr val="FFFFFF"/>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0" cap="none" spc="0" normalizeH="0" baseline="0" noProof="0">
                <a:ln w="9525">
                  <a:round/>
                  <a:headEnd/>
                  <a:tailEnd/>
                </a:ln>
                <a:gradFill rotWithShape="0">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5400000" scaled="1"/>
                </a:gradFill>
                <a:effectLst/>
                <a:uLnTx/>
                <a:uFillTx/>
                <a:latin typeface="Times New Roman"/>
                <a:ea typeface="+mn-ea"/>
                <a:cs typeface="Times New Roman"/>
              </a:rPr>
              <a:t>The Double-Edged Spiritual Sword</a:t>
            </a:r>
          </a:p>
        </p:txBody>
      </p:sp>
    </p:spTree>
    <p:extLst>
      <p:ext uri="{BB962C8B-B14F-4D97-AF65-F5344CB8AC3E}">
        <p14:creationId xmlns:p14="http://schemas.microsoft.com/office/powerpoint/2010/main" val="3952236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grpId="0" nodeType="clickEffect">
                                  <p:stCondLst>
                                    <p:cond delay="0"/>
                                  </p:stCondLst>
                                  <p:childTnLst>
                                    <p:set>
                                      <p:cBhvr>
                                        <p:cTn id="6" dur="1" fill="hold">
                                          <p:stCondLst>
                                            <p:cond delay="0"/>
                                          </p:stCondLst>
                                        </p:cTn>
                                        <p:tgtEl>
                                          <p:spTgt spid="2292740"/>
                                        </p:tgtEl>
                                        <p:attrNameLst>
                                          <p:attrName>style.visibility</p:attrName>
                                        </p:attrNameLst>
                                      </p:cBhvr>
                                      <p:to>
                                        <p:strVal val="visible"/>
                                      </p:to>
                                    </p:set>
                                    <p:anim calcmode="lin" valueType="num">
                                      <p:cBhvr>
                                        <p:cTn id="7" dur="500" fill="hold"/>
                                        <p:tgtEl>
                                          <p:spTgt spid="2292740"/>
                                        </p:tgtEl>
                                        <p:attrNameLst>
                                          <p:attrName>ppt_w</p:attrName>
                                        </p:attrNameLst>
                                      </p:cBhvr>
                                      <p:tavLst>
                                        <p:tav tm="0">
                                          <p:val>
                                            <p:strVal val="4*#ppt_w"/>
                                          </p:val>
                                        </p:tav>
                                        <p:tav tm="100000">
                                          <p:val>
                                            <p:strVal val="#ppt_w"/>
                                          </p:val>
                                        </p:tav>
                                      </p:tavLst>
                                    </p:anim>
                                    <p:anim calcmode="lin" valueType="num">
                                      <p:cBhvr>
                                        <p:cTn id="8" dur="500" fill="hold"/>
                                        <p:tgtEl>
                                          <p:spTgt spid="2292740"/>
                                        </p:tgtEl>
                                        <p:attrNameLst>
                                          <p:attrName>ppt_h</p:attrName>
                                        </p:attrNameLst>
                                      </p:cBhvr>
                                      <p:tavLst>
                                        <p:tav tm="0">
                                          <p:val>
                                            <p:strVal val="4*#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292738">
                                            <p:txEl>
                                              <p:pRg st="0" end="0"/>
                                            </p:txEl>
                                          </p:spTgt>
                                        </p:tgtEl>
                                        <p:attrNameLst>
                                          <p:attrName>style.visibility</p:attrName>
                                        </p:attrNameLst>
                                      </p:cBhvr>
                                      <p:to>
                                        <p:strVal val="visible"/>
                                      </p:to>
                                    </p:set>
                                    <p:animEffect transition="in" filter="wipe(left)">
                                      <p:cBhvr>
                                        <p:cTn id="13" dur="500"/>
                                        <p:tgtEl>
                                          <p:spTgt spid="229273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3" presetClass="entr" presetSubtype="528" fill="hold" grpId="0" nodeType="clickEffect">
                                  <p:stCondLst>
                                    <p:cond delay="0"/>
                                  </p:stCondLst>
                                  <p:childTnLst>
                                    <p:set>
                                      <p:cBhvr>
                                        <p:cTn id="17" dur="1" fill="hold">
                                          <p:stCondLst>
                                            <p:cond delay="0"/>
                                          </p:stCondLst>
                                        </p:cTn>
                                        <p:tgtEl>
                                          <p:spTgt spid="2292739"/>
                                        </p:tgtEl>
                                        <p:attrNameLst>
                                          <p:attrName>style.visibility</p:attrName>
                                        </p:attrNameLst>
                                      </p:cBhvr>
                                      <p:to>
                                        <p:strVal val="visible"/>
                                      </p:to>
                                    </p:set>
                                    <p:anim calcmode="lin" valueType="num">
                                      <p:cBhvr>
                                        <p:cTn id="18" dur="500" fill="hold"/>
                                        <p:tgtEl>
                                          <p:spTgt spid="2292739"/>
                                        </p:tgtEl>
                                        <p:attrNameLst>
                                          <p:attrName>ppt_w</p:attrName>
                                        </p:attrNameLst>
                                      </p:cBhvr>
                                      <p:tavLst>
                                        <p:tav tm="0">
                                          <p:val>
                                            <p:fltVal val="0"/>
                                          </p:val>
                                        </p:tav>
                                        <p:tav tm="100000">
                                          <p:val>
                                            <p:strVal val="#ppt_w"/>
                                          </p:val>
                                        </p:tav>
                                      </p:tavLst>
                                    </p:anim>
                                    <p:anim calcmode="lin" valueType="num">
                                      <p:cBhvr>
                                        <p:cTn id="19" dur="500" fill="hold"/>
                                        <p:tgtEl>
                                          <p:spTgt spid="2292739"/>
                                        </p:tgtEl>
                                        <p:attrNameLst>
                                          <p:attrName>ppt_h</p:attrName>
                                        </p:attrNameLst>
                                      </p:cBhvr>
                                      <p:tavLst>
                                        <p:tav tm="0">
                                          <p:val>
                                            <p:fltVal val="0"/>
                                          </p:val>
                                        </p:tav>
                                        <p:tav tm="100000">
                                          <p:val>
                                            <p:strVal val="#ppt_h"/>
                                          </p:val>
                                        </p:tav>
                                      </p:tavLst>
                                    </p:anim>
                                    <p:anim calcmode="lin" valueType="num">
                                      <p:cBhvr>
                                        <p:cTn id="20" dur="500" fill="hold"/>
                                        <p:tgtEl>
                                          <p:spTgt spid="2292739"/>
                                        </p:tgtEl>
                                        <p:attrNameLst>
                                          <p:attrName>ppt_x</p:attrName>
                                        </p:attrNameLst>
                                      </p:cBhvr>
                                      <p:tavLst>
                                        <p:tav tm="0">
                                          <p:val>
                                            <p:fltVal val="0.5"/>
                                          </p:val>
                                        </p:tav>
                                        <p:tav tm="100000">
                                          <p:val>
                                            <p:strVal val="#ppt_x"/>
                                          </p:val>
                                        </p:tav>
                                      </p:tavLst>
                                    </p:anim>
                                    <p:anim calcmode="lin" valueType="num">
                                      <p:cBhvr>
                                        <p:cTn id="21" dur="500" fill="hold"/>
                                        <p:tgtEl>
                                          <p:spTgt spid="22927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2738" grpId="0" build="p" autoUpdateAnimBg="0" rev="1"/>
      <p:bldP spid="2292739" grpId="0" animBg="1"/>
      <p:bldP spid="2292740" grpId="0" animBg="1"/>
    </p:bldLst>
  </p:timing>
</p:sld>
</file>

<file path=ppt/slides/slide14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91522" name="Rectangle 2">
            <a:extLst>
              <a:ext uri="{FF2B5EF4-FFF2-40B4-BE49-F238E27FC236}">
                <a16:creationId xmlns:a16="http://schemas.microsoft.com/office/drawing/2014/main" id="{B787CAF8-632D-46B5-919E-8242D2266429}"/>
              </a:ext>
            </a:extLst>
          </p:cNvPr>
          <p:cNvSpPr>
            <a:spLocks noGrp="1" noChangeArrowheads="1"/>
          </p:cNvSpPr>
          <p:nvPr>
            <p:ph type="title"/>
          </p:nvPr>
        </p:nvSpPr>
        <p:spPr/>
        <p:txBody>
          <a:bodyPr/>
          <a:lstStyle/>
          <a:p>
            <a:pPr eaLnBrk="1" hangingPunct="1"/>
            <a:endParaRPr lang="en-US" altLang="en-US"/>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8800" b="1" dirty="0">
                <a:solidFill>
                  <a:srgbClr val="8B2939"/>
                </a:solidFill>
                <a:effectLst>
                  <a:outerShdw blurRad="38100" dist="38100" dir="2700000" algn="tl">
                    <a:srgbClr val="000000">
                      <a:alpha val="43137"/>
                    </a:srgbClr>
                  </a:outerShdw>
                </a:effectLst>
              </a:rPr>
              <a:t>SATANIC CULTS</a:t>
            </a:r>
          </a:p>
        </p:txBody>
      </p:sp>
      <p:sp>
        <p:nvSpPr>
          <p:cNvPr id="3" name="Action Button: Go Back or Previous 2">
            <a:hlinkClick r:id="rId2" action="ppaction://hlinksldjump" highlightClick="1"/>
            <a:extLst>
              <a:ext uri="{FF2B5EF4-FFF2-40B4-BE49-F238E27FC236}">
                <a16:creationId xmlns:a16="http://schemas.microsoft.com/office/drawing/2014/main" id="{A3794513-C530-484D-8DFE-8CFF7735BE6E}"/>
              </a:ext>
            </a:extLst>
          </p:cNvPr>
          <p:cNvSpPr/>
          <p:nvPr/>
        </p:nvSpPr>
        <p:spPr>
          <a:xfrm>
            <a:off x="9914021" y="4754879"/>
            <a:ext cx="830660" cy="676657"/>
          </a:xfrm>
          <a:prstGeom prst="actionButtonBackPreviou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141561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20D39AE2-A4C5-4E9D-BBEB-94CD5E563C87}"/>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595" y="242596"/>
            <a:ext cx="11706809" cy="6372517"/>
          </a:xfrm>
          <a:prstGeom prst="rect">
            <a:avLst/>
          </a:prstGeom>
          <a:noFill/>
          <a:ln>
            <a:noFill/>
          </a:ln>
        </p:spPr>
      </p:pic>
    </p:spTree>
    <p:extLst>
      <p:ext uri="{BB962C8B-B14F-4D97-AF65-F5344CB8AC3E}">
        <p14:creationId xmlns:p14="http://schemas.microsoft.com/office/powerpoint/2010/main" val="406529203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a:bodyPr>
          <a:lstStyle/>
          <a:p>
            <a:pPr algn="ctr" rtl="0"/>
            <a:r>
              <a:rPr lang="en-US" sz="3200" b="1" dirty="0">
                <a:effectLst>
                  <a:outerShdw blurRad="38100" dist="38100" dir="2700000" algn="tl">
                    <a:srgbClr val="000000">
                      <a:alpha val="43137"/>
                    </a:srgbClr>
                  </a:outerShdw>
                </a:effectLst>
                <a:latin typeface="Open Sans"/>
              </a:rPr>
              <a:t>Occult Practices</a:t>
            </a:r>
          </a:p>
          <a:p>
            <a:pPr algn="just" rtl="0"/>
            <a:r>
              <a:rPr lang="en-US" dirty="0">
                <a:effectLst>
                  <a:outerShdw blurRad="38100" dist="38100" dir="2700000" algn="tl">
                    <a:srgbClr val="000000">
                      <a:alpha val="43137"/>
                    </a:srgbClr>
                  </a:outerShdw>
                </a:effectLst>
              </a:rPr>
              <a:t>A basic meaning of the word occult is “hidden”; so occultism deals with the hidden side of life. It has its root in the Latin word, </a:t>
            </a:r>
            <a:r>
              <a:rPr lang="en-US" i="1" dirty="0" err="1">
                <a:effectLst>
                  <a:outerShdw blurRad="38100" dist="38100" dir="2700000" algn="tl">
                    <a:srgbClr val="000000">
                      <a:alpha val="43137"/>
                    </a:srgbClr>
                  </a:outerShdw>
                </a:effectLst>
              </a:rPr>
              <a:t>occultus</a:t>
            </a:r>
            <a:r>
              <a:rPr lang="en-US" i="1" dirty="0">
                <a:effectLst>
                  <a:outerShdw blurRad="38100" dist="38100" dir="2700000" algn="tl">
                    <a:srgbClr val="000000">
                      <a:alpha val="43137"/>
                    </a:srgbClr>
                  </a:outerShdw>
                </a:effectLst>
              </a:rPr>
              <a:t>, which means to cover up or hide. It has the connotation of being something beyond man’s normal and natural experiences.</a:t>
            </a:r>
          </a:p>
          <a:p>
            <a:pPr algn="just" rtl="0"/>
            <a:r>
              <a:rPr lang="en-US" dirty="0">
                <a:effectLst>
                  <a:outerShdw blurRad="38100" dist="38100" dir="2700000" algn="tl">
                    <a:srgbClr val="000000">
                      <a:alpha val="43137"/>
                    </a:srgbClr>
                  </a:outerShdw>
                </a:effectLst>
              </a:rPr>
              <a:t>Kurt Koch, whose intense research and insightful writing of demonology had been a boon to those studying the subject, has written an in-depth book on occultic practices (</a:t>
            </a:r>
            <a:r>
              <a:rPr lang="en-US" i="1" dirty="0">
                <a:effectLst>
                  <a:outerShdw blurRad="38100" dist="38100" dir="2700000" algn="tl">
                    <a:srgbClr val="000000">
                      <a:alpha val="43137"/>
                    </a:srgbClr>
                  </a:outerShdw>
                </a:effectLst>
              </a:rPr>
              <a:t>Christian Counselling and Occultism) in which he classifies occult practices into three categories, namely, extrasensory perception, extrasensory influence, and extrasensory apparitions. He backs this up with various case studies. However, for our purposes, we will classify occult practices in a more practical manner, even though there might be quite a bit of overlapping between the categories. We will look at occultism under the headings of Occult Institutions, Spiritism, Occult Apparitions, and Entertainment Occult. We will look at how these become open doors to demonization, but will not deal with each of the items in great detail.</a:t>
            </a:r>
          </a:p>
          <a:p>
            <a:pPr algn="just" rtl="0"/>
            <a:r>
              <a:rPr lang="en-US" dirty="0">
                <a:effectLst>
                  <a:outerShdw blurRad="38100" dist="38100" dir="2700000" algn="tl">
                    <a:srgbClr val="000000">
                      <a:alpha val="43137"/>
                    </a:srgbClr>
                  </a:outerShdw>
                </a:effectLst>
              </a:rPr>
              <a:t>At this point we should note that there is a great interest in the occult and related subjects. One just needs to look at the lists of bestsellers in regular bookstores and publishers, and see the popularity of writers such as Anne Rice and J. K. Rowling. Then there is the spate of mystery and horror movies, with their either open or subtle undertones of the occult in them. In addition there is the growing interest in occult activities with witchcraft even being considered as an alternate way of faith. Are all of these indications of a Satanic swan song or a result of the spurt making the sinful living both acceptable and fashionable?</a:t>
            </a:r>
          </a:p>
          <a:p>
            <a:pPr lvl="1"/>
            <a:r>
              <a:rPr lang="en-US" dirty="0">
                <a:effectLst>
                  <a:outerShdw blurRad="38100" dist="38100" dir="2700000" algn="tl">
                    <a:srgbClr val="000000">
                      <a:alpha val="43137"/>
                    </a:srgbClr>
                  </a:outerShdw>
                </a:effectLst>
              </a:rPr>
              <a:t> Thompson, L. (2005).  (pp. 8889). Joplin, MO: College Press Publishing Company.</a:t>
            </a:r>
          </a:p>
          <a:p>
            <a:pPr algn="just" rtl="0"/>
            <a:endParaRPr lang="en-US" dirty="0"/>
          </a:p>
          <a:p>
            <a:r>
              <a:rPr lang="en-US" b="0" i="0" u="none" strike="noStrike" baseline="0" dirty="0"/>
              <a:t> Thompson, L. (2005). </a:t>
            </a:r>
            <a:r>
              <a:rPr lang="en-US" b="0" i="1" u="sng" strike="noStrike" baseline="0" dirty="0">
                <a:solidFill>
                  <a:srgbClr val="0000FF"/>
                </a:solidFill>
                <a:hlinkClick r:id="rId3"/>
              </a:rPr>
              <a:t>Demons</a:t>
            </a:r>
            <a:r>
              <a:rPr lang="en-US" b="0" i="0" u="none" strike="noStrike" baseline="0" dirty="0">
                <a:solidFill>
                  <a:srgbClr val="0000FF"/>
                </a:solidFill>
                <a:hlinkClick r:id="rId3"/>
              </a:rPr>
              <a:t> (pp. 88–89). Joplin, MO: College Press Publishing Company.</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6639622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6.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05AF86DF-2482-428E-B384-12DAD4D1B16B}"/>
              </a:ext>
            </a:extLst>
          </p:cNvPr>
          <p:cNvPicPr>
            <a:picLocks noGrp="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42595" y="242596"/>
            <a:ext cx="11719249" cy="6372808"/>
          </a:xfrm>
          <a:prstGeom prst="rect">
            <a:avLst/>
          </a:prstGeom>
          <a:noFill/>
          <a:ln>
            <a:noFill/>
          </a:ln>
        </p:spPr>
      </p:pic>
    </p:spTree>
    <p:extLst>
      <p:ext uri="{BB962C8B-B14F-4D97-AF65-F5344CB8AC3E}">
        <p14:creationId xmlns:p14="http://schemas.microsoft.com/office/powerpoint/2010/main" val="99094584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7.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173A3693-47B6-4A2A-90A7-70E25F4797DE}"/>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42595" y="242596"/>
            <a:ext cx="11719249" cy="6372517"/>
          </a:xfrm>
          <a:prstGeom prst="rect">
            <a:avLst/>
          </a:prstGeom>
          <a:noFill/>
          <a:ln>
            <a:noFill/>
          </a:ln>
        </p:spPr>
      </p:pic>
    </p:spTree>
    <p:extLst>
      <p:ext uri="{BB962C8B-B14F-4D97-AF65-F5344CB8AC3E}">
        <p14:creationId xmlns:p14="http://schemas.microsoft.com/office/powerpoint/2010/main" val="26174705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AF5C7CF8-389D-4353-9EA1-808F057937D3}"/>
              </a:ext>
            </a:extLst>
          </p:cNvPr>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46907" y="0"/>
            <a:ext cx="15888832" cy="6857999"/>
          </a:xfrm>
          <a:prstGeom prst="rect">
            <a:avLst/>
          </a:prstGeom>
          <a:noFill/>
          <a:ln>
            <a:noFill/>
          </a:ln>
        </p:spPr>
      </p:pic>
    </p:spTree>
    <p:extLst>
      <p:ext uri="{BB962C8B-B14F-4D97-AF65-F5344CB8AC3E}">
        <p14:creationId xmlns:p14="http://schemas.microsoft.com/office/powerpoint/2010/main" val="396429625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graphicFrame>
        <p:nvGraphicFramePr>
          <p:cNvPr id="5" name="Content Placeholder 4">
            <a:extLst>
              <a:ext uri="{FF2B5EF4-FFF2-40B4-BE49-F238E27FC236}">
                <a16:creationId xmlns:a16="http://schemas.microsoft.com/office/drawing/2014/main" id="{EDDA91AD-B53E-4427-A21F-6052C2150AF3}"/>
              </a:ext>
            </a:extLst>
          </p:cNvPr>
          <p:cNvGraphicFramePr>
            <a:graphicFrameLocks noGrp="1"/>
          </p:cNvGraphicFramePr>
          <p:nvPr>
            <p:ph idx="1"/>
            <p:extLst>
              <p:ext uri="{D42A27DB-BD31-4B8C-83A1-F6EECF244321}">
                <p14:modId xmlns:p14="http://schemas.microsoft.com/office/powerpoint/2010/main" val="3144192966"/>
              </p:ext>
            </p:extLst>
          </p:nvPr>
        </p:nvGraphicFramePr>
        <p:xfrm>
          <a:off x="242597" y="242597"/>
          <a:ext cx="11719248" cy="6389155"/>
        </p:xfrm>
        <a:graphic>
          <a:graphicData uri="http://schemas.openxmlformats.org/drawingml/2006/table">
            <a:tbl>
              <a:tblPr firstRow="1" firstCol="1" bandRow="1">
                <a:tableStyleId>{5C22544A-7EE6-4342-B048-85BDC9FD1C3A}</a:tableStyleId>
              </a:tblPr>
              <a:tblGrid>
                <a:gridCol w="3906416">
                  <a:extLst>
                    <a:ext uri="{9D8B030D-6E8A-4147-A177-3AD203B41FA5}">
                      <a16:colId xmlns:a16="http://schemas.microsoft.com/office/drawing/2014/main" val="1481663079"/>
                    </a:ext>
                  </a:extLst>
                </a:gridCol>
                <a:gridCol w="3906416">
                  <a:extLst>
                    <a:ext uri="{9D8B030D-6E8A-4147-A177-3AD203B41FA5}">
                      <a16:colId xmlns:a16="http://schemas.microsoft.com/office/drawing/2014/main" val="1291324216"/>
                    </a:ext>
                  </a:extLst>
                </a:gridCol>
                <a:gridCol w="3906416">
                  <a:extLst>
                    <a:ext uri="{9D8B030D-6E8A-4147-A177-3AD203B41FA5}">
                      <a16:colId xmlns:a16="http://schemas.microsoft.com/office/drawing/2014/main" val="2682232512"/>
                    </a:ext>
                  </a:extLst>
                </a:gridCol>
              </a:tblGrid>
              <a:tr h="331477">
                <a:tc>
                  <a:txBody>
                    <a:bodyPr/>
                    <a:lstStyle/>
                    <a:p>
                      <a:pPr marL="0" marR="0">
                        <a:lnSpc>
                          <a:spcPct val="107000"/>
                        </a:lnSpc>
                        <a:spcBef>
                          <a:spcPts val="0"/>
                        </a:spcBef>
                        <a:spcAft>
                          <a:spcPts val="0"/>
                        </a:spcAft>
                      </a:pPr>
                      <a:r>
                        <a:rPr lang="en-US" sz="1100">
                          <a:effectLst/>
                        </a:rPr>
                        <a:t>Date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nchor="ctr"/>
                </a:tc>
                <a:tc>
                  <a:txBody>
                    <a:bodyPr/>
                    <a:lstStyle/>
                    <a:p>
                      <a:pPr marL="0" marR="0">
                        <a:lnSpc>
                          <a:spcPct val="107000"/>
                        </a:lnSpc>
                        <a:spcBef>
                          <a:spcPts val="0"/>
                        </a:spcBef>
                        <a:spcAft>
                          <a:spcPts val="0"/>
                        </a:spcAft>
                      </a:pPr>
                      <a:r>
                        <a:rPr lang="en-US" sz="1100">
                          <a:effectLst/>
                        </a:rPr>
                        <a:t>Name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nchor="ctr"/>
                </a:tc>
                <a:tc>
                  <a:txBody>
                    <a:bodyPr/>
                    <a:lstStyle/>
                    <a:p>
                      <a:pPr marL="0" marR="0">
                        <a:lnSpc>
                          <a:spcPct val="107000"/>
                        </a:lnSpc>
                        <a:spcBef>
                          <a:spcPts val="0"/>
                        </a:spcBef>
                        <a:spcAft>
                          <a:spcPts val="0"/>
                        </a:spcAft>
                      </a:pPr>
                      <a:r>
                        <a:rPr lang="en-US" sz="1100">
                          <a:effectLst/>
                        </a:rPr>
                        <a:t>Description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nchor="ctr"/>
                </a:tc>
                <a:extLst>
                  <a:ext uri="{0D108BD9-81ED-4DB2-BD59-A6C34878D82A}">
                    <a16:rowId xmlns:a16="http://schemas.microsoft.com/office/drawing/2014/main" val="2597269022"/>
                  </a:ext>
                </a:extLst>
              </a:tr>
              <a:tr h="1275057">
                <a:tc>
                  <a:txBody>
                    <a:bodyPr/>
                    <a:lstStyle/>
                    <a:p>
                      <a:pPr marL="0" marR="0">
                        <a:lnSpc>
                          <a:spcPct val="107000"/>
                        </a:lnSpc>
                        <a:spcBef>
                          <a:spcPts val="0"/>
                        </a:spcBef>
                        <a:spcAft>
                          <a:spcPts val="0"/>
                        </a:spcAft>
                      </a:pPr>
                      <a:r>
                        <a:rPr lang="en-US" sz="1100">
                          <a:effectLst/>
                        </a:rPr>
                        <a:t>February 2nd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Candlemas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In Catholicism this is the festival of the Blessed Virgin Mary. In other Christian religions it is the celebration of the presentation of Jesus in the Temple.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3313872164"/>
                  </a:ext>
                </a:extLst>
              </a:tr>
              <a:tr h="331477">
                <a:tc>
                  <a:txBody>
                    <a:bodyPr/>
                    <a:lstStyle/>
                    <a:p>
                      <a:pPr marL="0" marR="0">
                        <a:lnSpc>
                          <a:spcPct val="107000"/>
                        </a:lnSpc>
                        <a:spcBef>
                          <a:spcPts val="0"/>
                        </a:spcBef>
                        <a:spcAft>
                          <a:spcPts val="0"/>
                        </a:spcAft>
                      </a:pPr>
                      <a:r>
                        <a:rPr lang="en-US" sz="1100">
                          <a:effectLst/>
                        </a:rPr>
                        <a:t>March 21st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Vernal Equinox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a:lnSpc>
                          <a:spcPct val="107000"/>
                        </a:lnSpc>
                      </a:pPr>
                      <a:endParaRPr lang="en-US" sz="1000">
                        <a:effectLst/>
                        <a:latin typeface="Calibri" panose="020F0502020204030204" pitchFamily="34" charset="0"/>
                      </a:endParaRPr>
                    </a:p>
                  </a:txBody>
                  <a:tcPr marL="69499" marR="69499" marT="69499" marB="69499"/>
                </a:tc>
                <a:extLst>
                  <a:ext uri="{0D108BD9-81ED-4DB2-BD59-A6C34878D82A}">
                    <a16:rowId xmlns:a16="http://schemas.microsoft.com/office/drawing/2014/main" val="3745213215"/>
                  </a:ext>
                </a:extLst>
              </a:tr>
              <a:tr h="1093268">
                <a:tc>
                  <a:txBody>
                    <a:bodyPr/>
                    <a:lstStyle/>
                    <a:p>
                      <a:pPr marL="0" marR="0">
                        <a:lnSpc>
                          <a:spcPct val="107000"/>
                        </a:lnSpc>
                        <a:spcBef>
                          <a:spcPts val="0"/>
                        </a:spcBef>
                        <a:spcAft>
                          <a:spcPts val="0"/>
                        </a:spcAft>
                      </a:pPr>
                      <a:r>
                        <a:rPr lang="en-US" sz="1100">
                          <a:effectLst/>
                        </a:rPr>
                        <a:t>April 30th</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Beltane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Also known as May eve. This is a major. Celtic festival marked by bonfires and fertility rites. In Christianity May 1st is Apostles 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635963020"/>
                  </a:ext>
                </a:extLst>
              </a:tr>
              <a:tr h="331477">
                <a:tc>
                  <a:txBody>
                    <a:bodyPr/>
                    <a:lstStyle/>
                    <a:p>
                      <a:pPr marL="0" marR="0">
                        <a:lnSpc>
                          <a:spcPct val="107000"/>
                        </a:lnSpc>
                        <a:spcBef>
                          <a:spcPts val="0"/>
                        </a:spcBef>
                        <a:spcAft>
                          <a:spcPts val="0"/>
                        </a:spcAft>
                      </a:pPr>
                      <a:r>
                        <a:rPr lang="en-US" sz="1100">
                          <a:effectLst/>
                        </a:rPr>
                        <a:t>June 22nd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Summer Solstice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Third highest satanic holiday.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3871810755"/>
                  </a:ext>
                </a:extLst>
              </a:tr>
              <a:tr h="902820">
                <a:tc>
                  <a:txBody>
                    <a:bodyPr/>
                    <a:lstStyle/>
                    <a:p>
                      <a:pPr marL="0" marR="0">
                        <a:lnSpc>
                          <a:spcPct val="107000"/>
                        </a:lnSpc>
                        <a:spcBef>
                          <a:spcPts val="0"/>
                        </a:spcBef>
                        <a:spcAft>
                          <a:spcPts val="0"/>
                        </a:spcAft>
                      </a:pPr>
                      <a:r>
                        <a:rPr lang="en-US" sz="1100">
                          <a:effectLst/>
                        </a:rPr>
                        <a:t>July 31 to August 1st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Lammas</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Feast of the Sun God. The beginning of autumn and the harvest season. The English festival of wheat harvest.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738841336"/>
                  </a:ext>
                </a:extLst>
              </a:tr>
              <a:tr h="331477">
                <a:tc>
                  <a:txBody>
                    <a:bodyPr/>
                    <a:lstStyle/>
                    <a:p>
                      <a:pPr marL="0" marR="0">
                        <a:lnSpc>
                          <a:spcPct val="107000"/>
                        </a:lnSpc>
                        <a:spcBef>
                          <a:spcPts val="0"/>
                        </a:spcBef>
                        <a:spcAft>
                          <a:spcPts val="0"/>
                        </a:spcAft>
                      </a:pPr>
                      <a:r>
                        <a:rPr lang="en-US" sz="1100">
                          <a:effectLst/>
                        </a:rPr>
                        <a:t>September 21st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Autumnal Equinox</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Or Fall 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475243690"/>
                  </a:ext>
                </a:extLst>
              </a:tr>
              <a:tr h="1275057">
                <a:tc>
                  <a:txBody>
                    <a:bodyPr/>
                    <a:lstStyle/>
                    <a:p>
                      <a:pPr marL="0" marR="0">
                        <a:lnSpc>
                          <a:spcPct val="107000"/>
                        </a:lnSpc>
                        <a:spcBef>
                          <a:spcPts val="0"/>
                        </a:spcBef>
                        <a:spcAft>
                          <a:spcPts val="0"/>
                        </a:spcAft>
                      </a:pPr>
                      <a:r>
                        <a:rPr lang="en-US" sz="1100">
                          <a:effectLst/>
                        </a:rPr>
                        <a:t>October 31st</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Halloween</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Or Samhain: First Highest Satanic holiday – Celebration of the beginning of the Celtic Year (Nov. 1st). In Catholicism, Nov. 1st is All Saints Day.</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598177127"/>
                  </a:ext>
                </a:extLst>
              </a:tr>
              <a:tr h="517045">
                <a:tc>
                  <a:txBody>
                    <a:bodyPr/>
                    <a:lstStyle/>
                    <a:p>
                      <a:pPr marL="0" marR="0">
                        <a:lnSpc>
                          <a:spcPct val="107000"/>
                        </a:lnSpc>
                        <a:spcBef>
                          <a:spcPts val="0"/>
                        </a:spcBef>
                        <a:spcAft>
                          <a:spcPts val="0"/>
                        </a:spcAft>
                      </a:pPr>
                      <a:r>
                        <a:rPr lang="en-US" sz="1100">
                          <a:effectLst/>
                        </a:rPr>
                        <a:t>December 22nd</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a:effectLst/>
                        </a:rPr>
                        <a:t>Yule or Winter Solstice</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tc>
                  <a:txBody>
                    <a:bodyPr/>
                    <a:lstStyle/>
                    <a:p>
                      <a:pPr marL="0" marR="0">
                        <a:lnSpc>
                          <a:spcPct val="107000"/>
                        </a:lnSpc>
                        <a:spcBef>
                          <a:spcPts val="0"/>
                        </a:spcBef>
                        <a:spcAft>
                          <a:spcPts val="0"/>
                        </a:spcAft>
                      </a:pPr>
                      <a:r>
                        <a:rPr lang="en-US" sz="1100" dirty="0">
                          <a:effectLst/>
                        </a:rPr>
                        <a:t>Fourth Highest satanic Holiday.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9499" marR="69499" marT="69499" marB="69499"/>
                </a:tc>
                <a:extLst>
                  <a:ext uri="{0D108BD9-81ED-4DB2-BD59-A6C34878D82A}">
                    <a16:rowId xmlns:a16="http://schemas.microsoft.com/office/drawing/2014/main" val="717552305"/>
                  </a:ext>
                </a:extLst>
              </a:tr>
            </a:tbl>
          </a:graphicData>
        </a:graphic>
      </p:graphicFrame>
    </p:spTree>
    <p:extLst>
      <p:ext uri="{BB962C8B-B14F-4D97-AF65-F5344CB8AC3E}">
        <p14:creationId xmlns:p14="http://schemas.microsoft.com/office/powerpoint/2010/main" val="205732446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17442" name="Rectangle 2">
            <a:extLst>
              <a:ext uri="{FF2B5EF4-FFF2-40B4-BE49-F238E27FC236}">
                <a16:creationId xmlns:a16="http://schemas.microsoft.com/office/drawing/2014/main" id="{ACCCFC51-73AA-4562-96A8-EE023F21395D}"/>
              </a:ext>
            </a:extLst>
          </p:cNvPr>
          <p:cNvSpPr>
            <a:spLocks noGrp="1" noChangeArrowheads="1"/>
          </p:cNvSpPr>
          <p:nvPr>
            <p:ph type="ctrTitle"/>
          </p:nvPr>
        </p:nvSpPr>
        <p:spPr>
          <a:xfrm>
            <a:off x="2209800" y="2286000"/>
            <a:ext cx="7772400" cy="1143000"/>
          </a:xfrm>
        </p:spPr>
        <p:txBody>
          <a:bodyPr/>
          <a:lstStyle/>
          <a:p>
            <a:pPr eaLnBrk="1" hangingPunct="1"/>
            <a:endParaRPr lang="en-US" altLang="en-US"/>
          </a:p>
        </p:txBody>
      </p:sp>
      <p:sp>
        <p:nvSpPr>
          <p:cNvPr id="317443" name="Rectangle 3">
            <a:extLst>
              <a:ext uri="{FF2B5EF4-FFF2-40B4-BE49-F238E27FC236}">
                <a16:creationId xmlns:a16="http://schemas.microsoft.com/office/drawing/2014/main" id="{1F30DE2C-0C18-411A-AF61-A4E935FD6D5A}"/>
              </a:ext>
            </a:extLst>
          </p:cNvPr>
          <p:cNvSpPr>
            <a:spLocks noGrp="1" noChangeArrowheads="1"/>
          </p:cNvSpPr>
          <p:nvPr>
            <p:ph type="subTitle" idx="1"/>
          </p:nvPr>
        </p:nvSpPr>
        <p:spPr/>
        <p:txBody>
          <a:bodyPr/>
          <a:lstStyle/>
          <a:p>
            <a:pPr eaLnBrk="1" hangingPunct="1"/>
            <a:endParaRPr lang="en-US" altLang="en-US"/>
          </a:p>
        </p:txBody>
      </p:sp>
      <p:pic>
        <p:nvPicPr>
          <p:cNvPr id="317444" name="Picture 4" descr="Jesus Satan on rock">
            <a:extLst>
              <a:ext uri="{FF2B5EF4-FFF2-40B4-BE49-F238E27FC236}">
                <a16:creationId xmlns:a16="http://schemas.microsoft.com/office/drawing/2014/main" id="{3B97DC3E-FB71-4605-9141-B804EF7B1B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3581400"/>
            <a:ext cx="32385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random/>
  </p:transition>
</p:sld>
</file>

<file path=ppt/slides/slide150.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113539"/>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356135"/>
            <a:ext cx="11719249" cy="6259269"/>
          </a:xfrm>
          <a:solidFill>
            <a:schemeClr val="accent2">
              <a:lumMod val="20000"/>
              <a:lumOff val="80000"/>
            </a:schemeClr>
          </a:solidFill>
          <a:ln>
            <a:noFill/>
          </a:ln>
        </p:spPr>
        <p:txBody>
          <a:bodyPr>
            <a:normAutofit fontScale="47500" lnSpcReduction="20000"/>
          </a:bodyPr>
          <a:lstStyle/>
          <a:p>
            <a:pPr marL="0" marR="0">
              <a:lnSpc>
                <a:spcPct val="107000"/>
              </a:lnSpc>
              <a:spcBef>
                <a:spcPts val="0"/>
              </a:spcBef>
              <a:spcAft>
                <a:spcPts val="1500"/>
              </a:spcAft>
            </a:pPr>
            <a:r>
              <a:rPr lang="en-US" sz="51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Types of Masses</a:t>
            </a:r>
            <a:endParaRPr lang="en-US" sz="5100" b="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9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Initiation:</a:t>
            </a: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Where new members are accepted into the group. They will usually participate in the service acting as an acolyte. Once initiation is complete the neophyte is sworn to secrecy regarding all activities of the group.</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9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Gnostic:</a:t>
            </a: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A worship service sometimes open to outsiders who show a desire to join the group. Evil spirits are called upon and a desire of the group is expressed in hopes of it becoming a realization.</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9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Mass of Angels:</a:t>
            </a: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On the eve of the Mass a black rooster is killed and the heart, eyes and tongue are cut out. This mass is practiced to give the priest protection from demonic powers becoming too unruly.</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9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Mass For the Dead:</a:t>
            </a: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Used to call on God to free the celebrant from the fear of Hell and to make the demons obey. A lamb will be sacrificed, his throat cut and heart, eyes and tongue removed and ground into powder and then buried with the lamb. </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900" b="1"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Black Mass:</a:t>
            </a: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 The most bizarre of all rituals done only for evil purposes. Magicians can use powers, forces, spirits and demons. Evil medicine can be herbs or parts of animals or human beings. A mockery of the Catholic Mass is held. Blasphemy of the name of God and the trampling on or urination upon Christian artifacts is part of the service.</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500"/>
              </a:spcAft>
            </a:pP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The Ritual</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The steps taken before and during a ritual are described below. Keep in mind that each group may do things differently so this is merely an example of how one group conducts itself.</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1800"/>
              </a:spcAft>
              <a:buNone/>
            </a:pP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 Preparation of the ritual area</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2. Dress in garb and jewelry (if clothing is to be worn)</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3. Ring bell to begin ritual</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4. Light flame on the altar</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5. Hold invocation</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6. Celebrant drinks from chalice</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7. Conjuring of demons begins</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8. Execute desire</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9. Extinguish flame</a:t>
            </a:r>
            <a:b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b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10. Ring bell to end ritual. utter closing, “So it is done.”</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1800"/>
              </a:spcAft>
            </a:pPr>
            <a:r>
              <a:rPr lang="en-US" sz="2900" dirty="0">
                <a:solidFill>
                  <a:srgbClr val="222222"/>
                </a:solidFill>
                <a:effectLst>
                  <a:outerShdw blurRad="38100" dist="38100" dir="2700000" algn="tl">
                    <a:srgbClr val="000000">
                      <a:alpha val="43137"/>
                    </a:srgbClr>
                  </a:outerShdw>
                </a:effectLst>
                <a:latin typeface="Arial" panose="020B0604020202020204" pitchFamily="34" charset="0"/>
                <a:ea typeface="Times New Roman" panose="02020603050405020304" pitchFamily="18" charset="0"/>
                <a:cs typeface="Times New Roman" panose="02020603050405020304" pitchFamily="18" charset="0"/>
              </a:rPr>
              <a:t>In most cases, rituals will be conducted within the circle to protect the celebrants from unruly demons. There are groups, however, who believe this to be unnecessary, feeling that they alone are in control of what happens during the rituals.</a:t>
            </a:r>
            <a:endParaRPr lang="en-US" sz="29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158372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1.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113539"/>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CCB690B-347C-465B-84B6-E26198F864F2}"/>
              </a:ext>
            </a:extLst>
          </p:cNvPr>
          <p:cNvPicPr>
            <a:picLocks noGrp="1" noChangeAspect="1"/>
          </p:cNvPicPr>
          <p:nvPr>
            <p:ph idx="1"/>
          </p:nvPr>
        </p:nvPicPr>
        <p:blipFill>
          <a:blip r:embed="rId3"/>
          <a:stretch>
            <a:fillRect/>
          </a:stretch>
        </p:blipFill>
        <p:spPr>
          <a:xfrm>
            <a:off x="230156" y="242596"/>
            <a:ext cx="5958888" cy="6372808"/>
          </a:xfrm>
          <a:prstGeom prst="rect">
            <a:avLst/>
          </a:prstGeom>
        </p:spPr>
      </p:pic>
      <p:pic>
        <p:nvPicPr>
          <p:cNvPr id="6" name="Picture 5">
            <a:extLst>
              <a:ext uri="{FF2B5EF4-FFF2-40B4-BE49-F238E27FC236}">
                <a16:creationId xmlns:a16="http://schemas.microsoft.com/office/drawing/2014/main" id="{FE7F3FB7-94B2-451C-97C6-24E76C5442A1}"/>
              </a:ext>
            </a:extLst>
          </p:cNvPr>
          <p:cNvPicPr>
            <a:picLocks noChangeAspect="1"/>
          </p:cNvPicPr>
          <p:nvPr/>
        </p:nvPicPr>
        <p:blipFill>
          <a:blip r:embed="rId4"/>
          <a:stretch>
            <a:fillRect/>
          </a:stretch>
        </p:blipFill>
        <p:spPr>
          <a:xfrm>
            <a:off x="6189044" y="242595"/>
            <a:ext cx="5772800" cy="6372808"/>
          </a:xfrm>
          <a:prstGeom prst="rect">
            <a:avLst/>
          </a:prstGeom>
        </p:spPr>
      </p:pic>
    </p:spTree>
    <p:extLst>
      <p:ext uri="{BB962C8B-B14F-4D97-AF65-F5344CB8AC3E}">
        <p14:creationId xmlns:p14="http://schemas.microsoft.com/office/powerpoint/2010/main" val="76301366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2.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113539"/>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A4F6F0FF-5F39-450B-8B25-1CCC13B908EC}"/>
              </a:ext>
            </a:extLst>
          </p:cNvPr>
          <p:cNvPicPr>
            <a:picLocks noGrp="1" noChangeAspect="1"/>
          </p:cNvPicPr>
          <p:nvPr>
            <p:ph idx="1"/>
          </p:nvPr>
        </p:nvPicPr>
        <p:blipFill>
          <a:blip r:embed="rId3"/>
          <a:stretch>
            <a:fillRect/>
          </a:stretch>
        </p:blipFill>
        <p:spPr>
          <a:xfrm>
            <a:off x="242596" y="242596"/>
            <a:ext cx="5853404" cy="6372808"/>
          </a:xfrm>
          <a:prstGeom prst="rect">
            <a:avLst/>
          </a:prstGeom>
        </p:spPr>
      </p:pic>
      <p:pic>
        <p:nvPicPr>
          <p:cNvPr id="5" name="Picture 4">
            <a:extLst>
              <a:ext uri="{FF2B5EF4-FFF2-40B4-BE49-F238E27FC236}">
                <a16:creationId xmlns:a16="http://schemas.microsoft.com/office/drawing/2014/main" id="{A0A00B6A-FEC0-4F83-9665-02001D8B7AD7}"/>
              </a:ext>
            </a:extLst>
          </p:cNvPr>
          <p:cNvPicPr>
            <a:picLocks noChangeAspect="1"/>
          </p:cNvPicPr>
          <p:nvPr/>
        </p:nvPicPr>
        <p:blipFill>
          <a:blip r:embed="rId4"/>
          <a:stretch>
            <a:fillRect/>
          </a:stretch>
        </p:blipFill>
        <p:spPr>
          <a:xfrm>
            <a:off x="6095999" y="242596"/>
            <a:ext cx="5853403" cy="6372808"/>
          </a:xfrm>
          <a:prstGeom prst="rect">
            <a:avLst/>
          </a:prstGeom>
        </p:spPr>
      </p:pic>
    </p:spTree>
    <p:extLst>
      <p:ext uri="{BB962C8B-B14F-4D97-AF65-F5344CB8AC3E}">
        <p14:creationId xmlns:p14="http://schemas.microsoft.com/office/powerpoint/2010/main" val="2240798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8800" b="1" dirty="0">
                <a:solidFill>
                  <a:srgbClr val="8B2939"/>
                </a:solidFill>
                <a:effectLst>
                  <a:outerShdw blurRad="38100" dist="38100" dir="2700000" algn="tl">
                    <a:srgbClr val="000000">
                      <a:alpha val="43137"/>
                    </a:srgbClr>
                  </a:outerShdw>
                </a:effectLst>
              </a:rPr>
              <a:t>DEMONOLOGY</a:t>
            </a:r>
          </a:p>
        </p:txBody>
      </p:sp>
      <p:sp>
        <p:nvSpPr>
          <p:cNvPr id="7" name="Action Button: Go Back or Previous 6">
            <a:hlinkClick r:id="rId2" action="ppaction://hlinksldjump" highlightClick="1"/>
            <a:extLst>
              <a:ext uri="{FF2B5EF4-FFF2-40B4-BE49-F238E27FC236}">
                <a16:creationId xmlns:a16="http://schemas.microsoft.com/office/drawing/2014/main" id="{9754DD77-253C-480A-9FE2-754D638571D1}"/>
              </a:ext>
            </a:extLst>
          </p:cNvPr>
          <p:cNvSpPr/>
          <p:nvPr/>
        </p:nvSpPr>
        <p:spPr>
          <a:xfrm>
            <a:off x="9914021" y="4754879"/>
            <a:ext cx="830660" cy="676657"/>
          </a:xfrm>
          <a:prstGeom prst="actionButtonBackPreviou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495793"/>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6246C8F-0340-4D91-B1CD-723E6F1A0CA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595" y="242596"/>
            <a:ext cx="11706810" cy="6372517"/>
          </a:xfrm>
          <a:prstGeom prst="rect">
            <a:avLst/>
          </a:prstGeom>
        </p:spPr>
      </p:pic>
      <p:sp>
        <p:nvSpPr>
          <p:cNvPr id="5" name="Rectangle 4">
            <a:extLst>
              <a:ext uri="{FF2B5EF4-FFF2-40B4-BE49-F238E27FC236}">
                <a16:creationId xmlns:a16="http://schemas.microsoft.com/office/drawing/2014/main" id="{7D3E8798-1671-4692-8510-FBBCEE6CDB79}"/>
              </a:ext>
            </a:extLst>
          </p:cNvPr>
          <p:cNvSpPr/>
          <p:nvPr/>
        </p:nvSpPr>
        <p:spPr>
          <a:xfrm>
            <a:off x="242595" y="2849078"/>
            <a:ext cx="11706810" cy="1569660"/>
          </a:xfrm>
          <a:prstGeom prst="rect">
            <a:avLst/>
          </a:prstGeom>
          <a:noFill/>
        </p:spPr>
        <p:txBody>
          <a:bodyPr wrap="square" lIns="91440" tIns="45720" rIns="91440" bIns="45720">
            <a:spAutoFit/>
          </a:bodyPr>
          <a:lstStyle/>
          <a:p>
            <a:pPr algn="ctr"/>
            <a:r>
              <a:rPr lang="en-US" sz="9600" b="1"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rPr>
              <a:t>01.DEMONOLOGY</a:t>
            </a:r>
            <a:endParaRPr lang="en-US" sz="9600" b="1" cap="none" spc="0"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0747061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5.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190541"/>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346509"/>
            <a:ext cx="11719249" cy="6268895"/>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Biblical demonology, then, as it exists in its elemental essential form in the early chapters of Genesis, is the ultimate source and basis of all demonology-ethnic, later Biblical, Jewish, and Christian. Genesis as the book of beginnings catalogues the beginning of the earth and the human race, the beginning of human sin and death and the beginning of government and language. It also suggests the origin of demons. But inasmuch much as demons are certainly to be traced back to the fall of Satan and the angels, which the Book of Genesis assumes as background ground material in the same way it assumes the existence of God as background material (Gen. 1:1), it cannot validly be charged that there are no demons in the opening book of the Bible. In any event or upon any possible inference based on revealed facts, they are there, whether as fallen angels, or as [debated in the early church] the disembodied spirits of a pre-Adamite race (Genesis 1:2), or as [debated in the early church] the result of cohabitation of angelic beings with antediluvian women (Gen. 6:14). In the Book of Genesis the author assumes the existence of demons just as plainly as he assumes the existence of God or the fall of Satan and his angels.</a:t>
            </a:r>
          </a:p>
          <a:p>
            <a:pPr marL="0" marR="0" indent="0">
              <a:lnSpc>
                <a:spcPct val="107000"/>
              </a:lnSpc>
              <a:spcBef>
                <a:spcPts val="0"/>
              </a:spcBef>
              <a:spcAft>
                <a:spcPts val="800"/>
              </a:spcAft>
              <a:buNone/>
            </a:pPr>
            <a:endParaRPr lang="en-US" sz="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297-303). Kindle Edition. </a:t>
            </a:r>
          </a:p>
        </p:txBody>
      </p:sp>
    </p:spTree>
    <p:extLst>
      <p:ext uri="{BB962C8B-B14F-4D97-AF65-F5344CB8AC3E}">
        <p14:creationId xmlns:p14="http://schemas.microsoft.com/office/powerpoint/2010/main" val="290386689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6.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498548"/>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741144"/>
            <a:ext cx="11719249" cy="5874259"/>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century later, </a:t>
            </a:r>
            <a:r>
              <a:rPr lang="en-US" sz="28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Lactantius</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devoted considerable space to the fallen angels in the Second Book of his still worth reading Divine Institutes, in which he asserts that demons were: The inventors of astrology, and soothsaying, and divination, and those productions which are called oracles, and necromancy, and the art of magic, and whatever evil practices besides these men exercise, either openly or in secret.... These are they who taught men to make images and statues; who, in order that they might turn away the minds of man from the worship of the true God, caused the countenances of dead kings to be erected and consecrated, and assumed to themselves their names.</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28-32). Kindle Edition. </a:t>
            </a:r>
          </a:p>
        </p:txBody>
      </p:sp>
    </p:spTree>
    <p:extLst>
      <p:ext uri="{BB962C8B-B14F-4D97-AF65-F5344CB8AC3E}">
        <p14:creationId xmlns:p14="http://schemas.microsoft.com/office/powerpoint/2010/main" val="4211598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3" descr="j0287626">
            <a:extLst>
              <a:ext uri="{FF2B5EF4-FFF2-40B4-BE49-F238E27FC236}">
                <a16:creationId xmlns:a16="http://schemas.microsoft.com/office/drawing/2014/main" id="{2B7D959C-09A2-4597-9F1A-A9676E57F3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26788" name="WordArt 4">
            <a:extLst>
              <a:ext uri="{FF2B5EF4-FFF2-40B4-BE49-F238E27FC236}">
                <a16:creationId xmlns:a16="http://schemas.microsoft.com/office/drawing/2014/main" id="{D519A382-E7FC-4B5E-A326-B6E662A6F30B}"/>
              </a:ext>
            </a:extLst>
          </p:cNvPr>
          <p:cNvSpPr>
            <a:spLocks noChangeArrowheads="1" noChangeShapeType="1" noTextEdit="1"/>
          </p:cNvSpPr>
          <p:nvPr/>
        </p:nvSpPr>
        <p:spPr bwMode="auto">
          <a:xfrm>
            <a:off x="3332958" y="152400"/>
            <a:ext cx="7934325" cy="990600"/>
          </a:xfrm>
          <a:prstGeom prst="rect">
            <a:avLst/>
          </a:prstGeom>
        </p:spPr>
        <p:txBody>
          <a:bodyPr wrap="none" fromWordArt="1">
            <a:prstTxWarp prst="textPlain">
              <a:avLst>
                <a:gd name="adj" fmla="val 50000"/>
              </a:avLst>
            </a:prstTxWarp>
            <a:scene3d>
              <a:camera prst="legacyPerspectiveBottomRight">
                <a:rot lat="0" lon="21239990" rev="0"/>
              </a:camera>
              <a:lightRig rig="legacyHarsh3" dir="l"/>
            </a:scene3d>
            <a:sp3d extrusionH="430200" prstMaterial="legacyMatte">
              <a:extrusionClr>
                <a:srgbClr val="C0C0C0"/>
              </a:extrusionClr>
              <a:contourClr>
                <a:srgbClr val="FFF200"/>
              </a:contourClr>
            </a:sp3d>
          </a:bodyPr>
          <a:lstStyle/>
          <a:p>
            <a:pPr algn="ctr" eaLnBrk="0" fontAlgn="base" hangingPunct="0">
              <a:spcBef>
                <a:spcPct val="0"/>
              </a:spcBef>
              <a:spcAft>
                <a:spcPct val="0"/>
              </a:spcAft>
            </a:pPr>
            <a:r>
              <a:rPr lang="en-US" sz="3600" kern="10">
                <a:ln w="9525">
                  <a:round/>
                  <a:headEnd/>
                  <a:tailEnd/>
                </a:ln>
                <a:gradFill rotWithShape="1">
                  <a:gsLst>
                    <a:gs pos="0">
                      <a:srgbClr val="FFF200"/>
                    </a:gs>
                    <a:gs pos="45000">
                      <a:srgbClr val="FF7A00"/>
                    </a:gs>
                    <a:gs pos="70000">
                      <a:srgbClr val="FF0300"/>
                    </a:gs>
                    <a:gs pos="100000">
                      <a:srgbClr val="4D0808"/>
                    </a:gs>
                  </a:gsLst>
                  <a:lin ang="5400000" scaled="1"/>
                </a:gradFill>
                <a:latin typeface="Arial Black" panose="020B0A04020102020204" pitchFamily="34" charset="0"/>
              </a:rPr>
              <a:t>The Evidential Testimony</a:t>
            </a: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36" fill="hold" nodeType="clickEffect">
                                  <p:stCondLst>
                                    <p:cond delay="0"/>
                                  </p:stCondLst>
                                  <p:childTnLst>
                                    <p:set>
                                      <p:cBhvr>
                                        <p:cTn id="6" dur="1" fill="hold">
                                          <p:stCondLst>
                                            <p:cond delay="0"/>
                                          </p:stCondLst>
                                        </p:cTn>
                                        <p:tgtEl>
                                          <p:spTgt spid="1526788"/>
                                        </p:tgtEl>
                                        <p:attrNameLst>
                                          <p:attrName>style.visibility</p:attrName>
                                        </p:attrNameLst>
                                      </p:cBhvr>
                                      <p:to>
                                        <p:strVal val="visible"/>
                                      </p:to>
                                    </p:set>
                                    <p:anim calcmode="lin" valueType="num">
                                      <p:cBhvr>
                                        <p:cTn id="7" dur="500" fill="hold"/>
                                        <p:tgtEl>
                                          <p:spTgt spid="1526788"/>
                                        </p:tgtEl>
                                        <p:attrNameLst>
                                          <p:attrName>ppt_w</p:attrName>
                                        </p:attrNameLst>
                                      </p:cBhvr>
                                      <p:tavLst>
                                        <p:tav tm="0">
                                          <p:val>
                                            <p:strVal val="(6*min(max(#ppt_w*#ppt_h,.3),1)-7.4)/-.7*#ppt_w"/>
                                          </p:val>
                                        </p:tav>
                                        <p:tav tm="100000">
                                          <p:val>
                                            <p:strVal val="#ppt_w"/>
                                          </p:val>
                                        </p:tav>
                                      </p:tavLst>
                                    </p:anim>
                                    <p:anim calcmode="lin" valueType="num">
                                      <p:cBhvr>
                                        <p:cTn id="8" dur="500" fill="hold"/>
                                        <p:tgtEl>
                                          <p:spTgt spid="1526788"/>
                                        </p:tgtEl>
                                        <p:attrNameLst>
                                          <p:attrName>ppt_h</p:attrName>
                                        </p:attrNameLst>
                                      </p:cBhvr>
                                      <p:tavLst>
                                        <p:tav tm="0">
                                          <p:val>
                                            <p:strVal val="(6*min(max(#ppt_w*#ppt_h,.3),1)-7.4)/-.7*#ppt_h"/>
                                          </p:val>
                                        </p:tav>
                                        <p:tav tm="100000">
                                          <p:val>
                                            <p:strVal val="#ppt_h"/>
                                          </p:val>
                                        </p:tav>
                                      </p:tavLst>
                                    </p:anim>
                                    <p:anim calcmode="lin" valueType="num">
                                      <p:cBhvr>
                                        <p:cTn id="9" dur="500" fill="hold"/>
                                        <p:tgtEl>
                                          <p:spTgt spid="1526788"/>
                                        </p:tgtEl>
                                        <p:attrNameLst>
                                          <p:attrName>ppt_x</p:attrName>
                                        </p:attrNameLst>
                                      </p:cBhvr>
                                      <p:tavLst>
                                        <p:tav tm="0">
                                          <p:val>
                                            <p:fltVal val="0.5"/>
                                          </p:val>
                                        </p:tav>
                                        <p:tav tm="100000">
                                          <p:val>
                                            <p:strVal val="#ppt_x"/>
                                          </p:val>
                                        </p:tav>
                                      </p:tavLst>
                                    </p:anim>
                                    <p:anim calcmode="lin" valueType="num">
                                      <p:cBhvr>
                                        <p:cTn id="10" dur="500" fill="hold"/>
                                        <p:tgtEl>
                                          <p:spTgt spid="152678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5CB-5E41-41ED-BBD3-F5F581A28DF9}"/>
              </a:ext>
            </a:extLst>
          </p:cNvPr>
          <p:cNvSpPr>
            <a:spLocks noGrp="1"/>
          </p:cNvSpPr>
          <p:nvPr>
            <p:ph type="title"/>
          </p:nvPr>
        </p:nvSpPr>
        <p:spPr/>
        <p:txBody>
          <a:bodyPr/>
          <a:lstStyle/>
          <a:p>
            <a:pPr>
              <a:defRPr/>
            </a:pPr>
            <a:endParaRPr lang="en-US"/>
          </a:p>
        </p:txBody>
      </p:sp>
      <p:pic>
        <p:nvPicPr>
          <p:cNvPr id="154627" name="Picture 2" descr="Hell_Only_Exists___by_RejectedDreams.jpg">
            <a:extLst>
              <a:ext uri="{FF2B5EF4-FFF2-40B4-BE49-F238E27FC236}">
                <a16:creationId xmlns:a16="http://schemas.microsoft.com/office/drawing/2014/main" id="{71627B7B-6CA0-4878-A865-BB9E92050F7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hristianity_explained_by_everyonesname.jpg">
            <a:extLst>
              <a:ext uri="{FF2B5EF4-FFF2-40B4-BE49-F238E27FC236}">
                <a16:creationId xmlns:a16="http://schemas.microsoft.com/office/drawing/2014/main" id="{E8E14BED-B9A6-47CA-81FA-AFBB8D5572A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3048000"/>
            <a:ext cx="3367088"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2242" name="Rectangle 2">
            <a:extLst>
              <a:ext uri="{FF2B5EF4-FFF2-40B4-BE49-F238E27FC236}">
                <a16:creationId xmlns:a16="http://schemas.microsoft.com/office/drawing/2014/main" id="{C229C586-006D-4CF2-8E5C-3427B6F68F2F}"/>
              </a:ext>
            </a:extLst>
          </p:cNvPr>
          <p:cNvSpPr>
            <a:spLocks noGrp="1" noChangeArrowheads="1"/>
          </p:cNvSpPr>
          <p:nvPr>
            <p:ph type="title"/>
          </p:nvPr>
        </p:nvSpPr>
        <p:spPr>
          <a:xfrm>
            <a:off x="746920" y="0"/>
            <a:ext cx="10698163" cy="1524000"/>
          </a:xfrm>
          <a:solidFill>
            <a:schemeClr val="hlink"/>
          </a:solidFill>
        </p:spPr>
        <p:txBody>
          <a:bodyPr/>
          <a:lstStyle/>
          <a:p>
            <a:pPr eaLnBrk="1" hangingPunct="1">
              <a:defRPr/>
            </a:pPr>
            <a:r>
              <a:rPr lang="en-US" sz="6600">
                <a:solidFill>
                  <a:schemeClr val="bg1"/>
                </a:solidFill>
              </a:rPr>
              <a:t>DEMON TESTIMONY:</a:t>
            </a:r>
            <a:r>
              <a:rPr lang="en-US">
                <a:solidFill>
                  <a:schemeClr val="bg1"/>
                </a:solidFill>
              </a:rPr>
              <a:t>           </a:t>
            </a:r>
            <a:r>
              <a:rPr lang="en-US" sz="4000" u="sng">
                <a:solidFill>
                  <a:schemeClr val="bg1"/>
                </a:solidFill>
              </a:rPr>
              <a:t>Truth From Hell About Truth Of Hell!</a:t>
            </a:r>
          </a:p>
        </p:txBody>
      </p:sp>
      <p:sp>
        <p:nvSpPr>
          <p:cNvPr id="522243" name="Rectangle 3">
            <a:extLst>
              <a:ext uri="{FF2B5EF4-FFF2-40B4-BE49-F238E27FC236}">
                <a16:creationId xmlns:a16="http://schemas.microsoft.com/office/drawing/2014/main" id="{408C92A1-0D77-4497-B32A-3EE14E1AE7E9}"/>
              </a:ext>
            </a:extLst>
          </p:cNvPr>
          <p:cNvSpPr>
            <a:spLocks noGrp="1" noChangeArrowheads="1"/>
          </p:cNvSpPr>
          <p:nvPr>
            <p:ph type="body" idx="1"/>
          </p:nvPr>
        </p:nvSpPr>
        <p:spPr>
          <a:xfrm>
            <a:off x="746920" y="1447800"/>
            <a:ext cx="10698163" cy="5410200"/>
          </a:xfrm>
        </p:spPr>
        <p:txBody>
          <a:bodyPr/>
          <a:lstStyle/>
          <a:p>
            <a:pPr eaLnBrk="1" hangingPunct="1">
              <a:lnSpc>
                <a:spcPct val="90000"/>
              </a:lnSpc>
              <a:defRPr/>
            </a:pPr>
            <a:endParaRPr lang="en-US" sz="800" dirty="0"/>
          </a:p>
          <a:p>
            <a:pPr eaLnBrk="1" hangingPunct="1">
              <a:lnSpc>
                <a:spcPct val="90000"/>
              </a:lnSpc>
              <a:defRPr/>
            </a:pPr>
            <a:r>
              <a:rPr lang="en-US" sz="2400" dirty="0"/>
              <a:t>Etymology Of Term  “Demon”  Comes From Greek Root  “To Know”     Hence The Meaning Of  “A Knowing One”  (Vine)</a:t>
            </a:r>
          </a:p>
          <a:p>
            <a:pPr eaLnBrk="1" hangingPunct="1">
              <a:lnSpc>
                <a:spcPct val="90000"/>
              </a:lnSpc>
              <a:defRPr/>
            </a:pPr>
            <a:r>
              <a:rPr lang="en-US" sz="2400" dirty="0"/>
              <a:t>Plato Wrote In </a:t>
            </a:r>
            <a:r>
              <a:rPr lang="en-US" sz="2400" u="sng" dirty="0" err="1"/>
              <a:t>Cratylus</a:t>
            </a:r>
            <a:r>
              <a:rPr lang="en-US" sz="2400" u="sng" dirty="0"/>
              <a:t> </a:t>
            </a:r>
            <a:r>
              <a:rPr lang="en-US" sz="2400" dirty="0"/>
              <a:t>That The Term Derived From “Daemon”  Signifying  “Knowing”  Or  “Wise”   (Page 92)</a:t>
            </a:r>
          </a:p>
          <a:p>
            <a:pPr eaLnBrk="1" hangingPunct="1">
              <a:lnSpc>
                <a:spcPct val="90000"/>
              </a:lnSpc>
              <a:defRPr/>
            </a:pPr>
            <a:r>
              <a:rPr lang="en-US" sz="2400" dirty="0"/>
              <a:t>Ancient Greek Writers Suggested That The Genesis Of The Term Is To Be Found In The Fact That These Entities Were Considered “Intelligent Beings”                                     (McClintock &amp; Strong)</a:t>
            </a:r>
          </a:p>
          <a:p>
            <a:pPr eaLnBrk="1" hangingPunct="1">
              <a:lnSpc>
                <a:spcPct val="90000"/>
              </a:lnSpc>
              <a:defRPr/>
            </a:pPr>
            <a:r>
              <a:rPr lang="en-US" sz="2400" dirty="0"/>
              <a:t>They Were Seen As Evil Spirits That Knew Certain Truths – “Somewhere Between The Human &amp; The Divine”  (Arndt, p. 168)</a:t>
            </a:r>
          </a:p>
          <a:p>
            <a:pPr eaLnBrk="1" hangingPunct="1">
              <a:lnSpc>
                <a:spcPct val="90000"/>
              </a:lnSpc>
              <a:defRPr/>
            </a:pPr>
            <a:endParaRPr lang="en-US" sz="800" dirty="0"/>
          </a:p>
          <a:p>
            <a:pPr eaLnBrk="1" hangingPunct="1">
              <a:lnSpc>
                <a:spcPct val="90000"/>
              </a:lnSpc>
              <a:defRPr/>
            </a:pPr>
            <a:r>
              <a:rPr lang="en-US" sz="2400" i="1" u="sng" dirty="0"/>
              <a:t>From Recorded Textual Testimony We Can Reasonably Conclude:</a:t>
            </a:r>
          </a:p>
          <a:p>
            <a:pPr eaLnBrk="1" hangingPunct="1">
              <a:lnSpc>
                <a:spcPct val="90000"/>
              </a:lnSpc>
              <a:defRPr/>
            </a:pPr>
            <a:endParaRPr lang="en-US" sz="800" i="1" u="sng" dirty="0"/>
          </a:p>
          <a:p>
            <a:pPr eaLnBrk="1" hangingPunct="1">
              <a:lnSpc>
                <a:spcPct val="90000"/>
              </a:lnSpc>
              <a:defRPr/>
            </a:pPr>
            <a:r>
              <a:rPr lang="en-US" sz="2000" dirty="0">
                <a:solidFill>
                  <a:schemeClr val="tx1"/>
                </a:solidFill>
              </a:rPr>
              <a:t>Demons were not atheists,  they believed in God;  Even further correct,  they were not polytheists – they believed that God is “One” – James 2:  19.</a:t>
            </a:r>
          </a:p>
          <a:p>
            <a:pPr eaLnBrk="1" hangingPunct="1">
              <a:lnSpc>
                <a:spcPct val="90000"/>
              </a:lnSpc>
              <a:defRPr/>
            </a:pPr>
            <a:r>
              <a:rPr lang="en-US" sz="2000" dirty="0">
                <a:solidFill>
                  <a:schemeClr val="tx1"/>
                </a:solidFill>
              </a:rPr>
              <a:t>Although,  of admitted faith,  it was not coupled with obedience;  Disobedient,  yet they did not try to justify themselves in their rebellion – James 2:  14 – 18.      </a:t>
            </a:r>
          </a:p>
          <a:p>
            <a:pPr eaLnBrk="1" hangingPunct="1">
              <a:lnSpc>
                <a:spcPct val="90000"/>
              </a:lnSpc>
              <a:defRPr/>
            </a:pPr>
            <a:r>
              <a:rPr lang="en-US" sz="3200"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22243">
                                            <p:txEl>
                                              <p:pRg st="1" end="1"/>
                                            </p:txEl>
                                          </p:spTgt>
                                        </p:tgtEl>
                                        <p:attrNameLst>
                                          <p:attrName>style.visibility</p:attrName>
                                        </p:attrNameLst>
                                      </p:cBhvr>
                                      <p:to>
                                        <p:strVal val="visible"/>
                                      </p:to>
                                    </p:set>
                                    <p:anim calcmode="lin" valueType="num">
                                      <p:cBhvr additive="base">
                                        <p:cTn id="7" dur="5000" fill="hold"/>
                                        <p:tgtEl>
                                          <p:spTgt spid="522243">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22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22243">
                                            <p:txEl>
                                              <p:pRg st="2" end="2"/>
                                            </p:txEl>
                                          </p:spTgt>
                                        </p:tgtEl>
                                        <p:attrNameLst>
                                          <p:attrName>style.visibility</p:attrName>
                                        </p:attrNameLst>
                                      </p:cBhvr>
                                      <p:to>
                                        <p:strVal val="visible"/>
                                      </p:to>
                                    </p:set>
                                    <p:anim calcmode="lin" valueType="num">
                                      <p:cBhvr additive="base">
                                        <p:cTn id="13" dur="5000" fill="hold"/>
                                        <p:tgtEl>
                                          <p:spTgt spid="522243">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22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22243">
                                            <p:txEl>
                                              <p:pRg st="3" end="3"/>
                                            </p:txEl>
                                          </p:spTgt>
                                        </p:tgtEl>
                                        <p:attrNameLst>
                                          <p:attrName>style.visibility</p:attrName>
                                        </p:attrNameLst>
                                      </p:cBhvr>
                                      <p:to>
                                        <p:strVal val="visible"/>
                                      </p:to>
                                    </p:set>
                                    <p:anim calcmode="lin" valueType="num">
                                      <p:cBhvr additive="base">
                                        <p:cTn id="19" dur="5000" fill="hold"/>
                                        <p:tgtEl>
                                          <p:spTgt spid="522243">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22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22243">
                                            <p:txEl>
                                              <p:pRg st="4" end="4"/>
                                            </p:txEl>
                                          </p:spTgt>
                                        </p:tgtEl>
                                        <p:attrNameLst>
                                          <p:attrName>style.visibility</p:attrName>
                                        </p:attrNameLst>
                                      </p:cBhvr>
                                      <p:to>
                                        <p:strVal val="visible"/>
                                      </p:to>
                                    </p:set>
                                    <p:anim calcmode="lin" valueType="num">
                                      <p:cBhvr additive="base">
                                        <p:cTn id="25" dur="5000" fill="hold"/>
                                        <p:tgtEl>
                                          <p:spTgt spid="522243">
                                            <p:txEl>
                                              <p:pRg st="4" end="4"/>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22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22243">
                                            <p:txEl>
                                              <p:pRg st="6" end="6"/>
                                            </p:txEl>
                                          </p:spTgt>
                                        </p:tgtEl>
                                        <p:attrNameLst>
                                          <p:attrName>style.visibility</p:attrName>
                                        </p:attrNameLst>
                                      </p:cBhvr>
                                      <p:to>
                                        <p:strVal val="visible"/>
                                      </p:to>
                                    </p:set>
                                    <p:anim calcmode="lin" valueType="num">
                                      <p:cBhvr additive="base">
                                        <p:cTn id="31" dur="5000" fill="hold"/>
                                        <p:tgtEl>
                                          <p:spTgt spid="522243">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522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522243">
                                            <p:txEl>
                                              <p:pRg st="8" end="8"/>
                                            </p:txEl>
                                          </p:spTgt>
                                        </p:tgtEl>
                                        <p:attrNameLst>
                                          <p:attrName>style.visibility</p:attrName>
                                        </p:attrNameLst>
                                      </p:cBhvr>
                                      <p:to>
                                        <p:strVal val="visible"/>
                                      </p:to>
                                    </p:set>
                                    <p:anim calcmode="lin" valueType="num">
                                      <p:cBhvr additive="base">
                                        <p:cTn id="37" dur="5000" fill="hold"/>
                                        <p:tgtEl>
                                          <p:spTgt spid="522243">
                                            <p:txEl>
                                              <p:pRg st="8" end="8"/>
                                            </p:txEl>
                                          </p:spTgt>
                                        </p:tgtEl>
                                        <p:attrNameLst>
                                          <p:attrName>ppt_x</p:attrName>
                                        </p:attrNameLst>
                                      </p:cBhvr>
                                      <p:tavLst>
                                        <p:tav tm="0">
                                          <p:val>
                                            <p:strVal val="#ppt_x"/>
                                          </p:val>
                                        </p:tav>
                                        <p:tav tm="100000">
                                          <p:val>
                                            <p:strVal val="#ppt_x"/>
                                          </p:val>
                                        </p:tav>
                                      </p:tavLst>
                                    </p:anim>
                                    <p:anim calcmode="lin" valueType="num">
                                      <p:cBhvr additive="base">
                                        <p:cTn id="38" dur="5000" fill="hold"/>
                                        <p:tgtEl>
                                          <p:spTgt spid="52224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7" presetClass="entr" presetSubtype="4" fill="hold" grpId="0" nodeType="clickEffect">
                                  <p:stCondLst>
                                    <p:cond delay="0"/>
                                  </p:stCondLst>
                                  <p:childTnLst>
                                    <p:set>
                                      <p:cBhvr>
                                        <p:cTn id="42" dur="1" fill="hold">
                                          <p:stCondLst>
                                            <p:cond delay="0"/>
                                          </p:stCondLst>
                                        </p:cTn>
                                        <p:tgtEl>
                                          <p:spTgt spid="522243">
                                            <p:txEl>
                                              <p:pRg st="9" end="9"/>
                                            </p:txEl>
                                          </p:spTgt>
                                        </p:tgtEl>
                                        <p:attrNameLst>
                                          <p:attrName>style.visibility</p:attrName>
                                        </p:attrNameLst>
                                      </p:cBhvr>
                                      <p:to>
                                        <p:strVal val="visible"/>
                                      </p:to>
                                    </p:set>
                                    <p:anim calcmode="lin" valueType="num">
                                      <p:cBhvr additive="base">
                                        <p:cTn id="43" dur="5000" fill="hold"/>
                                        <p:tgtEl>
                                          <p:spTgt spid="522243">
                                            <p:txEl>
                                              <p:pRg st="9" end="9"/>
                                            </p:txEl>
                                          </p:spTgt>
                                        </p:tgtEl>
                                        <p:attrNameLst>
                                          <p:attrName>ppt_x</p:attrName>
                                        </p:attrNameLst>
                                      </p:cBhvr>
                                      <p:tavLst>
                                        <p:tav tm="0">
                                          <p:val>
                                            <p:strVal val="#ppt_x"/>
                                          </p:val>
                                        </p:tav>
                                        <p:tav tm="100000">
                                          <p:val>
                                            <p:strVal val="#ppt_x"/>
                                          </p:val>
                                        </p:tav>
                                      </p:tavLst>
                                    </p:anim>
                                    <p:anim calcmode="lin" valueType="num">
                                      <p:cBhvr additive="base">
                                        <p:cTn id="44" dur="5000" fill="hold"/>
                                        <p:tgtEl>
                                          <p:spTgt spid="52224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7" presetClass="entr" presetSubtype="4" fill="hold" grpId="0" nodeType="clickEffect">
                                  <p:stCondLst>
                                    <p:cond delay="0"/>
                                  </p:stCondLst>
                                  <p:childTnLst>
                                    <p:set>
                                      <p:cBhvr>
                                        <p:cTn id="48" dur="1" fill="hold">
                                          <p:stCondLst>
                                            <p:cond delay="0"/>
                                          </p:stCondLst>
                                        </p:cTn>
                                        <p:tgtEl>
                                          <p:spTgt spid="522243">
                                            <p:txEl>
                                              <p:pRg st="10" end="10"/>
                                            </p:txEl>
                                          </p:spTgt>
                                        </p:tgtEl>
                                        <p:attrNameLst>
                                          <p:attrName>style.visibility</p:attrName>
                                        </p:attrNameLst>
                                      </p:cBhvr>
                                      <p:to>
                                        <p:strVal val="visible"/>
                                      </p:to>
                                    </p:set>
                                    <p:anim calcmode="lin" valueType="num">
                                      <p:cBhvr additive="base">
                                        <p:cTn id="49" dur="5000" fill="hold"/>
                                        <p:tgtEl>
                                          <p:spTgt spid="522243">
                                            <p:txEl>
                                              <p:pRg st="10" end="10"/>
                                            </p:txEl>
                                          </p:spTgt>
                                        </p:tgtEl>
                                        <p:attrNameLst>
                                          <p:attrName>ppt_x</p:attrName>
                                        </p:attrNameLst>
                                      </p:cBhvr>
                                      <p:tavLst>
                                        <p:tav tm="0">
                                          <p:val>
                                            <p:strVal val="#ppt_x"/>
                                          </p:val>
                                        </p:tav>
                                        <p:tav tm="100000">
                                          <p:val>
                                            <p:strVal val="#ppt_x"/>
                                          </p:val>
                                        </p:tav>
                                      </p:tavLst>
                                    </p:anim>
                                    <p:anim calcmode="lin" valueType="num">
                                      <p:cBhvr additive="base">
                                        <p:cTn id="50" dur="5000" fill="hold"/>
                                        <p:tgtEl>
                                          <p:spTgt spid="52224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43"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488924"/>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731520"/>
            <a:ext cx="11719249" cy="5883884"/>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000" i="1"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Consider the plight of Job on a worldwide scale. Were Satan to be unleashed without restriction upon the earth at any time, the results would be immediate worldwide devastation, destruction and Chaos the likes of which we could not even imagine.” </a:t>
            </a: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[NOTE: Not the 2</a:t>
            </a:r>
            <a:r>
              <a:rPr lang="en-US" sz="2000" baseline="30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nd</a:t>
            </a: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Coming Compared to Antediluvian World’s Inhumanity of Man to Man as described in Genesis 6: 1-13 &amp; Luke 17: 26.]</a:t>
            </a:r>
          </a:p>
          <a:p>
            <a:pPr marL="0" marR="0">
              <a:lnSpc>
                <a:spcPct val="107000"/>
              </a:lnSpc>
              <a:spcBef>
                <a:spcPts val="0"/>
              </a:spcBef>
              <a:spcAft>
                <a:spcPts val="800"/>
              </a:spcAft>
            </a:pPr>
            <a:r>
              <a:rPr lang="en-US" sz="20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World Power Was Satan’s To Offer</a:t>
            </a: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“After this perfect period of time Satan is allowed to operate in a more direct fashion on the earth than previously. Not without restriction by any means. During the temptation of Jesus by Satan, he made a statement to Jesus which has a direct bearing on this. “And the devil said to Him, ‘All this power will I give thee, and the glory of them: for that is delivered unto me; and to whomsoever I will I give it’.” (Luke 4: 6)</a:t>
            </a:r>
          </a:p>
          <a:p>
            <a:pPr marL="0" marR="0">
              <a:lnSpc>
                <a:spcPct val="107000"/>
              </a:lnSpc>
              <a:spcBef>
                <a:spcPts val="0"/>
              </a:spcBef>
              <a:spcAft>
                <a:spcPts val="800"/>
              </a:spcAft>
            </a:pPr>
            <a:r>
              <a:rPr lang="en-US" sz="2000" u="sng"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Satan Tempted Twice Face to Face</a:t>
            </a:r>
            <a:r>
              <a:rPr lang="en-US" sz="20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 “Satan was able to come face to face and tempt Jesus directly. Satan does not do that now. And there is no record of him ever tempting anyone face to face beyond the garden. Satan had to get special permission from God to afflict Job in the way he did and there is no indication that Job ever met Satan face to face. In fact, it is evident from Job’s complaints that neither he or his companions knew Satan was directly involved in the matter. There is no indication that Job ever knew of the meeting between God and Satan concerning him.”</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4191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0.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28386" name="Rectangle 1026">
            <a:extLst>
              <a:ext uri="{FF2B5EF4-FFF2-40B4-BE49-F238E27FC236}">
                <a16:creationId xmlns:a16="http://schemas.microsoft.com/office/drawing/2014/main" id="{BDD6527C-5F9F-4D42-9FD4-024C06C140E4}"/>
              </a:ext>
            </a:extLst>
          </p:cNvPr>
          <p:cNvSpPr>
            <a:spLocks noGrp="1" noChangeArrowheads="1"/>
          </p:cNvSpPr>
          <p:nvPr>
            <p:ph type="title"/>
          </p:nvPr>
        </p:nvSpPr>
        <p:spPr>
          <a:xfrm>
            <a:off x="746920" y="0"/>
            <a:ext cx="10698163" cy="1524000"/>
          </a:xfrm>
          <a:solidFill>
            <a:schemeClr val="hlink"/>
          </a:solidFill>
        </p:spPr>
        <p:txBody>
          <a:bodyPr/>
          <a:lstStyle/>
          <a:p>
            <a:pPr eaLnBrk="1" hangingPunct="1">
              <a:defRPr/>
            </a:pPr>
            <a:r>
              <a:rPr lang="en-US" sz="6600">
                <a:solidFill>
                  <a:schemeClr val="bg1"/>
                </a:solidFill>
              </a:rPr>
              <a:t>DEMON TESTIMONY:</a:t>
            </a:r>
            <a:r>
              <a:rPr lang="en-US">
                <a:solidFill>
                  <a:schemeClr val="bg1"/>
                </a:solidFill>
              </a:rPr>
              <a:t>           </a:t>
            </a:r>
            <a:r>
              <a:rPr lang="en-US" sz="4000" u="sng">
                <a:solidFill>
                  <a:schemeClr val="bg1"/>
                </a:solidFill>
              </a:rPr>
              <a:t>Truth From Hell About Truth Of Hell!</a:t>
            </a:r>
          </a:p>
        </p:txBody>
      </p:sp>
      <p:sp>
        <p:nvSpPr>
          <p:cNvPr id="528387" name="Rectangle 1027">
            <a:extLst>
              <a:ext uri="{FF2B5EF4-FFF2-40B4-BE49-F238E27FC236}">
                <a16:creationId xmlns:a16="http://schemas.microsoft.com/office/drawing/2014/main" id="{D4AB127B-D1A5-449E-BE9E-DB861FDC9F83}"/>
              </a:ext>
            </a:extLst>
          </p:cNvPr>
          <p:cNvSpPr>
            <a:spLocks noGrp="1" noChangeArrowheads="1"/>
          </p:cNvSpPr>
          <p:nvPr>
            <p:ph type="body" idx="1"/>
          </p:nvPr>
        </p:nvSpPr>
        <p:spPr>
          <a:xfrm>
            <a:off x="746920" y="1524000"/>
            <a:ext cx="10698163" cy="5334000"/>
          </a:xfrm>
        </p:spPr>
        <p:txBody>
          <a:bodyPr/>
          <a:lstStyle/>
          <a:p>
            <a:pPr eaLnBrk="1" hangingPunct="1">
              <a:lnSpc>
                <a:spcPct val="90000"/>
              </a:lnSpc>
              <a:defRPr/>
            </a:pPr>
            <a:endParaRPr lang="en-US" sz="800">
              <a:solidFill>
                <a:schemeClr val="tx1"/>
              </a:solidFill>
            </a:endParaRPr>
          </a:p>
          <a:p>
            <a:pPr eaLnBrk="1" hangingPunct="1">
              <a:lnSpc>
                <a:spcPct val="90000"/>
              </a:lnSpc>
              <a:defRPr/>
            </a:pPr>
            <a:r>
              <a:rPr lang="en-US" sz="2400">
                <a:solidFill>
                  <a:schemeClr val="tx1"/>
                </a:solidFill>
              </a:rPr>
              <a:t>Demons were not religious modernists.  They did not subscribe to the notion that Jesus was a mere man.  They acknowledged the Lord as “Holy One of God” – Mark 1:  24;  In His proximity &amp; presence they cried “…Thou art the Son of God” – Mark 3:  11.</a:t>
            </a:r>
          </a:p>
          <a:p>
            <a:pPr eaLnBrk="1" hangingPunct="1">
              <a:lnSpc>
                <a:spcPct val="90000"/>
              </a:lnSpc>
              <a:defRPr/>
            </a:pPr>
            <a:r>
              <a:rPr lang="en-US" sz="2400">
                <a:solidFill>
                  <a:schemeClr val="tx1"/>
                </a:solidFill>
              </a:rPr>
              <a:t>Demons conceded the divine authority of Christ – a force of power they would be obliged to obey.  On one occasion they entreated the Savior that He  “would not command them to depart into the abyss”  – Luke 8:  31.</a:t>
            </a:r>
          </a:p>
          <a:p>
            <a:pPr eaLnBrk="1" hangingPunct="1">
              <a:lnSpc>
                <a:spcPct val="90000"/>
              </a:lnSpc>
              <a:defRPr/>
            </a:pPr>
            <a:r>
              <a:rPr lang="en-US" sz="2400">
                <a:solidFill>
                  <a:schemeClr val="tx1"/>
                </a:solidFill>
              </a:rPr>
              <a:t>The demons did not deny any personal responsibility.  They once inquired of Jesus:   “Are you come here to torment us before the time?”  – Matthew 8:  29.</a:t>
            </a:r>
          </a:p>
          <a:p>
            <a:pPr eaLnBrk="1" hangingPunct="1">
              <a:lnSpc>
                <a:spcPct val="90000"/>
              </a:lnSpc>
              <a:defRPr/>
            </a:pPr>
            <a:endParaRPr lang="en-US" sz="800">
              <a:solidFill>
                <a:schemeClr val="tx1"/>
              </a:solidFill>
            </a:endParaRPr>
          </a:p>
          <a:p>
            <a:pPr eaLnBrk="1" hangingPunct="1">
              <a:lnSpc>
                <a:spcPct val="90000"/>
              </a:lnSpc>
              <a:defRPr/>
            </a:pPr>
            <a:r>
              <a:rPr lang="en-US" sz="2400"/>
              <a:t>DEMONS DID NOT DENY HELL AS REAL!</a:t>
            </a:r>
          </a:p>
          <a:p>
            <a:pPr eaLnBrk="1" hangingPunct="1">
              <a:lnSpc>
                <a:spcPct val="90000"/>
              </a:lnSpc>
              <a:defRPr/>
            </a:pPr>
            <a:r>
              <a:rPr lang="en-US" sz="2400">
                <a:solidFill>
                  <a:srgbClr val="FFCC66"/>
                </a:solidFill>
              </a:rPr>
              <a:t>They Knew Conscious Punishment Was Their Future  (Matthew 8:  29)</a:t>
            </a:r>
            <a:r>
              <a:rPr lang="en-US" sz="2400">
                <a:solidFill>
                  <a:srgbClr val="FF6600"/>
                </a:solidFill>
              </a:rPr>
              <a:t> &amp; At That Prospect - They Trembled  (James 2:  19).</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28387">
                                            <p:txEl>
                                              <p:pRg st="1" end="1"/>
                                            </p:txEl>
                                          </p:spTgt>
                                        </p:tgtEl>
                                        <p:attrNameLst>
                                          <p:attrName>style.visibility</p:attrName>
                                        </p:attrNameLst>
                                      </p:cBhvr>
                                      <p:to>
                                        <p:strVal val="visible"/>
                                      </p:to>
                                    </p:set>
                                    <p:anim calcmode="lin" valueType="num">
                                      <p:cBhvr additive="base">
                                        <p:cTn id="7" dur="5000" fill="hold"/>
                                        <p:tgtEl>
                                          <p:spTgt spid="528387">
                                            <p:txEl>
                                              <p:pRg st="1" end="1"/>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283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28387">
                                            <p:txEl>
                                              <p:pRg st="2" end="2"/>
                                            </p:txEl>
                                          </p:spTgt>
                                        </p:tgtEl>
                                        <p:attrNameLst>
                                          <p:attrName>style.visibility</p:attrName>
                                        </p:attrNameLst>
                                      </p:cBhvr>
                                      <p:to>
                                        <p:strVal val="visible"/>
                                      </p:to>
                                    </p:set>
                                    <p:anim calcmode="lin" valueType="num">
                                      <p:cBhvr additive="base">
                                        <p:cTn id="13" dur="5000" fill="hold"/>
                                        <p:tgtEl>
                                          <p:spTgt spid="528387">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28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28387">
                                            <p:txEl>
                                              <p:pRg st="3" end="3"/>
                                            </p:txEl>
                                          </p:spTgt>
                                        </p:tgtEl>
                                        <p:attrNameLst>
                                          <p:attrName>style.visibility</p:attrName>
                                        </p:attrNameLst>
                                      </p:cBhvr>
                                      <p:to>
                                        <p:strVal val="visible"/>
                                      </p:to>
                                    </p:set>
                                    <p:anim calcmode="lin" valueType="num">
                                      <p:cBhvr additive="base">
                                        <p:cTn id="19" dur="5000" fill="hold"/>
                                        <p:tgtEl>
                                          <p:spTgt spid="528387">
                                            <p:txEl>
                                              <p:pRg st="3" end="3"/>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2838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28387">
                                            <p:txEl>
                                              <p:pRg st="5" end="5"/>
                                            </p:txEl>
                                          </p:spTgt>
                                        </p:tgtEl>
                                        <p:attrNameLst>
                                          <p:attrName>style.visibility</p:attrName>
                                        </p:attrNameLst>
                                      </p:cBhvr>
                                      <p:to>
                                        <p:strVal val="visible"/>
                                      </p:to>
                                    </p:set>
                                    <p:anim calcmode="lin" valueType="num">
                                      <p:cBhvr additive="base">
                                        <p:cTn id="25" dur="5000" fill="hold"/>
                                        <p:tgtEl>
                                          <p:spTgt spid="528387">
                                            <p:txEl>
                                              <p:pRg st="5" end="5"/>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2838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28387">
                                            <p:txEl>
                                              <p:pRg st="6" end="6"/>
                                            </p:txEl>
                                          </p:spTgt>
                                        </p:tgtEl>
                                        <p:attrNameLst>
                                          <p:attrName>style.visibility</p:attrName>
                                        </p:attrNameLst>
                                      </p:cBhvr>
                                      <p:to>
                                        <p:strVal val="visible"/>
                                      </p:to>
                                    </p:set>
                                    <p:anim calcmode="lin" valueType="num">
                                      <p:cBhvr additive="base">
                                        <p:cTn id="31" dur="5000" fill="hold"/>
                                        <p:tgtEl>
                                          <p:spTgt spid="528387">
                                            <p:txEl>
                                              <p:pRg st="6" end="6"/>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528387">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8387"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5"/>
            <a:ext cx="11719249" cy="402297"/>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44893"/>
            <a:ext cx="11719249" cy="5970510"/>
          </a:xfrm>
          <a:solidFill>
            <a:schemeClr val="accent2">
              <a:lumMod val="20000"/>
              <a:lumOff val="80000"/>
            </a:schemeClr>
          </a:solidFill>
          <a:ln>
            <a:noFill/>
          </a:ln>
        </p:spPr>
        <p:txBody>
          <a:bodyPr>
            <a:normAutofit fontScale="85000" lnSpcReduction="20000"/>
          </a:bodyPr>
          <a:lstStyle/>
          <a:p>
            <a:pPr marL="0" marR="0">
              <a:lnSpc>
                <a:spcPct val="107000"/>
              </a:lnSpc>
              <a:spcBef>
                <a:spcPts val="0"/>
              </a:spcBef>
              <a:spcAft>
                <a:spcPts val="800"/>
              </a:spcAft>
            </a:pP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EVOLUTION OF MEANING OF THE TERM "DEMON" IN GREEK. Four principal meanings of the term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(demon) from the Homeric period to the time of the Septuagint may be traced in the course of the development of the term for its precise use in the Septuagint and in the New Testament. First, in the early history of the language, as in Homer,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was synonymous with "god"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theos</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Ludwig Preller notes that the terms gods and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daimones</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(demons) are employed for the same beings by Homer and the earlier poets, and contends that the former term expresses more definitely a god's personality, as this is defined by cults and mythology, while the latter expression has reference to his power and activity in manifestation in life and nature. Ramsay also is of the opinion that the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is the bearer of the divine power operative in nature and human life and that it has not been conceived and defined by mythology and the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cultus</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as a god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theos</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He also points out that hardly anywhere, except in the Iliad (111:420), is a special god called a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and that there is a distinct tendency in Homer to attribute a bad influence to the </a:t>
            </a:r>
            <a:r>
              <a:rPr lang="en-US" sz="2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especially in the Odyssey. </a:t>
            </a:r>
          </a:p>
          <a:p>
            <a:pPr marL="0" marR="0">
              <a:lnSpc>
                <a:spcPct val="107000"/>
              </a:lnSpc>
              <a:spcBef>
                <a:spcPts val="0"/>
              </a:spcBef>
              <a:spcAft>
                <a:spcPts val="800"/>
              </a:spcAft>
            </a:pP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view also finds expression that every man from his birth is accompanied by a special </a:t>
            </a:r>
            <a:r>
              <a:rPr lang="en-US" sz="28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This </a:t>
            </a:r>
            <a:r>
              <a:rPr lang="en-US" sz="28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of the individual is evidently regarded as separable from the man himself, and not identifiable with his soul or spirit, as the daimonion of Socrates, who asked questions of it. Attic writers, especially, make reference to </a:t>
            </a:r>
            <a:r>
              <a:rPr lang="en-US" sz="28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agathos</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r>
              <a:rPr lang="en-US" sz="28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good demon). At this stage, "although the demons are regarded as being inferior to the gods, they do not appear to be conceived of as morally evil, unless, indeed, this may be inferred of some of them by contrast with the good demons ..."</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731-733). Kindle Edition.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764279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2.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A third stage of development in the term </a:t>
            </a:r>
            <a:r>
              <a:rPr lang="en-US"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daimon</a:t>
            </a: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came when the Greeks began to view demons as morally imperfect beings, like man, some good, some evil. This step in the gradual lowering of the concept of the word was the result of an effort to exalt the gods and to make their intermediary "demons" responsible for the passions and scandals attributed to them in the popular mythologies. While Plato endeavored to divest the gods of evils and scandals and to heighten the people's idea of them, his disciple </a:t>
            </a:r>
            <a:r>
              <a:rPr lang="en-US"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Xenocrates</a:t>
            </a: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sought to maintain his master's teaching on the subject of the sublime lime character of the gods by a development of his teacher's notions about demons, making these intermediary agents, whom he conceived as the departed souls of men, the real perpetrators of evil. "He introduced a new idea into philosophic theology in that he was the first to distinguish expressly between good and evil demons, and he emphasized their mediating position. They are now held to mediate the whole [social] intercourse between gods and men, particularly by means of oracles. They have superhuman power, but even the good demons have not perfect moral purity."</a:t>
            </a:r>
          </a:p>
          <a:p>
            <a:pPr marL="0" marR="0">
              <a:lnSpc>
                <a:spcPct val="107000"/>
              </a:lnSpc>
              <a:spcBef>
                <a:spcPts val="0"/>
              </a:spcBef>
              <a:spcAft>
                <a:spcPts val="800"/>
              </a:spcAft>
            </a:pPr>
            <a:r>
              <a:rPr lang="en-US"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Xenocrates</a:t>
            </a: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distinction between good and evil demons was continued by later writers, especially by the Stoics and by Plutarch," who attributes to them degrees of virtue as in men. </a:t>
            </a:r>
            <a:r>
              <a:rPr lang="en-US"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Posidonius</a:t>
            </a: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 Stoic philosopher of the first century before Christ, developed an elaborate theory of demons viewed as spirits of the departed and hence good and evil, the purer </a:t>
            </a:r>
            <a:r>
              <a:rPr lang="en-US" sz="20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inhabitating</a:t>
            </a: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the higher regions, the impure remaining nearer the earth.</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740-742). Kindle Edition. </a:t>
            </a:r>
          </a:p>
        </p:txBody>
      </p:sp>
    </p:spTree>
    <p:extLst>
      <p:ext uri="{BB962C8B-B14F-4D97-AF65-F5344CB8AC3E}">
        <p14:creationId xmlns:p14="http://schemas.microsoft.com/office/powerpoint/2010/main" val="132607393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9600" b="1" dirty="0">
                <a:solidFill>
                  <a:srgbClr val="8B2939"/>
                </a:solidFill>
                <a:effectLst>
                  <a:outerShdw blurRad="38100" dist="38100" dir="2700000" algn="tl">
                    <a:srgbClr val="000000">
                      <a:alpha val="43137"/>
                    </a:srgbClr>
                  </a:outerShdw>
                </a:effectLst>
              </a:rPr>
              <a:t>THE OCCULT:</a:t>
            </a:r>
            <a:br>
              <a:rPr lang="en-US" sz="9600" b="1" dirty="0">
                <a:solidFill>
                  <a:srgbClr val="8B2939"/>
                </a:solidFill>
                <a:effectLst>
                  <a:outerShdw blurRad="38100" dist="38100" dir="2700000" algn="tl">
                    <a:srgbClr val="000000">
                      <a:alpha val="43137"/>
                    </a:srgbClr>
                  </a:outerShdw>
                </a:effectLst>
              </a:rPr>
            </a:br>
            <a:r>
              <a:rPr lang="en-US" sz="9600" b="1" dirty="0">
                <a:solidFill>
                  <a:srgbClr val="8B2939"/>
                </a:solidFill>
                <a:effectLst>
                  <a:outerShdw blurRad="38100" dist="38100" dir="2700000" algn="tl">
                    <a:srgbClr val="000000">
                      <a:alpha val="43137"/>
                    </a:srgbClr>
                  </a:outerShdw>
                </a:effectLst>
              </a:rPr>
              <a:t>IT’S ORIGINS</a:t>
            </a:r>
          </a:p>
        </p:txBody>
      </p:sp>
      <p:sp>
        <p:nvSpPr>
          <p:cNvPr id="6" name="Action Button: Go Back or Previous 5">
            <a:hlinkClick r:id="rId2" action="ppaction://hlinksldjump" highlightClick="1"/>
            <a:extLst>
              <a:ext uri="{FF2B5EF4-FFF2-40B4-BE49-F238E27FC236}">
                <a16:creationId xmlns:a16="http://schemas.microsoft.com/office/drawing/2014/main" id="{703E911F-4622-45BC-AE8E-CE550F530995}"/>
              </a:ext>
            </a:extLst>
          </p:cNvPr>
          <p:cNvSpPr/>
          <p:nvPr/>
        </p:nvSpPr>
        <p:spPr>
          <a:xfrm>
            <a:off x="9914021" y="4754879"/>
            <a:ext cx="830660" cy="676657"/>
          </a:xfrm>
          <a:prstGeom prst="actionButtonBackPreviou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392067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6246C8F-0340-4D91-B1CD-723E6F1A0CA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595" y="242596"/>
            <a:ext cx="11706810" cy="6372517"/>
          </a:xfrm>
          <a:prstGeom prst="rect">
            <a:avLst/>
          </a:prstGeom>
        </p:spPr>
      </p:pic>
      <p:sp>
        <p:nvSpPr>
          <p:cNvPr id="5" name="Rectangle 4">
            <a:extLst>
              <a:ext uri="{FF2B5EF4-FFF2-40B4-BE49-F238E27FC236}">
                <a16:creationId xmlns:a16="http://schemas.microsoft.com/office/drawing/2014/main" id="{20130B98-BDD6-4D64-BA89-CCF80A7059E3}"/>
              </a:ext>
            </a:extLst>
          </p:cNvPr>
          <p:cNvSpPr/>
          <p:nvPr/>
        </p:nvSpPr>
        <p:spPr>
          <a:xfrm>
            <a:off x="296981" y="2967335"/>
            <a:ext cx="11598047" cy="1323439"/>
          </a:xfrm>
          <a:prstGeom prst="rect">
            <a:avLst/>
          </a:prstGeom>
          <a:noFill/>
        </p:spPr>
        <p:txBody>
          <a:bodyPr wrap="none" lIns="91440" tIns="45720" rIns="91440" bIns="45720">
            <a:spAutoFit/>
          </a:bodyPr>
          <a:lstStyle/>
          <a:p>
            <a:pPr algn="ctr"/>
            <a:r>
              <a:rPr lang="en-US" sz="8000" b="1"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rPr>
              <a:t>THEORIES OF ORIGIN</a:t>
            </a:r>
            <a:endParaRPr lang="en-US" sz="8000" b="1" cap="none" spc="0"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0002450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5.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7"/>
            <a:ext cx="11719249" cy="479298"/>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721895"/>
            <a:ext cx="11719249" cy="5893509"/>
          </a:xfrm>
          <a:solidFill>
            <a:schemeClr val="accent2">
              <a:lumMod val="20000"/>
              <a:lumOff val="80000"/>
            </a:schemeClr>
          </a:solidFill>
          <a:ln>
            <a:noFill/>
          </a:ln>
        </p:spPr>
        <p:txBody>
          <a:bodyPr>
            <a:normAutofit lnSpcReduction="10000"/>
          </a:bodyPr>
          <a:lstStyle/>
          <a:p>
            <a:pPr marL="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CHARACTER OF RABBINIC DEMONOLOGY IN THE LIGHT OF DIVINE REVELATION. </a:t>
            </a:r>
            <a:r>
              <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Little that is accurate and conformable to truth can be expected of ethnic demonology, unmoored and unanchored as it is to the divine revelation. Rabbinic demonology, however, having as it does, the chaste and elevated tone of Old Testament demonology as a background, might naturally be expected to be quite different. That such is not   the case, but that rabbinic demonology betrays many of the features of contemporary ethnic thought, is not without out considerable significance in evaluating New Testament demonology.</a:t>
            </a:r>
          </a:p>
          <a:p>
            <a:pPr marL="0" algn="ctr">
              <a:lnSpc>
                <a:spcPct val="107000"/>
              </a:lnSpc>
              <a:spcBef>
                <a:spcPts val="0"/>
              </a:spcBef>
              <a:spcAft>
                <a:spcPts val="800"/>
              </a:spcAft>
            </a:pPr>
            <a:endParaRPr lang="en-US" sz="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RABBINIC DEMONOLOGY UNMISTAKABLY MIXED WITH ABJECT HEATHEN SUPERSTITIONS</a:t>
            </a: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acme of extravagance is perhaps reached in the rabbinic formula for envisioning demons, which for indelicacy and sheer absurdity perhaps equals anything found anywhere in heathen folklore. But rabbinic demonology is not alone in its claim to direct verification. Rabbinic methods of managing demons, such as torchlight by night, ablutions, phylacteries, amulets, and magic formulae, bear the strong impress of ancient ethnic custom. Rabbinic modes of expelling demons, through the conviction that the demon could be reached through the avenues of sense, find numerous pagan parallels. Appeals to the sense of taste, by "hell-broths" and vile mixtures, through the sense of hearing, by curses or withering abuse, through the sense of smell, by fumigations, pleasant or odious, through sense of sight, by shocking or terrific exhibitions, through the sense of touch, by the infliction of manifold tortures, prove that between the Jewish and the ethnic doctrine of demons, there is substantial agreement.</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450-451). Kindle Edition.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23549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6.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517800"/>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760396"/>
            <a:ext cx="11719249" cy="5855008"/>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SUPERIORITY OF THE BIBLICAL VIEW - - But little consideration is necessary to demonstrate how vastly superior any of the explanations of the origin of demons based on Scripture are to the mere naturalistic theories of man. Whereas the Bible, in tracing the course of Satan's apostasy and the introduction of sin into the universe, goes back to first causes and ultimate origins, man's speculations cannot get beyond effects rather than causes, and developments rather than origins.</a:t>
            </a:r>
          </a:p>
          <a:p>
            <a:pPr marL="0" marR="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Whereas, Scripture at once lifts the whole subject into the realm of supernatural natural reality from which diverse &amp; bewildering demonological phenomena may be accurately appraised &amp; discriminatingly evaluated, man's hypotheses but leave the whole field of inquiry sunk in indiscriminate confusion, wherein reliable criteria are lacking to differentiate reality from fancy and actual existence from pure imagination; and the whole is, as a result, promiscuously pronounced superstition. And, whereas the Scripture account of the origin and reality of evil supernaturalism offers a solid &amp; substantial basis of explanation for the widespread persistence and manifestation of Satanic and demonological phenomena from the most ancient times to the present, naturalistic speculations can but inadequately attribute the facts to man's religiously superstitious mind, or to some similarly unsatisfactory basis.</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268-270). Kindle Edition. </a:t>
            </a:r>
          </a:p>
        </p:txBody>
      </p:sp>
    </p:spTree>
    <p:extLst>
      <p:ext uri="{BB962C8B-B14F-4D97-AF65-F5344CB8AC3E}">
        <p14:creationId xmlns:p14="http://schemas.microsoft.com/office/powerpoint/2010/main" val="368015472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7.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56592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808522"/>
            <a:ext cx="11719249" cy="5806881"/>
          </a:xfrm>
          <a:solidFill>
            <a:schemeClr val="accent2">
              <a:lumMod val="20000"/>
              <a:lumOff val="80000"/>
            </a:schemeClr>
          </a:solidFill>
          <a:ln>
            <a:noFill/>
          </a:ln>
        </p:spPr>
        <p:txBody>
          <a:bodyPr>
            <a:normAutofit lnSpcReduction="10000"/>
          </a:bodyPr>
          <a:lstStyle/>
          <a:p>
            <a:pPr marL="0" marR="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Demons the Spirits of Wicked Men Deceased. </a:t>
            </a:r>
            <a:r>
              <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This notion, apparently devoid of Scriptural support, seems    to have developed from an ancient Greek rationalizing concept, which explained the origin of the gods as result of the fear of ghosts. Homeric gods, being but supernatural men, were but demons or spirits of good and great men deceased. As the intervening centuries lowered the concept of demons until they were thought of as evil, the idea that they were limited to the spirits of wicked men took root. Josephus seems persuaded of this view when he speaks of demons as "the spirits of the wicked that enter into men that are alive." This notion agrees well with his superstitious demonology, which is essentially that of contemporary Judaism, and not that of the Bible. The origin of demons is seldom accounted for in popular belief, although they are often thought of as coming down as elemental spirits. Their numbers, on the other hand, are regarded as continually augmented  as the souls of the departed become regarded as malignant. </a:t>
            </a:r>
          </a:p>
          <a:p>
            <a:pPr marL="0" marR="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oft-recorded fact that demons are continually seizing upon the bodies of men to try to use them as their own is taken as confirmatory evidence that demons are disembodied spirits, and that their intense desire for re-embodiment indicates that the intolerable condition of being unclothed, for which they were not created, is so overpowering that they will even enter the bodies of swine (Luke 8:32).</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 559). Kindle Edition. </a:t>
            </a:r>
          </a:p>
          <a:p>
            <a:pPr marL="0" marR="0" indent="0">
              <a:lnSpc>
                <a:spcPct val="107000"/>
              </a:lnSpc>
              <a:spcBef>
                <a:spcPts val="0"/>
              </a:spcBef>
              <a:spcAft>
                <a:spcPts val="800"/>
              </a:spcAft>
              <a:buNone/>
            </a:pPr>
            <a:r>
              <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57630862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6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9600" b="1" dirty="0">
                <a:solidFill>
                  <a:srgbClr val="8B2939"/>
                </a:solidFill>
                <a:effectLst>
                  <a:outerShdw blurRad="38100" dist="38100" dir="2700000" algn="tl">
                    <a:srgbClr val="000000">
                      <a:alpha val="43137"/>
                    </a:srgbClr>
                  </a:outerShdw>
                </a:effectLst>
              </a:rPr>
              <a:t>THE OCCULT:</a:t>
            </a:r>
            <a:br>
              <a:rPr lang="en-US" sz="9600" b="1" dirty="0">
                <a:solidFill>
                  <a:srgbClr val="8B2939"/>
                </a:solidFill>
                <a:effectLst>
                  <a:outerShdw blurRad="38100" dist="38100" dir="2700000" algn="tl">
                    <a:srgbClr val="000000">
                      <a:alpha val="43137"/>
                    </a:srgbClr>
                  </a:outerShdw>
                </a:effectLst>
              </a:rPr>
            </a:br>
            <a:r>
              <a:rPr lang="en-US" sz="9600" b="1" dirty="0">
                <a:solidFill>
                  <a:srgbClr val="8B2939"/>
                </a:solidFill>
                <a:effectLst>
                  <a:outerShdw blurRad="38100" dist="38100" dir="2700000" algn="tl">
                    <a:srgbClr val="000000">
                      <a:alpha val="43137"/>
                    </a:srgbClr>
                  </a:outerShdw>
                </a:effectLst>
              </a:rPr>
              <a:t>IN OVERVIEW</a:t>
            </a:r>
          </a:p>
        </p:txBody>
      </p:sp>
      <p:sp>
        <p:nvSpPr>
          <p:cNvPr id="6" name="Action Button: Go Back or Previous 5">
            <a:hlinkClick r:id="rId2" action="ppaction://hlinksldjump" highlightClick="1"/>
            <a:extLst>
              <a:ext uri="{FF2B5EF4-FFF2-40B4-BE49-F238E27FC236}">
                <a16:creationId xmlns:a16="http://schemas.microsoft.com/office/drawing/2014/main" id="{F7C8EA25-7815-49EE-A7BD-1E75DC29C8DF}"/>
              </a:ext>
            </a:extLst>
          </p:cNvPr>
          <p:cNvSpPr/>
          <p:nvPr/>
        </p:nvSpPr>
        <p:spPr>
          <a:xfrm>
            <a:off x="9914021" y="4754879"/>
            <a:ext cx="830660" cy="676657"/>
          </a:xfrm>
          <a:prstGeom prst="actionButtonBackPreviou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360464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7C6DE027-AB8F-43CA-AE7C-5A08E812B0E8}"/>
              </a:ext>
            </a:extLst>
          </p:cNvPr>
          <p:cNvSpPr>
            <a:spLocks noGrp="1" noChangeArrowheads="1"/>
          </p:cNvSpPr>
          <p:nvPr>
            <p:ph type="body" idx="1"/>
          </p:nvPr>
        </p:nvSpPr>
        <p:spPr/>
        <p:txBody>
          <a:bodyPr/>
          <a:lstStyle/>
          <a:p>
            <a:pPr algn="ctr">
              <a:lnSpc>
                <a:spcPct val="190000"/>
              </a:lnSpc>
              <a:buFont typeface="Wingdings 3" panose="05040102010807070707" pitchFamily="18" charset="2"/>
              <a:buNone/>
            </a:pPr>
            <a:r>
              <a:rPr lang="en-US" altLang="en-US"/>
              <a:t>The term “occult” comes from the Latin word “occultus” and suggests the idea of things that are hidden, secret, and mysterious.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fontScale="92500" lnSpcReduction="10000"/>
          </a:bodyPr>
          <a:lstStyle/>
          <a:p>
            <a:pPr algn="just" rtl="0"/>
            <a:r>
              <a:rPr lang="en-US" sz="1200" b="1" dirty="0">
                <a:latin typeface="Open Sans"/>
              </a:rPr>
              <a:t>I.	THE EXISTENCE OF SATAN</a:t>
            </a:r>
          </a:p>
          <a:p>
            <a:pPr algn="just" rtl="0"/>
            <a:r>
              <a:rPr lang="en-US" sz="1200" dirty="0"/>
              <a:t>(Satan is the master deceiver. He has so deceived the world’s six billions of people that the majority of them do not believe that be exists. Many of those who do believe in his existence believe that he exists as a grotesque monster in a far-away hell or as a person to be studied in seminary classrooms and theological textbooks but not as a person to be feared in everyday life. All of these beliefs are contrary to the Biblical revelation concerning Satan.)</a:t>
            </a:r>
          </a:p>
          <a:p>
            <a:pPr algn="just" rtl="0"/>
            <a:r>
              <a:rPr lang="en-US" sz="1200" b="1" dirty="0">
                <a:latin typeface="Open Sans"/>
              </a:rPr>
              <a:t>A.	</a:t>
            </a:r>
            <a:r>
              <a:rPr lang="en-US" sz="1200" b="1" u="sng" dirty="0">
                <a:latin typeface="Open Sans"/>
              </a:rPr>
              <a:t>NEGATIVE</a:t>
            </a:r>
          </a:p>
          <a:p>
            <a:pPr lvl="1" algn="just" rtl="0"/>
            <a:r>
              <a:rPr lang="en-US" sz="1200" b="1" dirty="0">
                <a:latin typeface="Open Sans"/>
              </a:rPr>
              <a:t>1.	</a:t>
            </a:r>
            <a:r>
              <a:rPr lang="en-US" sz="1200" b="1" i="1" u="sng" dirty="0">
                <a:latin typeface="Open Sans"/>
              </a:rPr>
              <a:t>Satan Is not a myth—Many people believe that Satan is a myth, a person existing only in the imagination of men and not in reality, but this is contrary to the Biblical revelation concerning Satan.</a:t>
            </a:r>
          </a:p>
          <a:p>
            <a:pPr lvl="1" algn="just" rtl="0"/>
            <a:r>
              <a:rPr lang="en-US" sz="1200" b="1" dirty="0">
                <a:latin typeface="Open Sans"/>
              </a:rPr>
              <a:t>2.	</a:t>
            </a:r>
            <a:r>
              <a:rPr lang="en-US" sz="1200" b="1" i="1" u="sng" dirty="0">
                <a:latin typeface="Open Sans"/>
              </a:rPr>
              <a:t>Satan is not an invention—Some believe that Satan is an invention of </a:t>
            </a:r>
            <a:r>
              <a:rPr lang="en-US" sz="1200" b="1" i="1" u="sng" dirty="0" err="1">
                <a:latin typeface="Open Sans"/>
              </a:rPr>
              <a:t>priestcraft</a:t>
            </a:r>
            <a:r>
              <a:rPr lang="en-US" sz="1200" b="1" i="1" u="sng" dirty="0">
                <a:latin typeface="Open Sans"/>
              </a:rPr>
              <a:t>, that priests and preachers invented Satan (and hell) to scare their flocks and so hold them in subjection and obedience, but Biblically this is not true.</a:t>
            </a:r>
          </a:p>
          <a:p>
            <a:pPr lvl="1" algn="just" rtl="0"/>
            <a:r>
              <a:rPr lang="en-US" sz="1200" b="1" dirty="0">
                <a:latin typeface="Open Sans"/>
              </a:rPr>
              <a:t>3.	</a:t>
            </a:r>
            <a:r>
              <a:rPr lang="en-US" sz="1200" b="1" i="1" u="sng" dirty="0">
                <a:latin typeface="Open Sans"/>
              </a:rPr>
              <a:t>Satan is not a superstition—Many believe that Satan is a superstition, a relic of the superstitious beliefs of the Middle Ages but this belief is contrary to Biblical teaching.</a:t>
            </a:r>
          </a:p>
          <a:p>
            <a:pPr lvl="1" algn="just" rtl="0"/>
            <a:r>
              <a:rPr lang="en-US" sz="1200" b="1" dirty="0">
                <a:latin typeface="Open Sans"/>
              </a:rPr>
              <a:t>4.	</a:t>
            </a:r>
            <a:r>
              <a:rPr lang="en-US" sz="1200" b="1" i="1" u="sng" dirty="0">
                <a:latin typeface="Open Sans"/>
              </a:rPr>
              <a:t>Satan is not an abstract principle of evil—Some teach that God is the abstract principle of good and that God’s name should be spelled with two “o’s” (good) and that the devil is the abstract principle of evil and that the devil’s name should be spelled with no “d” (evil), but these beliefs are erroneous.</a:t>
            </a:r>
          </a:p>
          <a:p>
            <a:pPr lvl="1" algn="just" rtl="0"/>
            <a:r>
              <a:rPr lang="en-US" sz="1200" b="1" dirty="0">
                <a:latin typeface="Open Sans"/>
              </a:rPr>
              <a:t>5.	</a:t>
            </a:r>
            <a:r>
              <a:rPr lang="en-US" sz="1200" b="1" i="1" u="sng" dirty="0">
                <a:latin typeface="Open Sans"/>
              </a:rPr>
              <a:t>Satan is not a bogie—He is not a hobgoblin, a specter, a person invented to scare children into obedience and goodness.</a:t>
            </a:r>
          </a:p>
          <a:p>
            <a:pPr lvl="1" algn="just" rtl="0"/>
            <a:r>
              <a:rPr lang="en-US" sz="1200" b="1" dirty="0">
                <a:latin typeface="Open Sans"/>
              </a:rPr>
              <a:t>6.	</a:t>
            </a:r>
            <a:r>
              <a:rPr lang="en-US" sz="1200" b="1" i="1" u="sng" dirty="0">
                <a:latin typeface="Open Sans"/>
              </a:rPr>
              <a:t>Satan is not a grotesque monster—He is not, as he is pictured in paintings and on billboards, a grotesque monster, with horns, hoofs, a forked tail, a tight-fitting red asbestos suit, and a pitchfork. This description comes from “The Inferno,” a Middle-Ages’ poem written by the Italian poet Dante.</a:t>
            </a:r>
          </a:p>
          <a:p>
            <a:pPr lvl="1" algn="just" rtl="0"/>
            <a:r>
              <a:rPr lang="en-US" sz="1200" b="1" dirty="0">
                <a:latin typeface="Open Sans"/>
              </a:rPr>
              <a:t>7.	</a:t>
            </a:r>
            <a:r>
              <a:rPr lang="en-US" sz="1200" b="1" i="1" u="sng" dirty="0">
                <a:latin typeface="Open Sans"/>
              </a:rPr>
              <a:t>Satan is not just a suitable subject for a good joke—Millions of persons use him in this way (but see Jude 9).</a:t>
            </a:r>
          </a:p>
          <a:p>
            <a:pPr algn="just" rtl="0"/>
            <a:r>
              <a:rPr lang="en-US" sz="1200" b="1" dirty="0">
                <a:latin typeface="Open Sans"/>
              </a:rPr>
              <a:t>B.	</a:t>
            </a:r>
            <a:r>
              <a:rPr lang="en-US" sz="1200" b="1" u="sng" dirty="0">
                <a:latin typeface="Open Sans"/>
              </a:rPr>
              <a:t>POSITIVE</a:t>
            </a:r>
          </a:p>
          <a:p>
            <a:pPr lvl="1" algn="just" rtl="0"/>
            <a:r>
              <a:rPr lang="en-US" sz="1200" b="1" dirty="0">
                <a:latin typeface="Open Sans"/>
              </a:rPr>
              <a:t>1.	</a:t>
            </a:r>
            <a:r>
              <a:rPr lang="en-US" sz="1200" b="1" i="1" u="sng" dirty="0">
                <a:latin typeface="Open Sans"/>
              </a:rPr>
              <a:t>Satan is a person</a:t>
            </a:r>
          </a:p>
          <a:p>
            <a:pPr lvl="1" algn="just" rtl="0"/>
            <a:r>
              <a:rPr lang="en-US" sz="1200" dirty="0"/>
              <a:t>Persons are beings having </a:t>
            </a:r>
            <a:r>
              <a:rPr lang="en-US" sz="1200" i="1" dirty="0"/>
              <a:t>intellect, sensibility, and will (the members of the godhead, the members of the angelic orders, and the members of the human family are persons.) In the Bible, Satan is pictured as possessing these three attributes. He thinks, he knows, he plots, he devises, he desires, he hates, he speaks, he tempts, he accuses, etc. All of these things are associated with a person and not with an abstract principle.</a:t>
            </a:r>
          </a:p>
          <a:p>
            <a:pPr lvl="1" algn="just" rtl="0"/>
            <a:r>
              <a:rPr lang="es-ES" sz="1200" b="1" dirty="0">
                <a:latin typeface="Open Sans"/>
              </a:rPr>
              <a:t>2.	</a:t>
            </a:r>
            <a:r>
              <a:rPr lang="es-ES" sz="1200" b="1" i="1" u="sng" dirty="0" err="1">
                <a:latin typeface="Open Sans"/>
              </a:rPr>
              <a:t>Satan</a:t>
            </a:r>
            <a:r>
              <a:rPr lang="es-ES" sz="1200" b="1" i="1" u="sng" dirty="0">
                <a:latin typeface="Open Sans"/>
              </a:rPr>
              <a:t> </a:t>
            </a:r>
            <a:r>
              <a:rPr lang="es-ES" sz="1200" b="1" i="1" u="sng" dirty="0" err="1">
                <a:latin typeface="Open Sans"/>
              </a:rPr>
              <a:t>is</a:t>
            </a:r>
            <a:r>
              <a:rPr lang="es-ES" sz="1200" b="1" i="1" u="sng" dirty="0">
                <a:latin typeface="Open Sans"/>
              </a:rPr>
              <a:t> a supernatural </a:t>
            </a:r>
            <a:r>
              <a:rPr lang="es-ES" sz="1200" b="1" i="1" u="sng" dirty="0" err="1">
                <a:latin typeface="Open Sans"/>
              </a:rPr>
              <a:t>person</a:t>
            </a:r>
            <a:endParaRPr lang="es-ES" sz="1200" b="1" i="1" u="sng" dirty="0">
              <a:latin typeface="Open Sans"/>
            </a:endParaRPr>
          </a:p>
          <a:p>
            <a:pPr lvl="1" algn="just" rtl="0"/>
            <a:r>
              <a:rPr lang="en-US" sz="1200" dirty="0"/>
              <a:t>He is a person not subject to the laws of nature for apparently he has an immaterial body, but he can make himself visible to men and can converse with them, Matt. 4:1–11.</a:t>
            </a:r>
          </a:p>
          <a:p>
            <a:pPr lvl="1" algn="just" rtl="0"/>
            <a:r>
              <a:rPr lang="en-US" sz="1200" b="1" dirty="0">
                <a:latin typeface="Open Sans"/>
              </a:rPr>
              <a:t>3.	</a:t>
            </a:r>
            <a:r>
              <a:rPr lang="en-US" sz="1200" b="1" i="1" u="sng" dirty="0">
                <a:latin typeface="Open Sans"/>
              </a:rPr>
              <a:t>Satan is a normal person</a:t>
            </a:r>
          </a:p>
          <a:p>
            <a:pPr lvl="1" algn="just" rtl="0"/>
            <a:r>
              <a:rPr lang="en-US" sz="1200" dirty="0"/>
              <a:t>Nowhere in the Bible is Satan pictured as a weird, grotesque person but as a person meeting all the norms of personality.</a:t>
            </a:r>
          </a:p>
          <a:p>
            <a:pPr lvl="2"/>
            <a:r>
              <a:rPr lang="en-US" dirty="0"/>
              <a:t> Gingrich, R. E. (2000).  (pp. 45). Memphis, TN: Riverside Printing.</a:t>
            </a:r>
          </a:p>
          <a:p>
            <a:pPr lvl="1" algn="just" rtl="0"/>
            <a:endParaRPr lang="en-US" dirty="0"/>
          </a:p>
          <a:p>
            <a:r>
              <a:rPr lang="en-US" b="0" i="0" u="none" strike="noStrike" baseline="0" dirty="0"/>
              <a:t> Gingrich, R. E. (2000). </a:t>
            </a:r>
            <a:r>
              <a:rPr lang="en-US" b="0" i="1" u="sng" strike="noStrike" baseline="0" dirty="0">
                <a:solidFill>
                  <a:srgbClr val="0000FF"/>
                </a:solidFill>
                <a:hlinkClick r:id="rId3"/>
              </a:rPr>
              <a:t>The History of Satan</a:t>
            </a:r>
            <a:r>
              <a:rPr lang="en-US" b="0" i="0" u="none" strike="noStrike" baseline="0" dirty="0">
                <a:solidFill>
                  <a:srgbClr val="0000FF"/>
                </a:solidFill>
                <a:hlinkClick r:id="rId3"/>
              </a:rPr>
              <a:t> (pp. 4–5). Memphis, TN: Riverside Printing.</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8681705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3">
            <a:extLst>
              <a:ext uri="{FF2B5EF4-FFF2-40B4-BE49-F238E27FC236}">
                <a16:creationId xmlns:a16="http://schemas.microsoft.com/office/drawing/2014/main" id="{91ED207F-BE13-4800-AAD1-792342D51FC3}"/>
              </a:ext>
            </a:extLst>
          </p:cNvPr>
          <p:cNvSpPr>
            <a:spLocks noGrp="1" noChangeArrowheads="1"/>
          </p:cNvSpPr>
          <p:nvPr>
            <p:ph type="body" idx="1"/>
          </p:nvPr>
        </p:nvSpPr>
        <p:spPr>
          <a:xfrm>
            <a:off x="1251284" y="1337912"/>
            <a:ext cx="9702265" cy="5291488"/>
          </a:xfrm>
        </p:spPr>
        <p:txBody>
          <a:bodyPr/>
          <a:lstStyle/>
          <a:p>
            <a:pPr>
              <a:lnSpc>
                <a:spcPct val="160000"/>
              </a:lnSpc>
            </a:pPr>
            <a:r>
              <a:rPr lang="en-US" altLang="en-US" dirty="0"/>
              <a:t>Dependent upon forces that are beyond human potential</a:t>
            </a:r>
          </a:p>
          <a:p>
            <a:pPr>
              <a:lnSpc>
                <a:spcPct val="160000"/>
              </a:lnSpc>
            </a:pPr>
            <a:r>
              <a:rPr lang="en-US" altLang="en-US" dirty="0"/>
              <a:t>Humans become empowered by extra-human forces</a:t>
            </a:r>
          </a:p>
          <a:p>
            <a:pPr>
              <a:lnSpc>
                <a:spcPct val="160000"/>
              </a:lnSpc>
            </a:pPr>
            <a:r>
              <a:rPr lang="en-US" altLang="en-US" dirty="0"/>
              <a:t>Capable of understanding the hidden facts of the universe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5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451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451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4515">
                                            <p:txEl>
                                              <p:pRg st="1" end="1"/>
                                            </p:txEl>
                                          </p:spTgt>
                                        </p:tgtEl>
                                        <p:attrNameLst>
                                          <p:attrName>style.visibility</p:attrName>
                                        </p:attrNameLst>
                                      </p:cBhvr>
                                      <p:to>
                                        <p:strVal val="visible"/>
                                      </p:to>
                                    </p:set>
                                    <p:anim calcmode="lin" valueType="num">
                                      <p:cBhvr>
                                        <p:cTn id="14" dur="500" fill="hold"/>
                                        <p:tgtEl>
                                          <p:spTgt spid="6451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451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451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4515">
                                            <p:txEl>
                                              <p:pRg st="2" end="2"/>
                                            </p:txEl>
                                          </p:spTgt>
                                        </p:tgtEl>
                                        <p:attrNameLst>
                                          <p:attrName>style.visibility</p:attrName>
                                        </p:attrNameLst>
                                      </p:cBhvr>
                                      <p:to>
                                        <p:strVal val="visible"/>
                                      </p:to>
                                    </p:set>
                                    <p:anim calcmode="lin" valueType="num">
                                      <p:cBhvr>
                                        <p:cTn id="21" dur="500" fill="hold"/>
                                        <p:tgtEl>
                                          <p:spTgt spid="6451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451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45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F2674518-04F4-4573-8108-82407332FE51}"/>
              </a:ext>
            </a:extLst>
          </p:cNvPr>
          <p:cNvSpPr>
            <a:spLocks noGrp="1" noChangeArrowheads="1"/>
          </p:cNvSpPr>
          <p:nvPr>
            <p:ph type="body" idx="1"/>
          </p:nvPr>
        </p:nvSpPr>
        <p:spPr/>
        <p:txBody>
          <a:bodyPr/>
          <a:lstStyle/>
          <a:p>
            <a:pPr algn="ctr">
              <a:lnSpc>
                <a:spcPct val="160000"/>
              </a:lnSpc>
              <a:buFont typeface="Wingdings 3" panose="05040102010807070707" pitchFamily="18" charset="2"/>
              <a:buNone/>
            </a:pPr>
            <a:r>
              <a:rPr lang="en-US" altLang="en-US"/>
              <a:t>Any practice or belief that is used to reveal unknown facts through witch’s incantations, conversations with dead spirits, astrology, gazing into crystal balls, palm reading, tarot cards, reading tea leaves, etc.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6563">
                                            <p:txEl>
                                              <p:pRg st="0" end="0"/>
                                            </p:txEl>
                                          </p:spTgt>
                                        </p:tgtEl>
                                        <p:attrNameLst>
                                          <p:attrName>style.visibility</p:attrName>
                                        </p:attrNameLst>
                                      </p:cBhvr>
                                      <p:to>
                                        <p:strVal val="visible"/>
                                      </p:to>
                                    </p:set>
                                    <p:anim calcmode="lin" valueType="num">
                                      <p:cBhvr>
                                        <p:cTn id="7" dur="500" fill="hold"/>
                                        <p:tgtEl>
                                          <p:spTgt spid="665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65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65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Rectangle 3">
            <a:extLst>
              <a:ext uri="{FF2B5EF4-FFF2-40B4-BE49-F238E27FC236}">
                <a16:creationId xmlns:a16="http://schemas.microsoft.com/office/drawing/2014/main" id="{EFECDDD2-5A04-45D4-B435-0CE6F8C2DE24}"/>
              </a:ext>
            </a:extLst>
          </p:cNvPr>
          <p:cNvSpPr>
            <a:spLocks noGrp="1" noChangeArrowheads="1"/>
          </p:cNvSpPr>
          <p:nvPr>
            <p:ph type="body" idx="1"/>
          </p:nvPr>
        </p:nvSpPr>
        <p:spPr>
          <a:xfrm>
            <a:off x="1722922" y="1219200"/>
            <a:ext cx="8951496" cy="5410200"/>
          </a:xfrm>
        </p:spPr>
        <p:txBody>
          <a:bodyPr/>
          <a:lstStyle/>
          <a:p>
            <a:pPr>
              <a:lnSpc>
                <a:spcPct val="120000"/>
              </a:lnSpc>
            </a:pPr>
            <a:r>
              <a:rPr lang="en-US" altLang="en-US" dirty="0"/>
              <a:t>ASTROLOGY (Deuteronomy 18:10; Isaiah 47:12, 13)</a:t>
            </a:r>
          </a:p>
          <a:p>
            <a:pPr>
              <a:lnSpc>
                <a:spcPct val="120000"/>
              </a:lnSpc>
            </a:pPr>
            <a:r>
              <a:rPr lang="en-US" altLang="en-US" dirty="0"/>
              <a:t>DIVINATION (Deuteronomy 18:9-14; Isaiah 44:25; Jeremiah 27:9)</a:t>
            </a:r>
          </a:p>
          <a:p>
            <a:pPr>
              <a:lnSpc>
                <a:spcPct val="120000"/>
              </a:lnSpc>
            </a:pPr>
            <a:r>
              <a:rPr lang="en-US" altLang="en-US" dirty="0"/>
              <a:t>ENCHANTMENTS (Deuteronomy 18:10-12; Isaiah 19:3)</a:t>
            </a:r>
          </a:p>
          <a:p>
            <a:pPr>
              <a:lnSpc>
                <a:spcPct val="120000"/>
              </a:lnSpc>
            </a:pPr>
            <a:r>
              <a:rPr lang="en-US" altLang="en-US" dirty="0"/>
              <a:t>MAGIC</a:t>
            </a:r>
          </a:p>
          <a:p>
            <a:pPr>
              <a:lnSpc>
                <a:spcPct val="120000"/>
              </a:lnSpc>
            </a:pPr>
            <a:r>
              <a:rPr lang="en-US" altLang="en-US" dirty="0"/>
              <a:t>MEDIUMS (Deuteronomy 18:10-12)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p:cTn id="7" dur="500" fill="hold"/>
                                        <p:tgtEl>
                                          <p:spTgt spid="6861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861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86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8611">
                                            <p:txEl>
                                              <p:pRg st="1" end="1"/>
                                            </p:txEl>
                                          </p:spTgt>
                                        </p:tgtEl>
                                        <p:attrNameLst>
                                          <p:attrName>style.visibility</p:attrName>
                                        </p:attrNameLst>
                                      </p:cBhvr>
                                      <p:to>
                                        <p:strVal val="visible"/>
                                      </p:to>
                                    </p:set>
                                    <p:anim calcmode="lin" valueType="num">
                                      <p:cBhvr>
                                        <p:cTn id="14" dur="500" fill="hold"/>
                                        <p:tgtEl>
                                          <p:spTgt spid="6861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6861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686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8611">
                                            <p:txEl>
                                              <p:pRg st="2" end="2"/>
                                            </p:txEl>
                                          </p:spTgt>
                                        </p:tgtEl>
                                        <p:attrNameLst>
                                          <p:attrName>style.visibility</p:attrName>
                                        </p:attrNameLst>
                                      </p:cBhvr>
                                      <p:to>
                                        <p:strVal val="visible"/>
                                      </p:to>
                                    </p:set>
                                    <p:anim calcmode="lin" valueType="num">
                                      <p:cBhvr>
                                        <p:cTn id="21" dur="500" fill="hold"/>
                                        <p:tgtEl>
                                          <p:spTgt spid="6861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6861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686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8611">
                                            <p:txEl>
                                              <p:pRg st="3" end="3"/>
                                            </p:txEl>
                                          </p:spTgt>
                                        </p:tgtEl>
                                        <p:attrNameLst>
                                          <p:attrName>style.visibility</p:attrName>
                                        </p:attrNameLst>
                                      </p:cBhvr>
                                      <p:to>
                                        <p:strVal val="visible"/>
                                      </p:to>
                                    </p:set>
                                    <p:anim calcmode="lin" valueType="num">
                                      <p:cBhvr>
                                        <p:cTn id="28" dur="500" fill="hold"/>
                                        <p:tgtEl>
                                          <p:spTgt spid="68611">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68611">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686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8611">
                                            <p:txEl>
                                              <p:pRg st="4" end="4"/>
                                            </p:txEl>
                                          </p:spTgt>
                                        </p:tgtEl>
                                        <p:attrNameLst>
                                          <p:attrName>style.visibility</p:attrName>
                                        </p:attrNameLst>
                                      </p:cBhvr>
                                      <p:to>
                                        <p:strVal val="visible"/>
                                      </p:to>
                                    </p:set>
                                    <p:anim calcmode="lin" valueType="num">
                                      <p:cBhvr>
                                        <p:cTn id="35" dur="500" fill="hold"/>
                                        <p:tgtEl>
                                          <p:spTgt spid="68611">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68611">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686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uiExpand="1" build="p"/>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D6DEDBEF-E461-412A-8226-80EB772A71B8}"/>
              </a:ext>
            </a:extLst>
          </p:cNvPr>
          <p:cNvSpPr>
            <a:spLocks noGrp="1" noChangeArrowheads="1"/>
          </p:cNvSpPr>
          <p:nvPr>
            <p:ph type="body" idx="1"/>
          </p:nvPr>
        </p:nvSpPr>
        <p:spPr>
          <a:xfrm>
            <a:off x="802640" y="1412240"/>
            <a:ext cx="10779760" cy="5217160"/>
          </a:xfrm>
        </p:spPr>
        <p:txBody>
          <a:bodyPr/>
          <a:lstStyle/>
          <a:p>
            <a:pPr>
              <a:lnSpc>
                <a:spcPct val="130000"/>
              </a:lnSpc>
            </a:pPr>
            <a:r>
              <a:rPr lang="en-US" altLang="en-US" dirty="0"/>
              <a:t>OMENS/SIGNS (Isaiah 44:25; Deuteronomy 18:10-12)</a:t>
            </a:r>
          </a:p>
          <a:p>
            <a:pPr>
              <a:lnSpc>
                <a:spcPct val="130000"/>
              </a:lnSpc>
            </a:pPr>
            <a:r>
              <a:rPr lang="en-US" altLang="en-US" dirty="0"/>
              <a:t>SORCERY (Exodus 7:11; Isaiah 47:9-15; Deuteronomy 18:10-12; Micah 5:12; Galatians 5:20; Revelation 21:8)</a:t>
            </a:r>
          </a:p>
          <a:p>
            <a:pPr>
              <a:lnSpc>
                <a:spcPct val="130000"/>
              </a:lnSpc>
            </a:pPr>
            <a:r>
              <a:rPr lang="en-US" altLang="en-US" dirty="0"/>
              <a:t>WITCHCRAFT (Deuteronomy 18:10-12; Micah 5:12; Galatians 5:20)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p:cTn id="7" dur="500" fill="hold"/>
                                        <p:tgtEl>
                                          <p:spTgt spid="7065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065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06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70659">
                                            <p:txEl>
                                              <p:pRg st="1" end="1"/>
                                            </p:txEl>
                                          </p:spTgt>
                                        </p:tgtEl>
                                        <p:attrNameLst>
                                          <p:attrName>style.visibility</p:attrName>
                                        </p:attrNameLst>
                                      </p:cBhvr>
                                      <p:to>
                                        <p:strVal val="visible"/>
                                      </p:to>
                                    </p:set>
                                    <p:anim calcmode="lin" valueType="num">
                                      <p:cBhvr>
                                        <p:cTn id="14" dur="500" fill="hold"/>
                                        <p:tgtEl>
                                          <p:spTgt spid="7065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065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06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70659">
                                            <p:txEl>
                                              <p:pRg st="2" end="2"/>
                                            </p:txEl>
                                          </p:spTgt>
                                        </p:tgtEl>
                                        <p:attrNameLst>
                                          <p:attrName>style.visibility</p:attrName>
                                        </p:attrNameLst>
                                      </p:cBhvr>
                                      <p:to>
                                        <p:strVal val="visible"/>
                                      </p:to>
                                    </p:set>
                                    <p:anim calcmode="lin" valueType="num">
                                      <p:cBhvr>
                                        <p:cTn id="21" dur="500" fill="hold"/>
                                        <p:tgtEl>
                                          <p:spTgt spid="7065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065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uiExpand="1" build="p"/>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3">
            <a:extLst>
              <a:ext uri="{FF2B5EF4-FFF2-40B4-BE49-F238E27FC236}">
                <a16:creationId xmlns:a16="http://schemas.microsoft.com/office/drawing/2014/main" id="{CAC0AA05-8B33-4986-8BBF-71218254448E}"/>
              </a:ext>
            </a:extLst>
          </p:cNvPr>
          <p:cNvSpPr>
            <a:spLocks noGrp="1" noChangeArrowheads="1"/>
          </p:cNvSpPr>
          <p:nvPr>
            <p:ph type="body" idx="1"/>
          </p:nvPr>
        </p:nvSpPr>
        <p:spPr/>
        <p:txBody>
          <a:bodyPr/>
          <a:lstStyle/>
          <a:p>
            <a:pPr algn="ctr">
              <a:lnSpc>
                <a:spcPct val="140000"/>
              </a:lnSpc>
              <a:buFont typeface="Wingdings 3" panose="05040102010807070707" pitchFamily="18" charset="2"/>
              <a:buNone/>
            </a:pPr>
            <a:r>
              <a:rPr lang="en-US" altLang="en-US"/>
              <a:t>The Scriptures teach about it</a:t>
            </a:r>
          </a:p>
          <a:p>
            <a:pPr>
              <a:lnSpc>
                <a:spcPct val="140000"/>
              </a:lnSpc>
            </a:pPr>
            <a:r>
              <a:rPr lang="en-US" altLang="en-US"/>
              <a:t>Some things are not revealed (Deuteronomy 29:29).</a:t>
            </a:r>
          </a:p>
          <a:p>
            <a:pPr>
              <a:lnSpc>
                <a:spcPct val="140000"/>
              </a:lnSpc>
            </a:pPr>
            <a:r>
              <a:rPr lang="en-US" altLang="en-US"/>
              <a:t>Those who try to understand the unknowables of earthly life are placing themselves equal with Jehovah God (2 Kings 19:22).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2707">
                                            <p:txEl>
                                              <p:pRg st="0" end="0"/>
                                            </p:txEl>
                                          </p:spTgt>
                                        </p:tgtEl>
                                        <p:attrNameLst>
                                          <p:attrName>style.visibility</p:attrName>
                                        </p:attrNameLst>
                                      </p:cBhvr>
                                      <p:to>
                                        <p:strVal val="visible"/>
                                      </p:to>
                                    </p:set>
                                    <p:anim calcmode="lin" valueType="num">
                                      <p:cBhvr>
                                        <p:cTn id="7" dur="5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27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270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2707">
                                            <p:txEl>
                                              <p:pRg st="1" end="1"/>
                                            </p:txEl>
                                          </p:spTgt>
                                        </p:tgtEl>
                                        <p:attrNameLst>
                                          <p:attrName>style.visibility</p:attrName>
                                        </p:attrNameLst>
                                      </p:cBhvr>
                                      <p:to>
                                        <p:strVal val="visible"/>
                                      </p:to>
                                    </p:set>
                                    <p:anim calcmode="lin" valueType="num">
                                      <p:cBhvr>
                                        <p:cTn id="12" dur="500" fill="hold"/>
                                        <p:tgtEl>
                                          <p:spTgt spid="72707">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2707">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2707">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2707">
                                            <p:txEl>
                                              <p:pRg st="2" end="2"/>
                                            </p:txEl>
                                          </p:spTgt>
                                        </p:tgtEl>
                                        <p:attrNameLst>
                                          <p:attrName>style.visibility</p:attrName>
                                        </p:attrNameLst>
                                      </p:cBhvr>
                                      <p:to>
                                        <p:strVal val="visible"/>
                                      </p:to>
                                    </p:set>
                                    <p:anim calcmode="lin" valueType="num">
                                      <p:cBhvr>
                                        <p:cTn id="19" dur="500" fill="hold"/>
                                        <p:tgtEl>
                                          <p:spTgt spid="72707">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2707">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270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7" grpId="0" uiExpand="1" build="p"/>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a:extLst>
              <a:ext uri="{FF2B5EF4-FFF2-40B4-BE49-F238E27FC236}">
                <a16:creationId xmlns:a16="http://schemas.microsoft.com/office/drawing/2014/main" id="{49E27B82-7B2A-42AA-8938-5275F7BEA002}"/>
              </a:ext>
            </a:extLst>
          </p:cNvPr>
          <p:cNvSpPr>
            <a:spLocks noGrp="1" noChangeArrowheads="1"/>
          </p:cNvSpPr>
          <p:nvPr>
            <p:ph type="body" idx="1"/>
          </p:nvPr>
        </p:nvSpPr>
        <p:spPr/>
        <p:txBody>
          <a:bodyPr/>
          <a:lstStyle/>
          <a:p>
            <a:pPr algn="ctr">
              <a:lnSpc>
                <a:spcPct val="120000"/>
              </a:lnSpc>
              <a:buFont typeface="Wingdings 3" panose="05040102010807070707" pitchFamily="18" charset="2"/>
              <a:buNone/>
            </a:pPr>
            <a:r>
              <a:rPr lang="en-US" altLang="en-US"/>
              <a:t>There is no room for negotiation or compromise. </a:t>
            </a:r>
            <a:br>
              <a:rPr lang="en-US" altLang="en-US"/>
            </a:br>
            <a:r>
              <a:rPr lang="en-US" altLang="en-US"/>
              <a:t>Deuteronomy 18:9-14; 2 Kings 21:6;  Galatians 5:19, 20; Acts 12:6-12; Isaiah 8:19, 20; 44:25; 47:12, 13; Jeremiah 14:14; 27:9, 10; Ezekiel 13:9; Leviticus 19:26, 31; 20:6, 27; Micah 5:12; Revelation 21:8; </a:t>
            </a:r>
            <a:br>
              <a:rPr lang="en-US" altLang="en-US"/>
            </a:br>
            <a:r>
              <a:rPr lang="en-US" altLang="en-US"/>
              <a:t>22:18-20; Exodus 22:18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4755">
                                            <p:txEl>
                                              <p:pRg st="0" end="0"/>
                                            </p:txEl>
                                          </p:spTgt>
                                        </p:tgtEl>
                                        <p:attrNameLst>
                                          <p:attrName>style.visibility</p:attrName>
                                        </p:attrNameLst>
                                      </p:cBhvr>
                                      <p:to>
                                        <p:strVal val="visible"/>
                                      </p:to>
                                    </p:set>
                                    <p:anim calcmode="lin" valueType="num">
                                      <p:cBhvr>
                                        <p:cTn id="7" dur="5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475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475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5" grpId="0" build="p"/>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8A9E3533-B51F-4788-BD79-CEA063C95C94}"/>
              </a:ext>
            </a:extLst>
          </p:cNvPr>
          <p:cNvSpPr>
            <a:spLocks noGrp="1" noChangeArrowheads="1"/>
          </p:cNvSpPr>
          <p:nvPr>
            <p:ph type="body" idx="1"/>
          </p:nvPr>
        </p:nvSpPr>
        <p:spPr>
          <a:xfrm>
            <a:off x="1005840" y="1412240"/>
            <a:ext cx="9855200" cy="5217160"/>
          </a:xfrm>
        </p:spPr>
        <p:txBody>
          <a:bodyPr/>
          <a:lstStyle/>
          <a:p>
            <a:pPr algn="ctr">
              <a:lnSpc>
                <a:spcPct val="120000"/>
              </a:lnSpc>
              <a:buFont typeface="Wingdings 3" panose="05040102010807070707" pitchFamily="18" charset="2"/>
              <a:buNone/>
            </a:pPr>
            <a:r>
              <a:rPr lang="en-US" altLang="en-US" sz="3600" dirty="0"/>
              <a:t>The Bible condemns any attempt to   divine future events.</a:t>
            </a:r>
          </a:p>
          <a:p>
            <a:pPr>
              <a:lnSpc>
                <a:spcPct val="120000"/>
              </a:lnSpc>
            </a:pPr>
            <a:r>
              <a:rPr lang="en-US" altLang="en-US" dirty="0"/>
              <a:t>Such an action destroys faith in God’s care.</a:t>
            </a:r>
          </a:p>
          <a:p>
            <a:pPr>
              <a:lnSpc>
                <a:spcPct val="120000"/>
              </a:lnSpc>
            </a:pPr>
            <a:r>
              <a:rPr lang="en-US" altLang="en-US" dirty="0"/>
              <a:t>Practice of the occult is an attempt of man to       become the “god” of his life.</a:t>
            </a:r>
          </a:p>
          <a:p>
            <a:pPr>
              <a:lnSpc>
                <a:spcPct val="120000"/>
              </a:lnSpc>
            </a:pPr>
            <a:r>
              <a:rPr lang="en-US" altLang="en-US" dirty="0"/>
              <a:t>The occult seeks to replace God in our lives.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500" fill="hold"/>
                                        <p:tgtEl>
                                          <p:spTgt spid="768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68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680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76803">
                                            <p:txEl>
                                              <p:pRg st="1" end="1"/>
                                            </p:txEl>
                                          </p:spTgt>
                                        </p:tgtEl>
                                        <p:attrNameLst>
                                          <p:attrName>style.visibility</p:attrName>
                                        </p:attrNameLst>
                                      </p:cBhvr>
                                      <p:to>
                                        <p:strVal val="visible"/>
                                      </p:to>
                                    </p:set>
                                    <p:anim calcmode="lin" valueType="num">
                                      <p:cBhvr>
                                        <p:cTn id="12" dur="500" fill="hold"/>
                                        <p:tgtEl>
                                          <p:spTgt spid="7680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7680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76803">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6803">
                                            <p:txEl>
                                              <p:pRg st="2" end="2"/>
                                            </p:txEl>
                                          </p:spTgt>
                                        </p:tgtEl>
                                        <p:attrNameLst>
                                          <p:attrName>style.visibility</p:attrName>
                                        </p:attrNameLst>
                                      </p:cBhvr>
                                      <p:to>
                                        <p:strVal val="visible"/>
                                      </p:to>
                                    </p:set>
                                    <p:anim calcmode="lin" valueType="num">
                                      <p:cBhvr>
                                        <p:cTn id="19" dur="500" fill="hold"/>
                                        <p:tgtEl>
                                          <p:spTgt spid="76803">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76803">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76803">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76803">
                                            <p:txEl>
                                              <p:pRg st="3" end="3"/>
                                            </p:txEl>
                                          </p:spTgt>
                                        </p:tgtEl>
                                        <p:attrNameLst>
                                          <p:attrName>style.visibility</p:attrName>
                                        </p:attrNameLst>
                                      </p:cBhvr>
                                      <p:to>
                                        <p:strVal val="visible"/>
                                      </p:to>
                                    </p:set>
                                    <p:anim calcmode="lin" valueType="num">
                                      <p:cBhvr>
                                        <p:cTn id="26" dur="500" fill="hold"/>
                                        <p:tgtEl>
                                          <p:spTgt spid="76803">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76803">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7680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uiExpand="1" build="p"/>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1" name="Rectangle 3">
            <a:extLst>
              <a:ext uri="{FF2B5EF4-FFF2-40B4-BE49-F238E27FC236}">
                <a16:creationId xmlns:a16="http://schemas.microsoft.com/office/drawing/2014/main" id="{844F2F25-044E-458F-BD40-2C619F4E798D}"/>
              </a:ext>
            </a:extLst>
          </p:cNvPr>
          <p:cNvSpPr>
            <a:spLocks noGrp="1" noChangeArrowheads="1"/>
          </p:cNvSpPr>
          <p:nvPr>
            <p:ph type="body" idx="1"/>
          </p:nvPr>
        </p:nvSpPr>
        <p:spPr>
          <a:xfrm>
            <a:off x="1767840" y="1645920"/>
            <a:ext cx="9814559" cy="4983479"/>
          </a:xfrm>
        </p:spPr>
        <p:txBody>
          <a:bodyPr/>
          <a:lstStyle/>
          <a:p>
            <a:pPr>
              <a:lnSpc>
                <a:spcPct val="210000"/>
              </a:lnSpc>
            </a:pPr>
            <a:r>
              <a:rPr lang="en-US" altLang="en-US" sz="3600" dirty="0"/>
              <a:t>The Scriptures teach about it.</a:t>
            </a:r>
          </a:p>
          <a:p>
            <a:pPr>
              <a:lnSpc>
                <a:spcPct val="210000"/>
              </a:lnSpc>
            </a:pPr>
            <a:r>
              <a:rPr lang="en-US" altLang="en-US" sz="3600" dirty="0"/>
              <a:t>The Scriptures warn against 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78851">
                                            <p:txEl>
                                              <p:pRg st="1" end="1"/>
                                            </p:txEl>
                                          </p:spTgt>
                                        </p:tgtEl>
                                        <p:attrNameLst>
                                          <p:attrName>style.visibility</p:attrName>
                                        </p:attrNameLst>
                                      </p:cBhvr>
                                      <p:to>
                                        <p:strVal val="visible"/>
                                      </p:to>
                                    </p:set>
                                    <p:anim calcmode="lin" valueType="num">
                                      <p:cBhvr>
                                        <p:cTn id="7" dur="500" fill="hold"/>
                                        <p:tgtEl>
                                          <p:spTgt spid="7885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7885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7885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uiExpand="1" build="p"/>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9" name="Rectangle 3">
            <a:extLst>
              <a:ext uri="{FF2B5EF4-FFF2-40B4-BE49-F238E27FC236}">
                <a16:creationId xmlns:a16="http://schemas.microsoft.com/office/drawing/2014/main" id="{8E5BE92D-0B13-4A86-A8AD-D9404DCA3638}"/>
              </a:ext>
            </a:extLst>
          </p:cNvPr>
          <p:cNvSpPr>
            <a:spLocks noGrp="1" noChangeArrowheads="1"/>
          </p:cNvSpPr>
          <p:nvPr>
            <p:ph type="body" idx="1"/>
          </p:nvPr>
        </p:nvSpPr>
        <p:spPr/>
        <p:txBody>
          <a:bodyPr/>
          <a:lstStyle/>
          <a:p>
            <a:pPr algn="ctr">
              <a:lnSpc>
                <a:spcPct val="190000"/>
              </a:lnSpc>
              <a:buFont typeface="Wingdings 3" panose="05040102010807070707" pitchFamily="18" charset="2"/>
              <a:buNone/>
            </a:pPr>
            <a:r>
              <a:rPr lang="en-US" altLang="en-US"/>
              <a:t>God warns us to avoid the occult because its practices are designed to use forces that are opposed to God to take advantage of those who are unprotected.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0899">
                                            <p:txEl>
                                              <p:pRg st="0" end="0"/>
                                            </p:txEl>
                                          </p:spTgt>
                                        </p:tgtEl>
                                        <p:attrNameLst>
                                          <p:attrName>style.visibility</p:attrName>
                                        </p:attrNameLst>
                                      </p:cBhvr>
                                      <p:to>
                                        <p:strVal val="visible"/>
                                      </p:to>
                                    </p:set>
                                    <p:anim calcmode="lin" valueType="num">
                                      <p:cBhvr>
                                        <p:cTn id="7" dur="500" fill="hold"/>
                                        <p:tgtEl>
                                          <p:spTgt spid="808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08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08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p:bld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a:extLst>
              <a:ext uri="{FF2B5EF4-FFF2-40B4-BE49-F238E27FC236}">
                <a16:creationId xmlns:a16="http://schemas.microsoft.com/office/drawing/2014/main" id="{5A170996-DFF0-4B98-926C-46522DCE1C64}"/>
              </a:ext>
            </a:extLst>
          </p:cNvPr>
          <p:cNvSpPr>
            <a:spLocks noGrp="1" noChangeArrowheads="1"/>
          </p:cNvSpPr>
          <p:nvPr>
            <p:ph type="body" idx="1"/>
          </p:nvPr>
        </p:nvSpPr>
        <p:spPr/>
        <p:txBody>
          <a:bodyPr/>
          <a:lstStyle/>
          <a:p>
            <a:pPr algn="ctr">
              <a:lnSpc>
                <a:spcPct val="90000"/>
              </a:lnSpc>
              <a:buFont typeface="Wingdings 3" panose="05040102010807070707" pitchFamily="18" charset="2"/>
              <a:buNone/>
            </a:pPr>
            <a:r>
              <a:rPr lang="en-US" altLang="en-US"/>
              <a:t>This divine opposition is illustrated in Acts 13:6-12</a:t>
            </a:r>
          </a:p>
          <a:p>
            <a:pPr>
              <a:lnSpc>
                <a:spcPct val="90000"/>
              </a:lnSpc>
            </a:pPr>
            <a:r>
              <a:rPr lang="en-US" altLang="en-US"/>
              <a:t>They are cooperating with Satan.</a:t>
            </a:r>
          </a:p>
          <a:p>
            <a:pPr>
              <a:lnSpc>
                <a:spcPct val="90000"/>
              </a:lnSpc>
            </a:pPr>
            <a:r>
              <a:rPr lang="en-US" altLang="en-US"/>
              <a:t>They are false prophets who cannot tell the Truth.</a:t>
            </a:r>
          </a:p>
          <a:p>
            <a:pPr>
              <a:lnSpc>
                <a:spcPct val="90000"/>
              </a:lnSpc>
            </a:pPr>
            <a:r>
              <a:rPr lang="en-US" altLang="en-US"/>
              <a:t>They seek to influence people to follow their evil course of life.</a:t>
            </a:r>
          </a:p>
          <a:p>
            <a:pPr>
              <a:lnSpc>
                <a:spcPct val="90000"/>
              </a:lnSpc>
            </a:pPr>
            <a:r>
              <a:rPr lang="en-US" altLang="en-US"/>
              <a:t>They attempt to prevent those seeking God’s Truth from learning it.</a:t>
            </a:r>
          </a:p>
          <a:p>
            <a:pPr>
              <a:lnSpc>
                <a:spcPct val="90000"/>
              </a:lnSpc>
            </a:pPr>
            <a:r>
              <a:rPr lang="en-US" altLang="en-US"/>
              <a:t>They deliberately divert those who want to follow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anim calcmode="lin" valueType="num">
                                      <p:cBhvr>
                                        <p:cTn id="7" dur="500" fill="hold"/>
                                        <p:tgtEl>
                                          <p:spTgt spid="829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29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29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947">
                                            <p:txEl>
                                              <p:pRg st="1" end="1"/>
                                            </p:txEl>
                                          </p:spTgt>
                                        </p:tgtEl>
                                        <p:attrNameLst>
                                          <p:attrName>style.visibility</p:attrName>
                                        </p:attrNameLst>
                                      </p:cBhvr>
                                      <p:to>
                                        <p:strVal val="visible"/>
                                      </p:to>
                                    </p:set>
                                    <p:anim calcmode="lin" valueType="num">
                                      <p:cBhvr>
                                        <p:cTn id="14" dur="500" fill="hold"/>
                                        <p:tgtEl>
                                          <p:spTgt spid="829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829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829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82947">
                                            <p:txEl>
                                              <p:pRg st="2" end="2"/>
                                            </p:txEl>
                                          </p:spTgt>
                                        </p:tgtEl>
                                        <p:attrNameLst>
                                          <p:attrName>style.visibility</p:attrName>
                                        </p:attrNameLst>
                                      </p:cBhvr>
                                      <p:to>
                                        <p:strVal val="visible"/>
                                      </p:to>
                                    </p:set>
                                    <p:anim calcmode="lin" valueType="num">
                                      <p:cBhvr>
                                        <p:cTn id="21" dur="500" fill="hold"/>
                                        <p:tgtEl>
                                          <p:spTgt spid="829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8294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82947">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82947">
                                            <p:txEl>
                                              <p:pRg st="3" end="3"/>
                                            </p:txEl>
                                          </p:spTgt>
                                        </p:tgtEl>
                                        <p:attrNameLst>
                                          <p:attrName>style.visibility</p:attrName>
                                        </p:attrNameLst>
                                      </p:cBhvr>
                                      <p:to>
                                        <p:strVal val="visible"/>
                                      </p:to>
                                    </p:set>
                                    <p:anim calcmode="lin" valueType="num">
                                      <p:cBhvr>
                                        <p:cTn id="28" dur="500" fill="hold"/>
                                        <p:tgtEl>
                                          <p:spTgt spid="8294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8294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82947">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82947">
                                            <p:txEl>
                                              <p:pRg st="4" end="4"/>
                                            </p:txEl>
                                          </p:spTgt>
                                        </p:tgtEl>
                                        <p:attrNameLst>
                                          <p:attrName>style.visibility</p:attrName>
                                        </p:attrNameLst>
                                      </p:cBhvr>
                                      <p:to>
                                        <p:strVal val="visible"/>
                                      </p:to>
                                    </p:set>
                                    <p:anim calcmode="lin" valueType="num">
                                      <p:cBhvr>
                                        <p:cTn id="35" dur="500" fill="hold"/>
                                        <p:tgtEl>
                                          <p:spTgt spid="82947">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82947">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82947">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82947">
                                            <p:txEl>
                                              <p:pRg st="5" end="5"/>
                                            </p:txEl>
                                          </p:spTgt>
                                        </p:tgtEl>
                                        <p:attrNameLst>
                                          <p:attrName>style.visibility</p:attrName>
                                        </p:attrNameLst>
                                      </p:cBhvr>
                                      <p:to>
                                        <p:strVal val="visible"/>
                                      </p:to>
                                    </p:set>
                                    <p:anim calcmode="lin" valueType="num">
                                      <p:cBhvr>
                                        <p:cTn id="42" dur="500" fill="hold"/>
                                        <p:tgtEl>
                                          <p:spTgt spid="82947">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82947">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8294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fontScale="77500" lnSpcReduction="20000"/>
          </a:bodyPr>
          <a:lstStyle/>
          <a:p>
            <a:pPr algn="just" rtl="0"/>
            <a:r>
              <a:rPr lang="en-US" sz="1200" b="1" dirty="0">
                <a:latin typeface="Open Sans"/>
              </a:rPr>
              <a:t>II.	THE CREATION OF SATAN</a:t>
            </a:r>
          </a:p>
          <a:p>
            <a:pPr algn="just" rtl="0"/>
            <a:r>
              <a:rPr lang="en-US" sz="1200" b="1" dirty="0">
                <a:latin typeface="Open Sans"/>
              </a:rPr>
              <a:t>A.	</a:t>
            </a:r>
            <a:r>
              <a:rPr lang="en-US" sz="1200" b="1" u="sng" dirty="0">
                <a:latin typeface="Open Sans"/>
              </a:rPr>
              <a:t>THE FACT OF HIS CREATION (Ezek. 28:13, 15)</a:t>
            </a:r>
          </a:p>
          <a:p>
            <a:pPr algn="just" rtl="0"/>
            <a:r>
              <a:rPr lang="en-US" sz="1200" dirty="0"/>
              <a:t>Most conservative Bible scholars agree that Isaiah, chapter 14, and Ezekiel, chapter 28, go far beyond the human kings (the King of Babylon and the King of </a:t>
            </a:r>
            <a:r>
              <a:rPr lang="en-US" sz="1200" dirty="0" err="1"/>
              <a:t>Tyre</a:t>
            </a:r>
            <a:r>
              <a:rPr lang="en-US" sz="1200" dirty="0"/>
              <a:t>) spoken of in these chapters and that certain of the passages of these chapters speak of Satan, of whom the human kings of these chapters are types. We believe this to be true and so we will use passages from these chapters to gather information concerning Satan.</a:t>
            </a:r>
          </a:p>
          <a:p>
            <a:pPr algn="just" rtl="0"/>
            <a:r>
              <a:rPr lang="en-US" sz="1200" dirty="0"/>
              <a:t>Ezek. 28:13, 15 speaks of Satan and these verses tell us that Satan was created. Therefore he is not eternal.</a:t>
            </a:r>
          </a:p>
          <a:p>
            <a:pPr algn="just" rtl="0"/>
            <a:r>
              <a:rPr lang="en-US" sz="1200" b="1" dirty="0">
                <a:latin typeface="Open Sans"/>
              </a:rPr>
              <a:t>B.	</a:t>
            </a:r>
            <a:r>
              <a:rPr lang="en-US" sz="1200" b="1" u="sng" dirty="0">
                <a:latin typeface="Open Sans"/>
              </a:rPr>
              <a:t>THE AGENT OF HIS CREATION (1 Cor. 8:6)</a:t>
            </a:r>
          </a:p>
          <a:p>
            <a:pPr algn="just" rtl="0"/>
            <a:r>
              <a:rPr lang="en-US" sz="1200" dirty="0"/>
              <a:t>He was created by God </a:t>
            </a:r>
            <a:r>
              <a:rPr lang="en-US" sz="1200" i="1" dirty="0"/>
              <a:t>through Christ, 1 Cor. 8:6; Col. 1:16, 17.</a:t>
            </a:r>
          </a:p>
          <a:p>
            <a:pPr algn="just" rtl="0"/>
            <a:r>
              <a:rPr lang="en-US" sz="1200" b="1" dirty="0">
                <a:latin typeface="Open Sans"/>
              </a:rPr>
              <a:t>C.	</a:t>
            </a:r>
            <a:r>
              <a:rPr lang="en-US" sz="1200" b="1" u="sng" dirty="0">
                <a:latin typeface="Open Sans"/>
              </a:rPr>
              <a:t>THE HOLINESS OF HIS CREATION (Isa. 14:12)</a:t>
            </a:r>
          </a:p>
          <a:p>
            <a:pPr algn="just" rtl="0"/>
            <a:r>
              <a:rPr lang="en-US" sz="1200" dirty="0"/>
              <a:t>Satan was created not as “Satan” (the opposer, the adversary) but as “Lucifer” (the day-star, the son of the morning). He later became “Satan” through his sin, through the misuse of the moral freedom given to him by God.</a:t>
            </a:r>
          </a:p>
          <a:p>
            <a:pPr algn="just" rtl="0"/>
            <a:r>
              <a:rPr lang="en-US" sz="1200" b="1" dirty="0">
                <a:latin typeface="Open Sans"/>
              </a:rPr>
              <a:t>D.	</a:t>
            </a:r>
            <a:r>
              <a:rPr lang="en-US" sz="1200" b="1" u="sng" dirty="0">
                <a:latin typeface="Open Sans"/>
              </a:rPr>
              <a:t>THE TIME OF HIS CREATION (Gen. 1:1)</a:t>
            </a:r>
          </a:p>
          <a:p>
            <a:pPr algn="just" rtl="0"/>
            <a:r>
              <a:rPr lang="en-US" sz="1200" dirty="0"/>
              <a:t>The creation of Satan was a part of the original creation of God spoken of in Gen. 1:1, a creation which took place perhaps millions of years ago.</a:t>
            </a:r>
          </a:p>
          <a:p>
            <a:pPr algn="just" rtl="0"/>
            <a:r>
              <a:rPr lang="en-US" sz="1200" dirty="0"/>
              <a:t>Many scholars believe (and the author of these notes believes) that there is a time gap of very long duration between Gen. 1:1 and Gen. 1:2. </a:t>
            </a:r>
          </a:p>
          <a:p>
            <a:pPr algn="just" rtl="0"/>
            <a:r>
              <a:rPr lang="en-US" sz="1200" b="1" dirty="0">
                <a:latin typeface="Open Sans"/>
              </a:rPr>
              <a:t>E.	</a:t>
            </a:r>
            <a:r>
              <a:rPr lang="en-US" sz="1200" b="1" u="sng" dirty="0">
                <a:latin typeface="Open Sans"/>
              </a:rPr>
              <a:t>THE ORDER OF HIS CREATION</a:t>
            </a:r>
          </a:p>
          <a:p>
            <a:pPr algn="just" rtl="0"/>
            <a:r>
              <a:rPr lang="en-US" sz="1200" dirty="0"/>
              <a:t>Logic and certain Scriptures indicate that the creation took place in the following order:</a:t>
            </a:r>
          </a:p>
          <a:p>
            <a:pPr lvl="1" algn="just" rtl="0"/>
            <a:r>
              <a:rPr lang="en-US" sz="1200" b="1" dirty="0">
                <a:latin typeface="Open Sans"/>
              </a:rPr>
              <a:t>1.	</a:t>
            </a:r>
            <a:r>
              <a:rPr lang="en-US" sz="1200" b="1" i="1" u="sng" dirty="0">
                <a:latin typeface="Open Sans"/>
              </a:rPr>
              <a:t>The third heaven (the heaven where God dwells) was created (Psa. 148:4, 5)—Before God created persons, He created a place for persons.</a:t>
            </a:r>
          </a:p>
          <a:p>
            <a:pPr lvl="1" algn="just" rtl="0"/>
            <a:r>
              <a:rPr lang="en-US" sz="1200" b="1" dirty="0">
                <a:latin typeface="Open Sans"/>
              </a:rPr>
              <a:t>2.	</a:t>
            </a:r>
            <a:r>
              <a:rPr lang="en-US" sz="1200" b="1" i="1" u="sng" dirty="0">
                <a:latin typeface="Open Sans"/>
              </a:rPr>
              <a:t>The angel Lucifer (the person ordained to head the angelic creation) was created (Ezek. 28:13, 15)—No doubt the head of the angels, Ezek. 28:14, was created before the remainder of the angels were created.</a:t>
            </a:r>
          </a:p>
          <a:p>
            <a:pPr lvl="1" algn="just" rtl="0"/>
            <a:r>
              <a:rPr lang="en-US" sz="1200" b="1" dirty="0">
                <a:latin typeface="Open Sans"/>
              </a:rPr>
              <a:t>3.	</a:t>
            </a:r>
            <a:r>
              <a:rPr lang="en-US" sz="1200" b="1" i="1" u="sng" dirty="0">
                <a:latin typeface="Open Sans"/>
              </a:rPr>
              <a:t>The angelic hosts were created (Col. 1:16)—These were all “good angels” until a part of them sinned, 2 Peter 2:4; Jude 6.</a:t>
            </a:r>
          </a:p>
          <a:p>
            <a:pPr lvl="1" algn="just" rtl="0"/>
            <a:r>
              <a:rPr lang="en-US" sz="1200" dirty="0"/>
              <a:t>Angels were created individually, so they are not a </a:t>
            </a:r>
            <a:r>
              <a:rPr lang="en-US" sz="1200" i="1" dirty="0"/>
              <a:t>race (as are men) but are a company, Heb. 12:22.</a:t>
            </a:r>
          </a:p>
          <a:p>
            <a:pPr lvl="1" algn="just" rtl="0"/>
            <a:r>
              <a:rPr lang="en-US" sz="1200" b="1" dirty="0">
                <a:latin typeface="Open Sans"/>
              </a:rPr>
              <a:t>4.	</a:t>
            </a:r>
            <a:r>
              <a:rPr lang="en-US" sz="1200" b="1" i="1" u="sng" dirty="0">
                <a:latin typeface="Open Sans"/>
              </a:rPr>
              <a:t>The second heaven and its starry hosts were created (Psa. 147:4; Psa. 148:3–5)</a:t>
            </a:r>
          </a:p>
          <a:p>
            <a:pPr lvl="1" algn="just" rtl="0"/>
            <a:r>
              <a:rPr lang="en-US" sz="1200" b="1" dirty="0">
                <a:latin typeface="Open Sans"/>
              </a:rPr>
              <a:t>5.	</a:t>
            </a:r>
            <a:r>
              <a:rPr lang="en-US" sz="1200" b="1" i="1" u="sng" dirty="0">
                <a:latin typeface="Open Sans"/>
              </a:rPr>
              <a:t>The atmospheric heaven and the earth were created (Job 38:3–9; Rev. 10:6)—“The morning stars (the stars of second heaven) sang together and all the sons of God (the angelic sons of God) shouted for joy,” </a:t>
            </a:r>
          </a:p>
          <a:p>
            <a:pPr lvl="1" algn="just" rtl="0"/>
            <a:r>
              <a:rPr lang="en-US" sz="1200" b="1" dirty="0">
                <a:latin typeface="Open Sans"/>
              </a:rPr>
              <a:t>6.	</a:t>
            </a:r>
            <a:r>
              <a:rPr lang="en-US" sz="1200" b="1" i="1" u="sng" dirty="0">
                <a:latin typeface="Open Sans"/>
              </a:rPr>
              <a:t>The human race was created (Gen. 1:27)—God created Adam and Eve, Gen. 1:27; 5:1, 2, and from Adam and Eve came the human race, Gen. 1:28. Acts 17:26. Man was the culmination of God’s creative program.</a:t>
            </a:r>
          </a:p>
          <a:p>
            <a:pPr algn="just" rtl="0"/>
            <a:r>
              <a:rPr lang="en-US" sz="1200" b="1" dirty="0">
                <a:latin typeface="Open Sans"/>
              </a:rPr>
              <a:t>F.	</a:t>
            </a:r>
            <a:r>
              <a:rPr lang="en-US" sz="1200" b="1" u="sng" dirty="0">
                <a:latin typeface="Open Sans"/>
              </a:rPr>
              <a:t>THE PLACE OF HIS CREATION</a:t>
            </a:r>
          </a:p>
          <a:p>
            <a:pPr algn="just" rtl="0"/>
            <a:r>
              <a:rPr lang="en-US" sz="1200" dirty="0"/>
              <a:t>He was no doubt created in third heaven but was, after the creation of the earth, placed on the earth in the original Garden of Eden, a garden of precious stones, Ezek. 28:13, to head God’s angelic work on the earth.</a:t>
            </a:r>
          </a:p>
          <a:p>
            <a:pPr lvl="1"/>
            <a:r>
              <a:rPr lang="en-US" dirty="0"/>
              <a:t> Gingrich, R. E. (2000).  (pp. 56). Memphis, TN: Riverside Printing.</a:t>
            </a:r>
          </a:p>
          <a:p>
            <a:pPr algn="just" rtl="0"/>
            <a:endParaRPr lang="en-US" dirty="0"/>
          </a:p>
          <a:p>
            <a:r>
              <a:rPr lang="en-US" b="0" i="0" u="none" strike="noStrike" baseline="0" dirty="0"/>
              <a:t> Gingrich, R. E. (2000). </a:t>
            </a:r>
            <a:r>
              <a:rPr lang="en-US" b="0" i="1" u="sng" strike="noStrike" baseline="0" dirty="0">
                <a:solidFill>
                  <a:srgbClr val="0000FF"/>
                </a:solidFill>
                <a:hlinkClick r:id="rId3"/>
              </a:rPr>
              <a:t>The History of Satan</a:t>
            </a:r>
            <a:r>
              <a:rPr lang="en-US" b="0" i="0" u="none" strike="noStrike" baseline="0" dirty="0">
                <a:solidFill>
                  <a:srgbClr val="0000FF"/>
                </a:solidFill>
                <a:hlinkClick r:id="rId3"/>
              </a:rPr>
              <a:t> (pp. 5–6). Memphis, TN: Riverside Printing.</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4003080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a:extLst>
              <a:ext uri="{FF2B5EF4-FFF2-40B4-BE49-F238E27FC236}">
                <a16:creationId xmlns:a16="http://schemas.microsoft.com/office/drawing/2014/main" id="{7EC1EBF6-F1F4-469B-BA6F-EAC864F73277}"/>
              </a:ext>
            </a:extLst>
          </p:cNvPr>
          <p:cNvSpPr>
            <a:spLocks noGrp="1" noChangeArrowheads="1"/>
          </p:cNvSpPr>
          <p:nvPr>
            <p:ph type="body" idx="1"/>
          </p:nvPr>
        </p:nvSpPr>
        <p:spPr>
          <a:xfrm>
            <a:off x="1751798" y="1511166"/>
            <a:ext cx="9830602" cy="5118234"/>
          </a:xfrm>
        </p:spPr>
        <p:txBody>
          <a:bodyPr/>
          <a:lstStyle/>
          <a:p>
            <a:pPr>
              <a:lnSpc>
                <a:spcPct val="190000"/>
              </a:lnSpc>
            </a:pPr>
            <a:r>
              <a:rPr lang="en-US" altLang="en-US" dirty="0"/>
              <a:t>The Scriptures teach about it.</a:t>
            </a:r>
          </a:p>
          <a:p>
            <a:pPr>
              <a:lnSpc>
                <a:spcPct val="190000"/>
              </a:lnSpc>
            </a:pPr>
            <a:r>
              <a:rPr lang="en-US" altLang="en-US" dirty="0"/>
              <a:t>The Scriptures warn against it.</a:t>
            </a:r>
          </a:p>
          <a:p>
            <a:pPr>
              <a:lnSpc>
                <a:spcPct val="190000"/>
              </a:lnSpc>
            </a:pPr>
            <a:r>
              <a:rPr lang="en-US" altLang="en-US" dirty="0"/>
              <a:t>Many are involved in its practices.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4995">
                                            <p:txEl>
                                              <p:pRg st="2" end="2"/>
                                            </p:txEl>
                                          </p:spTgt>
                                        </p:tgtEl>
                                        <p:attrNameLst>
                                          <p:attrName>style.visibility</p:attrName>
                                        </p:attrNameLst>
                                      </p:cBhvr>
                                      <p:to>
                                        <p:strVal val="visible"/>
                                      </p:to>
                                    </p:set>
                                    <p:anim calcmode="lin" valueType="num">
                                      <p:cBhvr>
                                        <p:cTn id="7" dur="5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84995">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849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3">
            <a:extLst>
              <a:ext uri="{FF2B5EF4-FFF2-40B4-BE49-F238E27FC236}">
                <a16:creationId xmlns:a16="http://schemas.microsoft.com/office/drawing/2014/main" id="{EA1625C0-A789-48EA-B386-0F00E10BD1FB}"/>
              </a:ext>
            </a:extLst>
          </p:cNvPr>
          <p:cNvSpPr>
            <a:spLocks noGrp="1" noChangeArrowheads="1"/>
          </p:cNvSpPr>
          <p:nvPr>
            <p:ph type="body" idx="1"/>
          </p:nvPr>
        </p:nvSpPr>
        <p:spPr/>
        <p:txBody>
          <a:bodyPr/>
          <a:lstStyle/>
          <a:p>
            <a:pPr algn="ctr">
              <a:lnSpc>
                <a:spcPct val="180000"/>
              </a:lnSpc>
              <a:buFont typeface="Wingdings 3" panose="05040102010807070707" pitchFamily="18" charset="2"/>
              <a:buNone/>
            </a:pPr>
            <a:r>
              <a:rPr lang="en-US" altLang="en-US"/>
              <a:t>Some place an absolute trust in various beliefs/practices and/or individuals who are reported to be able to reveal the mysteries of the future days and life.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p:cTn id="7" dur="500" fill="hold"/>
                                        <p:tgtEl>
                                          <p:spTgt spid="870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70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704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3">
            <a:extLst>
              <a:ext uri="{FF2B5EF4-FFF2-40B4-BE49-F238E27FC236}">
                <a16:creationId xmlns:a16="http://schemas.microsoft.com/office/drawing/2014/main" id="{BBFB1540-BD2D-4BF0-BBAE-89139D92BE72}"/>
              </a:ext>
            </a:extLst>
          </p:cNvPr>
          <p:cNvSpPr>
            <a:spLocks noGrp="1" noChangeArrowheads="1"/>
          </p:cNvSpPr>
          <p:nvPr>
            <p:ph type="body" idx="1"/>
          </p:nvPr>
        </p:nvSpPr>
        <p:spPr>
          <a:xfrm>
            <a:off x="1780674" y="1530416"/>
            <a:ext cx="9801726" cy="5098983"/>
          </a:xfrm>
        </p:spPr>
        <p:txBody>
          <a:bodyPr/>
          <a:lstStyle/>
          <a:p>
            <a:pPr>
              <a:lnSpc>
                <a:spcPct val="190000"/>
              </a:lnSpc>
            </a:pPr>
            <a:r>
              <a:rPr lang="en-US" altLang="en-US" dirty="0"/>
              <a:t>Many are involved in its practices</a:t>
            </a:r>
          </a:p>
          <a:p>
            <a:pPr>
              <a:lnSpc>
                <a:spcPct val="190000"/>
              </a:lnSpc>
            </a:pPr>
            <a:r>
              <a:rPr lang="en-US" altLang="en-US" dirty="0"/>
              <a:t>Because of ignorance	</a:t>
            </a:r>
          </a:p>
          <a:p>
            <a:pPr>
              <a:lnSpc>
                <a:spcPct val="190000"/>
              </a:lnSpc>
            </a:pPr>
            <a:r>
              <a:rPr lang="en-US" altLang="en-US" dirty="0"/>
              <a:t>Ignorance of the God of the Bible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89091">
                                            <p:txEl>
                                              <p:pRg st="1" end="1"/>
                                            </p:txEl>
                                          </p:spTgt>
                                        </p:tgtEl>
                                        <p:attrNameLst>
                                          <p:attrName>style.visibility</p:attrName>
                                        </p:attrNameLst>
                                      </p:cBhvr>
                                      <p:to>
                                        <p:strVal val="visible"/>
                                      </p:to>
                                    </p:set>
                                    <p:anim calcmode="lin" valueType="num">
                                      <p:cBhvr>
                                        <p:cTn id="7" dur="500" fill="hold"/>
                                        <p:tgtEl>
                                          <p:spTgt spid="89091">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89091">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89091">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9091">
                                            <p:txEl>
                                              <p:pRg st="2" end="2"/>
                                            </p:txEl>
                                          </p:spTgt>
                                        </p:tgtEl>
                                        <p:attrNameLst>
                                          <p:attrName>style.visibility</p:attrName>
                                        </p:attrNameLst>
                                      </p:cBhvr>
                                      <p:to>
                                        <p:strVal val="visible"/>
                                      </p:to>
                                    </p:set>
                                    <p:anim calcmode="lin" valueType="num">
                                      <p:cBhvr>
                                        <p:cTn id="14" dur="500" fill="hold"/>
                                        <p:tgtEl>
                                          <p:spTgt spid="89091">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9091">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90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uiExpand="1" build="p"/>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a:extLst>
              <a:ext uri="{FF2B5EF4-FFF2-40B4-BE49-F238E27FC236}">
                <a16:creationId xmlns:a16="http://schemas.microsoft.com/office/drawing/2014/main" id="{C124BF58-7BBC-4D1B-9B44-F06525C084EF}"/>
              </a:ext>
            </a:extLst>
          </p:cNvPr>
          <p:cNvSpPr>
            <a:spLocks noGrp="1" noChangeArrowheads="1"/>
          </p:cNvSpPr>
          <p:nvPr>
            <p:ph type="body" idx="1"/>
          </p:nvPr>
        </p:nvSpPr>
        <p:spPr>
          <a:xfrm>
            <a:off x="1453415" y="1482290"/>
            <a:ext cx="9567511" cy="5147109"/>
          </a:xfrm>
        </p:spPr>
        <p:txBody>
          <a:bodyPr/>
          <a:lstStyle/>
          <a:p>
            <a:pPr>
              <a:lnSpc>
                <a:spcPct val="150000"/>
              </a:lnSpc>
            </a:pPr>
            <a:r>
              <a:rPr lang="en-US" altLang="en-US" dirty="0"/>
              <a:t>This is a willful choice to ignore the simple truths (Romans 1:19, 20, 28).</a:t>
            </a:r>
          </a:p>
          <a:p>
            <a:pPr>
              <a:lnSpc>
                <a:spcPct val="150000"/>
              </a:lnSpc>
            </a:pPr>
            <a:r>
              <a:rPr lang="en-US" altLang="en-US" dirty="0"/>
              <a:t>Modern minds have redesigned the God of the Bible.</a:t>
            </a:r>
          </a:p>
          <a:p>
            <a:pPr>
              <a:lnSpc>
                <a:spcPct val="150000"/>
              </a:lnSpc>
            </a:pPr>
            <a:r>
              <a:rPr lang="en-US" altLang="en-US" dirty="0"/>
              <a:t>Fails to understand that God is personal, omnipotent, and good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anim calcmode="lin" valueType="num">
                                      <p:cBhvr>
                                        <p:cTn id="7" dur="500" fill="hold"/>
                                        <p:tgtEl>
                                          <p:spTgt spid="911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11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113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1139">
                                            <p:txEl>
                                              <p:pRg st="1" end="1"/>
                                            </p:txEl>
                                          </p:spTgt>
                                        </p:tgtEl>
                                        <p:attrNameLst>
                                          <p:attrName>style.visibility</p:attrName>
                                        </p:attrNameLst>
                                      </p:cBhvr>
                                      <p:to>
                                        <p:strVal val="visible"/>
                                      </p:to>
                                    </p:set>
                                    <p:anim calcmode="lin" valueType="num">
                                      <p:cBhvr>
                                        <p:cTn id="14" dur="500" fill="hold"/>
                                        <p:tgtEl>
                                          <p:spTgt spid="9113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113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113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1139">
                                            <p:txEl>
                                              <p:pRg st="2" end="2"/>
                                            </p:txEl>
                                          </p:spTgt>
                                        </p:tgtEl>
                                        <p:attrNameLst>
                                          <p:attrName>style.visibility</p:attrName>
                                        </p:attrNameLst>
                                      </p:cBhvr>
                                      <p:to>
                                        <p:strVal val="visible"/>
                                      </p:to>
                                    </p:set>
                                    <p:anim calcmode="lin" valueType="num">
                                      <p:cBhvr>
                                        <p:cTn id="21" dur="500" fill="hold"/>
                                        <p:tgtEl>
                                          <p:spTgt spid="9113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113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113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uiExpand="1" build="p"/>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a:extLst>
              <a:ext uri="{FF2B5EF4-FFF2-40B4-BE49-F238E27FC236}">
                <a16:creationId xmlns:a16="http://schemas.microsoft.com/office/drawing/2014/main" id="{3EC5C067-B8D6-43A3-A6B5-BF8DBC557D25}"/>
              </a:ext>
            </a:extLst>
          </p:cNvPr>
          <p:cNvSpPr>
            <a:spLocks noGrp="1" noChangeArrowheads="1"/>
          </p:cNvSpPr>
          <p:nvPr>
            <p:ph type="body" idx="1"/>
          </p:nvPr>
        </p:nvSpPr>
        <p:spPr>
          <a:xfrm>
            <a:off x="1819174" y="1463040"/>
            <a:ext cx="9763225" cy="5166360"/>
          </a:xfrm>
        </p:spPr>
        <p:txBody>
          <a:bodyPr/>
          <a:lstStyle/>
          <a:p>
            <a:pPr algn="ctr">
              <a:lnSpc>
                <a:spcPct val="160000"/>
              </a:lnSpc>
              <a:buFont typeface="Wingdings 3" panose="05040102010807070707" pitchFamily="18" charset="2"/>
              <a:buNone/>
            </a:pPr>
            <a:r>
              <a:rPr lang="en-US" altLang="en-US" sz="3600" dirty="0"/>
              <a:t>Because of ignorance…</a:t>
            </a:r>
            <a:r>
              <a:rPr lang="en-US" altLang="en-US" dirty="0"/>
              <a:t>	</a:t>
            </a:r>
          </a:p>
          <a:p>
            <a:pPr>
              <a:lnSpc>
                <a:spcPct val="160000"/>
              </a:lnSpc>
            </a:pPr>
            <a:r>
              <a:rPr lang="en-US" altLang="en-US" dirty="0"/>
              <a:t>Ignorance of the God of the Bible</a:t>
            </a:r>
          </a:p>
          <a:p>
            <a:pPr>
              <a:lnSpc>
                <a:spcPct val="160000"/>
              </a:lnSpc>
            </a:pPr>
            <a:r>
              <a:rPr lang="en-US" altLang="en-US" dirty="0"/>
              <a:t>Ignorance of the teachings of the Bible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3187">
                                            <p:txEl>
                                              <p:pRg st="2" end="2"/>
                                            </p:txEl>
                                          </p:spTgt>
                                        </p:tgtEl>
                                        <p:attrNameLst>
                                          <p:attrName>style.visibility</p:attrName>
                                        </p:attrNameLst>
                                      </p:cBhvr>
                                      <p:to>
                                        <p:strVal val="visible"/>
                                      </p:to>
                                    </p:set>
                                    <p:anim calcmode="lin" valueType="num">
                                      <p:cBhvr>
                                        <p:cTn id="7" dur="500" fill="hold"/>
                                        <p:tgtEl>
                                          <p:spTgt spid="9318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9318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931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7" grpId="0" uiExpand="1" build="p"/>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Rectangle 3">
            <a:extLst>
              <a:ext uri="{FF2B5EF4-FFF2-40B4-BE49-F238E27FC236}">
                <a16:creationId xmlns:a16="http://schemas.microsoft.com/office/drawing/2014/main" id="{E33BC0F6-669E-4A6C-9E22-564C04DA024B}"/>
              </a:ext>
            </a:extLst>
          </p:cNvPr>
          <p:cNvSpPr>
            <a:spLocks noGrp="1" noChangeArrowheads="1"/>
          </p:cNvSpPr>
          <p:nvPr>
            <p:ph type="body" idx="1"/>
          </p:nvPr>
        </p:nvSpPr>
        <p:spPr/>
        <p:txBody>
          <a:bodyPr/>
          <a:lstStyle/>
          <a:p>
            <a:r>
              <a:rPr lang="en-US" altLang="en-US"/>
              <a:t>Man does not know the simple teaching of the Bible.</a:t>
            </a:r>
          </a:p>
          <a:p>
            <a:r>
              <a:rPr lang="en-US" altLang="en-US"/>
              <a:t>Many believe fantastic stories about the Bible, but they do not KNOW the Bible.</a:t>
            </a:r>
          </a:p>
          <a:p>
            <a:r>
              <a:rPr lang="en-US" altLang="en-US"/>
              <a:t>Some look upon the Bible as a magical charm, not as the inspired directions for godly living.</a:t>
            </a:r>
          </a:p>
          <a:p>
            <a:r>
              <a:rPr lang="en-US" altLang="en-US"/>
              <a:t>Most do not read the Bible to learn its Truth.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5235">
                                            <p:txEl>
                                              <p:pRg st="0" end="0"/>
                                            </p:txEl>
                                          </p:spTgt>
                                        </p:tgtEl>
                                        <p:attrNameLst>
                                          <p:attrName>style.visibility</p:attrName>
                                        </p:attrNameLst>
                                      </p:cBhvr>
                                      <p:to>
                                        <p:strVal val="visible"/>
                                      </p:to>
                                    </p:set>
                                    <p:anim calcmode="lin" valueType="num">
                                      <p:cBhvr>
                                        <p:cTn id="7" dur="500" fill="hold"/>
                                        <p:tgtEl>
                                          <p:spTgt spid="9523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523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523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5235">
                                            <p:txEl>
                                              <p:pRg st="1" end="1"/>
                                            </p:txEl>
                                          </p:spTgt>
                                        </p:tgtEl>
                                        <p:attrNameLst>
                                          <p:attrName>style.visibility</p:attrName>
                                        </p:attrNameLst>
                                      </p:cBhvr>
                                      <p:to>
                                        <p:strVal val="visible"/>
                                      </p:to>
                                    </p:set>
                                    <p:anim calcmode="lin" valueType="num">
                                      <p:cBhvr>
                                        <p:cTn id="14" dur="500" fill="hold"/>
                                        <p:tgtEl>
                                          <p:spTgt spid="9523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523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523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5235">
                                            <p:txEl>
                                              <p:pRg st="2" end="2"/>
                                            </p:txEl>
                                          </p:spTgt>
                                        </p:tgtEl>
                                        <p:attrNameLst>
                                          <p:attrName>style.visibility</p:attrName>
                                        </p:attrNameLst>
                                      </p:cBhvr>
                                      <p:to>
                                        <p:strVal val="visible"/>
                                      </p:to>
                                    </p:set>
                                    <p:anim calcmode="lin" valueType="num">
                                      <p:cBhvr>
                                        <p:cTn id="21" dur="500" fill="hold"/>
                                        <p:tgtEl>
                                          <p:spTgt spid="9523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523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523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95235">
                                            <p:txEl>
                                              <p:pRg st="3" end="3"/>
                                            </p:txEl>
                                          </p:spTgt>
                                        </p:tgtEl>
                                        <p:attrNameLst>
                                          <p:attrName>style.visibility</p:attrName>
                                        </p:attrNameLst>
                                      </p:cBhvr>
                                      <p:to>
                                        <p:strVal val="visible"/>
                                      </p:to>
                                    </p:set>
                                    <p:anim calcmode="lin" valueType="num">
                                      <p:cBhvr>
                                        <p:cTn id="28" dur="500" fill="hold"/>
                                        <p:tgtEl>
                                          <p:spTgt spid="9523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9523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952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5" grpId="0" uiExpand="1" build="p"/>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3">
            <a:extLst>
              <a:ext uri="{FF2B5EF4-FFF2-40B4-BE49-F238E27FC236}">
                <a16:creationId xmlns:a16="http://schemas.microsoft.com/office/drawing/2014/main" id="{BA0B30DD-1A06-4678-9B24-8FA4CBFCB922}"/>
              </a:ext>
            </a:extLst>
          </p:cNvPr>
          <p:cNvSpPr>
            <a:spLocks noGrp="1" noChangeArrowheads="1"/>
          </p:cNvSpPr>
          <p:nvPr>
            <p:ph type="body" idx="1"/>
          </p:nvPr>
        </p:nvSpPr>
        <p:spPr>
          <a:xfrm>
            <a:off x="609600" y="1779638"/>
            <a:ext cx="10972800" cy="4849761"/>
          </a:xfrm>
        </p:spPr>
        <p:txBody>
          <a:bodyPr/>
          <a:lstStyle/>
          <a:p>
            <a:pPr algn="ctr">
              <a:lnSpc>
                <a:spcPct val="200000"/>
              </a:lnSpc>
              <a:buFont typeface="Wingdings 3" panose="05040102010807070707" pitchFamily="18" charset="2"/>
              <a:buNone/>
            </a:pPr>
            <a:r>
              <a:rPr lang="en-US" altLang="en-US" sz="3600" dirty="0"/>
              <a:t>The Scriptures teach that occultic practices            are sinful (Daniel 2:27, 28).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p:cTn id="7" dur="500" fill="hold"/>
                                        <p:tgtEl>
                                          <p:spTgt spid="9728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728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72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Rectangle 3">
            <a:extLst>
              <a:ext uri="{FF2B5EF4-FFF2-40B4-BE49-F238E27FC236}">
                <a16:creationId xmlns:a16="http://schemas.microsoft.com/office/drawing/2014/main" id="{83A0AE2C-0E32-4FA6-8FA5-0CE5B2EA1D2F}"/>
              </a:ext>
            </a:extLst>
          </p:cNvPr>
          <p:cNvSpPr>
            <a:spLocks noGrp="1" noChangeArrowheads="1"/>
          </p:cNvSpPr>
          <p:nvPr>
            <p:ph type="body" idx="1"/>
          </p:nvPr>
        </p:nvSpPr>
        <p:spPr>
          <a:xfrm>
            <a:off x="385010" y="1395662"/>
            <a:ext cx="11444437" cy="5233737"/>
          </a:xfrm>
        </p:spPr>
        <p:txBody>
          <a:bodyPr/>
          <a:lstStyle/>
          <a:p>
            <a:pPr algn="ctr">
              <a:lnSpc>
                <a:spcPct val="130000"/>
              </a:lnSpc>
              <a:buFont typeface="Wingdings 3" panose="05040102010807070707" pitchFamily="18" charset="2"/>
              <a:buNone/>
            </a:pPr>
            <a:r>
              <a:rPr lang="en-US" altLang="en-US" dirty="0"/>
              <a:t>Many Christians profess a belief in the charm of “luck.”</a:t>
            </a:r>
          </a:p>
          <a:p>
            <a:pPr>
              <a:lnSpc>
                <a:spcPct val="130000"/>
              </a:lnSpc>
            </a:pPr>
            <a:r>
              <a:rPr lang="en-US" altLang="en-US" dirty="0"/>
              <a:t>These fail to understand that charmed luck exists in the occultic realm but not in the Scriptures.</a:t>
            </a:r>
          </a:p>
          <a:p>
            <a:pPr>
              <a:lnSpc>
                <a:spcPct val="130000"/>
              </a:lnSpc>
            </a:pPr>
            <a:r>
              <a:rPr lang="en-US" altLang="en-US" dirty="0"/>
              <a:t>Christians should view the random outcome of events from the prayerful perspective of God’s fortunate blessings and not so much as “good luck.”</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anim calcmode="lin" valueType="num">
                                      <p:cBhvr>
                                        <p:cTn id="7" dur="500" fill="hold"/>
                                        <p:tgtEl>
                                          <p:spTgt spid="9933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9933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9933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99331">
                                            <p:txEl>
                                              <p:pRg st="1" end="1"/>
                                            </p:txEl>
                                          </p:spTgt>
                                        </p:tgtEl>
                                        <p:attrNameLst>
                                          <p:attrName>style.visibility</p:attrName>
                                        </p:attrNameLst>
                                      </p:cBhvr>
                                      <p:to>
                                        <p:strVal val="visible"/>
                                      </p:to>
                                    </p:set>
                                    <p:anim calcmode="lin" valueType="num">
                                      <p:cBhvr>
                                        <p:cTn id="14" dur="500" fill="hold"/>
                                        <p:tgtEl>
                                          <p:spTgt spid="9933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9933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9933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99331">
                                            <p:txEl>
                                              <p:pRg st="2" end="2"/>
                                            </p:txEl>
                                          </p:spTgt>
                                        </p:tgtEl>
                                        <p:attrNameLst>
                                          <p:attrName>style.visibility</p:attrName>
                                        </p:attrNameLst>
                                      </p:cBhvr>
                                      <p:to>
                                        <p:strVal val="visible"/>
                                      </p:to>
                                    </p:set>
                                    <p:anim calcmode="lin" valueType="num">
                                      <p:cBhvr>
                                        <p:cTn id="21" dur="500" fill="hold"/>
                                        <p:tgtEl>
                                          <p:spTgt spid="9933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9933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9933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1" grpId="0" uiExpand="1" build="p"/>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9" name="Rectangle 3">
            <a:extLst>
              <a:ext uri="{FF2B5EF4-FFF2-40B4-BE49-F238E27FC236}">
                <a16:creationId xmlns:a16="http://schemas.microsoft.com/office/drawing/2014/main" id="{E1CA56CC-8321-4B8A-895B-CB8E882ACF53}"/>
              </a:ext>
            </a:extLst>
          </p:cNvPr>
          <p:cNvSpPr>
            <a:spLocks noGrp="1" noChangeArrowheads="1"/>
          </p:cNvSpPr>
          <p:nvPr>
            <p:ph type="body" idx="1"/>
          </p:nvPr>
        </p:nvSpPr>
        <p:spPr/>
        <p:txBody>
          <a:bodyPr/>
          <a:lstStyle/>
          <a:p>
            <a:pPr algn="ctr">
              <a:lnSpc>
                <a:spcPct val="210000"/>
              </a:lnSpc>
              <a:buFont typeface="Wingdings 3" panose="05040102010807070707" pitchFamily="18" charset="2"/>
              <a:buNone/>
            </a:pPr>
            <a:r>
              <a:rPr lang="en-US" altLang="en-US" dirty="0"/>
              <a:t>The Bible teaches that God’s providence works every day to provide protection, positive provision, and the blessings of learning experiences for Believers.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1379">
                                            <p:txEl>
                                              <p:pRg st="0" end="0"/>
                                            </p:txEl>
                                          </p:spTgt>
                                        </p:tgtEl>
                                        <p:attrNameLst>
                                          <p:attrName>style.visibility</p:attrName>
                                        </p:attrNameLst>
                                      </p:cBhvr>
                                      <p:to>
                                        <p:strVal val="visible"/>
                                      </p:to>
                                    </p:set>
                                    <p:anim calcmode="lin" valueType="num">
                                      <p:cBhvr>
                                        <p:cTn id="7" dur="500" fill="hold"/>
                                        <p:tgtEl>
                                          <p:spTgt spid="10137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137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1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p:bld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3">
            <a:extLst>
              <a:ext uri="{FF2B5EF4-FFF2-40B4-BE49-F238E27FC236}">
                <a16:creationId xmlns:a16="http://schemas.microsoft.com/office/drawing/2014/main" id="{85BD2A64-1536-4BB7-82E6-B78522B082A9}"/>
              </a:ext>
            </a:extLst>
          </p:cNvPr>
          <p:cNvSpPr>
            <a:spLocks noGrp="1" noChangeArrowheads="1"/>
          </p:cNvSpPr>
          <p:nvPr>
            <p:ph type="body" idx="1"/>
          </p:nvPr>
        </p:nvSpPr>
        <p:spPr>
          <a:xfrm>
            <a:off x="1229032" y="1356852"/>
            <a:ext cx="10353368" cy="5272547"/>
          </a:xfrm>
        </p:spPr>
        <p:txBody>
          <a:bodyPr/>
          <a:lstStyle/>
          <a:p>
            <a:pPr algn="ctr">
              <a:lnSpc>
                <a:spcPct val="150000"/>
              </a:lnSpc>
              <a:buFont typeface="Wingdings 3" panose="05040102010807070707" pitchFamily="18" charset="2"/>
              <a:buNone/>
            </a:pPr>
            <a:r>
              <a:rPr lang="en-US" altLang="en-US" dirty="0"/>
              <a:t>THE DANGER OF IGNORANCE 	</a:t>
            </a:r>
          </a:p>
          <a:p>
            <a:pPr>
              <a:lnSpc>
                <a:spcPct val="150000"/>
              </a:lnSpc>
            </a:pPr>
            <a:r>
              <a:rPr lang="en-US" altLang="en-US" dirty="0"/>
              <a:t>Ignorance of the God of the Bible</a:t>
            </a:r>
          </a:p>
          <a:p>
            <a:pPr>
              <a:lnSpc>
                <a:spcPct val="150000"/>
              </a:lnSpc>
            </a:pPr>
            <a:r>
              <a:rPr lang="en-US" altLang="en-US" dirty="0"/>
              <a:t>Ignorance of the teachings of the Bible</a:t>
            </a:r>
          </a:p>
          <a:p>
            <a:pPr>
              <a:lnSpc>
                <a:spcPct val="150000"/>
              </a:lnSpc>
            </a:pPr>
            <a:r>
              <a:rPr lang="en-US" altLang="en-US" dirty="0"/>
              <a:t>Ignorance of the eternal destiny of mankind…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3427">
                                            <p:txEl>
                                              <p:pRg st="3" end="3"/>
                                            </p:txEl>
                                          </p:spTgt>
                                        </p:tgtEl>
                                        <p:attrNameLst>
                                          <p:attrName>style.visibility</p:attrName>
                                        </p:attrNameLst>
                                      </p:cBhvr>
                                      <p:to>
                                        <p:strVal val="visible"/>
                                      </p:to>
                                    </p:set>
                                    <p:anim calcmode="lin" valueType="num">
                                      <p:cBhvr>
                                        <p:cTn id="7" dur="500" fill="hold"/>
                                        <p:tgtEl>
                                          <p:spTgt spid="10342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0342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0342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fontScale="70000" lnSpcReduction="20000"/>
          </a:bodyPr>
          <a:lstStyle/>
          <a:p>
            <a:pPr algn="just" rtl="0"/>
            <a:r>
              <a:rPr lang="en-US" sz="1200" b="1" dirty="0">
                <a:latin typeface="Open Sans"/>
              </a:rPr>
              <a:t>III.	THE ORIGINAL STATE OF SATAN (the state of Lucifer before his fall)</a:t>
            </a:r>
          </a:p>
          <a:p>
            <a:pPr algn="just" rtl="0"/>
            <a:r>
              <a:rPr lang="en-US" sz="1200" b="1" dirty="0">
                <a:latin typeface="Open Sans"/>
              </a:rPr>
              <a:t>A.	</a:t>
            </a:r>
            <a:r>
              <a:rPr lang="en-US" sz="1200" b="1" u="sng" dirty="0">
                <a:latin typeface="Open Sans"/>
              </a:rPr>
              <a:t>HE WAS FULL OF WISDOM (Ezek. 28:12)</a:t>
            </a:r>
          </a:p>
          <a:p>
            <a:pPr algn="just" rtl="0"/>
            <a:r>
              <a:rPr lang="en-US" sz="1200" dirty="0"/>
              <a:t>He was created full of finite, creature wisdom. Perhaps he was wiser than were Adam or Solomon (1 Kings 3:12; 4:29–34) when they later existed. His position of authority over the creation, Ezek. 28:14, called for this wisdom.</a:t>
            </a:r>
          </a:p>
          <a:p>
            <a:pPr algn="just" rtl="0"/>
            <a:r>
              <a:rPr lang="en-US" sz="1200" b="1" dirty="0">
                <a:latin typeface="Open Sans"/>
              </a:rPr>
              <a:t>B.	</a:t>
            </a:r>
            <a:r>
              <a:rPr lang="en-US" sz="1200" b="1" u="sng" dirty="0">
                <a:latin typeface="Open Sans"/>
              </a:rPr>
              <a:t>HE WAS PERFECT IN BEAUTY (Ezek. 28:12)</a:t>
            </a:r>
          </a:p>
          <a:p>
            <a:pPr algn="just" rtl="0"/>
            <a:r>
              <a:rPr lang="en-US" sz="1200" dirty="0"/>
              <a:t>His beauty was perfect. He could not have been more beautiful (perhaps later Adam, also, was created with this perfection of beauty).</a:t>
            </a:r>
          </a:p>
          <a:p>
            <a:pPr algn="just" rtl="0"/>
            <a:r>
              <a:rPr lang="en-US" sz="1200" b="1" dirty="0">
                <a:latin typeface="Open Sans"/>
              </a:rPr>
              <a:t>C.	</a:t>
            </a:r>
            <a:r>
              <a:rPr lang="en-US" sz="1200" b="1" u="sng" dirty="0">
                <a:latin typeface="Open Sans"/>
              </a:rPr>
              <a:t>HE WAS ANOINTED WITH AUTHORITY (Ezek. 28:14)</a:t>
            </a:r>
          </a:p>
          <a:p>
            <a:pPr algn="just" rtl="0"/>
            <a:r>
              <a:rPr lang="en-US" sz="1200" dirty="0"/>
              <a:t>From this verse, we learn that Lucifer was a cherub and that he was anointed (as a king) to be a covering (a ruler) over the rest of the creation. He, under God, was made to rule the creation (God gave him his office and his authority. “I have set thee so”).</a:t>
            </a:r>
          </a:p>
          <a:p>
            <a:pPr algn="just" rtl="0"/>
            <a:r>
              <a:rPr lang="en-US" sz="1200" dirty="0"/>
              <a:t>He was placed upon “the holy mountain of God” (the place of divinely bestowed governmental authority) in the original Garden of Eden and he “walked up and down in the midst of the stones of fire” in this garden (as he went about in the exercise of his authority).</a:t>
            </a:r>
          </a:p>
          <a:p>
            <a:pPr algn="just" rtl="0"/>
            <a:r>
              <a:rPr lang="en-US" sz="1200" b="1" dirty="0">
                <a:latin typeface="Open Sans"/>
              </a:rPr>
              <a:t>D.	</a:t>
            </a:r>
            <a:r>
              <a:rPr lang="en-US" sz="1200" b="1" u="sng" dirty="0">
                <a:latin typeface="Open Sans"/>
              </a:rPr>
              <a:t>HE WAS SINLESS IN CONDUCT (Ezek. 28:15)</a:t>
            </a:r>
          </a:p>
          <a:p>
            <a:pPr algn="just" rtl="0"/>
            <a:r>
              <a:rPr lang="en-US" sz="1200" dirty="0"/>
              <a:t>He was created a neutral moral being (morally inclined neither toward good nor evil), with a free will, a will capable of choosing good (obedience to God’s will) or evil (disobedience to God’s will). He for a time did choose the good (obedience to God’s will) until he finally made the opposite choice.</a:t>
            </a:r>
          </a:p>
          <a:p>
            <a:pPr algn="just" rtl="0"/>
            <a:r>
              <a:rPr lang="en-US" sz="1200" b="1" dirty="0">
                <a:latin typeface="Open Sans"/>
              </a:rPr>
              <a:t>IV.	THE FALL OF SATAN (the sin of Satan)</a:t>
            </a:r>
          </a:p>
          <a:p>
            <a:pPr algn="just" rtl="0"/>
            <a:r>
              <a:rPr lang="en-US" sz="1200" b="1" dirty="0">
                <a:latin typeface="Open Sans"/>
              </a:rPr>
              <a:t>A.	</a:t>
            </a:r>
            <a:r>
              <a:rPr lang="en-US" sz="1200" b="1" u="sng" dirty="0">
                <a:latin typeface="Open Sans"/>
              </a:rPr>
              <a:t>THE CAUSES OF HIS FALL</a:t>
            </a:r>
          </a:p>
          <a:p>
            <a:pPr lvl="1" algn="just" rtl="0"/>
            <a:r>
              <a:rPr lang="en-US" sz="1200" b="1" dirty="0">
                <a:latin typeface="Open Sans"/>
              </a:rPr>
              <a:t>1.	</a:t>
            </a:r>
            <a:r>
              <a:rPr lang="en-US" sz="1200" b="1" i="1" u="sng" dirty="0">
                <a:latin typeface="Open Sans"/>
              </a:rPr>
              <a:t>The indirect cause—Pride (Ezek., 27:17; 1 Tim. 3:6)</a:t>
            </a:r>
          </a:p>
          <a:p>
            <a:pPr lvl="2" algn="just" rtl="0"/>
            <a:r>
              <a:rPr lang="en-US" sz="1200" b="1" dirty="0">
                <a:latin typeface="Open Sans"/>
              </a:rPr>
              <a:t>a.	</a:t>
            </a:r>
            <a:r>
              <a:rPr lang="en-US" sz="1200" b="1" i="1" u="sng" dirty="0">
                <a:latin typeface="Open Sans"/>
              </a:rPr>
              <a:t>The cause of his pride—His beauty and his wisdom.</a:t>
            </a:r>
          </a:p>
          <a:p>
            <a:pPr lvl="2" algn="just" rtl="0"/>
            <a:r>
              <a:rPr lang="en-US" sz="1200" dirty="0"/>
              <a:t>Lucifer’s beauty and his wisdom caused him to be proud (he ceased to delight in the perfections of God and began to delight in his own perfections, given to him by God, and he became proud. Jesus did not do this, “He set the Lord always before Him,” Psa. 16:8).</a:t>
            </a:r>
          </a:p>
          <a:p>
            <a:pPr lvl="2" algn="just" rtl="0"/>
            <a:r>
              <a:rPr lang="en-US" sz="1200" dirty="0"/>
              <a:t>God </a:t>
            </a:r>
            <a:r>
              <a:rPr lang="en-US" sz="1200" i="1" dirty="0"/>
              <a:t>condemns (1 Tim. 3:6) and resists (1 Peter 5:5) proud persons because proud persons detract from God’s glory (2 Cor. 10:5) and bring destruction upon themselves (Prov. 16:18).</a:t>
            </a:r>
          </a:p>
          <a:p>
            <a:pPr lvl="2" algn="just" rtl="0"/>
            <a:r>
              <a:rPr lang="en-US" sz="1200" b="1" dirty="0">
                <a:latin typeface="Open Sans"/>
              </a:rPr>
              <a:t>b.	</a:t>
            </a:r>
            <a:r>
              <a:rPr lang="en-US" sz="1200" b="1" i="1" u="sng" dirty="0">
                <a:latin typeface="Open Sans"/>
              </a:rPr>
              <a:t>The results of his pride—Selfish ambition (Isa. 14:12–14)</a:t>
            </a:r>
          </a:p>
          <a:p>
            <a:pPr lvl="2" algn="just" rtl="0"/>
            <a:r>
              <a:rPr lang="en-US" sz="1200" dirty="0"/>
              <a:t>In Isa. 14:12–14, Satan speaks five “I wills” which reveal his selfish ambitions:</a:t>
            </a:r>
          </a:p>
          <a:p>
            <a:pPr lvl="3" algn="just" rtl="0"/>
            <a:r>
              <a:rPr lang="en-US" sz="1200" dirty="0">
                <a:latin typeface="Open Sans"/>
              </a:rPr>
              <a:t>(1)	</a:t>
            </a:r>
            <a:r>
              <a:rPr lang="en-US" sz="1200" i="1" u="sng" dirty="0">
                <a:latin typeface="Open Sans"/>
              </a:rPr>
              <a:t>“I will ascend into heaven”—He purposed to ascend into third heaven to challenge the authority of God.</a:t>
            </a:r>
          </a:p>
          <a:p>
            <a:pPr lvl="3" algn="just" rtl="0"/>
            <a:r>
              <a:rPr lang="en-US" sz="1200" dirty="0">
                <a:latin typeface="Open Sans"/>
              </a:rPr>
              <a:t>(2)	</a:t>
            </a:r>
            <a:r>
              <a:rPr lang="en-US" sz="1200" i="1" u="sng" dirty="0">
                <a:latin typeface="Open Sans"/>
              </a:rPr>
              <a:t>“I will exalt my throne above the stars of God”—He purposed to ascend into third heaven, defeat God, and establish his throne as the supreme throne over the angelic stars of God.</a:t>
            </a:r>
          </a:p>
          <a:p>
            <a:pPr lvl="3" algn="just" rtl="0"/>
            <a:r>
              <a:rPr lang="en-US" sz="1200" dirty="0">
                <a:latin typeface="Open Sans"/>
              </a:rPr>
              <a:t>(3)	</a:t>
            </a:r>
            <a:r>
              <a:rPr lang="en-US" sz="1200" i="1" u="sng" dirty="0">
                <a:latin typeface="Open Sans"/>
              </a:rPr>
              <a:t>“I will sit upon the mount of the congregation, in the sides of the north”—He purposed to sit upon the mountain of authority over the universe.</a:t>
            </a:r>
          </a:p>
          <a:p>
            <a:pPr lvl="3" algn="just" rtl="0"/>
            <a:r>
              <a:rPr lang="en-US" sz="1200" dirty="0">
                <a:latin typeface="Open Sans"/>
              </a:rPr>
              <a:t>(4)	</a:t>
            </a:r>
            <a:r>
              <a:rPr lang="en-US" sz="1200" i="1" u="sng" dirty="0">
                <a:latin typeface="Open Sans"/>
              </a:rPr>
              <a:t>“I will ascend above the heights of the clouds”—He purposed to reign as supreme over all.</a:t>
            </a:r>
          </a:p>
          <a:p>
            <a:pPr lvl="3" algn="just" rtl="0"/>
            <a:r>
              <a:rPr lang="en-US" sz="1200" dirty="0">
                <a:latin typeface="Open Sans"/>
              </a:rPr>
              <a:t>(5)	</a:t>
            </a:r>
            <a:r>
              <a:rPr lang="en-US" sz="1200" i="1" u="sng" dirty="0">
                <a:latin typeface="Open Sans"/>
              </a:rPr>
              <a:t>“I will be like the most high”—The four previous “l wills” are summarized in this final “I will.” Satan purposed to “be like the Most High” (the possessor and ruler of heaven and earth, Gen. 14:19; Psa. 83:18). To “be like the Most High” is to possess and rule the heaven and the earth, receiving counsel from no one, needing help from no one, being hindered by no one, and giving account to no one, Dan. 4:35.</a:t>
            </a:r>
          </a:p>
          <a:p>
            <a:pPr lvl="3" algn="just" rtl="0"/>
            <a:r>
              <a:rPr lang="en-US" sz="1200" dirty="0"/>
              <a:t>In short, Lucifer purposed to dethrone the Most High and to replace Him with himself.</a:t>
            </a:r>
          </a:p>
          <a:p>
            <a:pPr lvl="1" algn="just" rtl="0"/>
            <a:r>
              <a:rPr lang="en-US" sz="1200" b="1" dirty="0">
                <a:latin typeface="Open Sans"/>
              </a:rPr>
              <a:t>2.	</a:t>
            </a:r>
            <a:r>
              <a:rPr lang="en-US" sz="1200" b="1" i="1" u="sng" dirty="0">
                <a:latin typeface="Open Sans"/>
              </a:rPr>
              <a:t>The direct cause—Rebellion (“iniquity,” Ezek. 28:15; “sin,” Ezek. 28:16)</a:t>
            </a:r>
          </a:p>
          <a:p>
            <a:pPr lvl="1" algn="just" rtl="0"/>
            <a:r>
              <a:rPr lang="en-US" sz="1200" dirty="0"/>
              <a:t>Satan attempted to carry out his purposes (his five “I wills”). He rebelled against the authority of God and attempted to overthrow the kingdom of God (the Bible does not give us the details of this rebellion) but his rebellion was not successful. This rebellion is labeled “iniquity” (lawlessness), Ezek. 28:15, and “sin” (transgression of God’s law), Ezek. 28:16.</a:t>
            </a:r>
          </a:p>
          <a:p>
            <a:pPr lvl="1" algn="just" rtl="0"/>
            <a:r>
              <a:rPr lang="en-US" sz="1200" dirty="0"/>
              <a:t>In this rebellion, Satan inaugurated a kingdom to rival the kingdom of God. This kingdom yet exists and will exist until it is destroyed. Christ will put all of God’s enemies under His feet and then present the subdued creation to God, who will from henceforth rule over it in uncontested supremacy, 1 Cor. 15:24–28.</a:t>
            </a:r>
          </a:p>
          <a:p>
            <a:pPr lvl="2"/>
            <a:r>
              <a:rPr lang="en-US" dirty="0"/>
              <a:t> Gingrich, R. E. (2000).  (pp. 68). Memphis, TN: Riverside Printing.</a:t>
            </a:r>
          </a:p>
          <a:p>
            <a:pPr lvl="1" algn="just" rtl="0"/>
            <a:endParaRPr lang="en-US" dirty="0"/>
          </a:p>
          <a:p>
            <a:r>
              <a:rPr lang="en-US" b="0" i="0" u="none" strike="noStrike" baseline="0" dirty="0"/>
              <a:t> Gingrich, R. E. (2000). </a:t>
            </a:r>
            <a:r>
              <a:rPr lang="en-US" b="0" i="1" u="sng" strike="noStrike" baseline="0" dirty="0">
                <a:solidFill>
                  <a:srgbClr val="0000FF"/>
                </a:solidFill>
                <a:hlinkClick r:id="rId3"/>
              </a:rPr>
              <a:t>The History of Satan</a:t>
            </a:r>
            <a:r>
              <a:rPr lang="en-US" b="0" i="0" u="none" strike="noStrike" baseline="0" dirty="0">
                <a:solidFill>
                  <a:srgbClr val="0000FF"/>
                </a:solidFill>
                <a:hlinkClick r:id="rId3"/>
              </a:rPr>
              <a:t> (pp. 6–8). Memphis, TN: Riverside Printing.</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420068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3">
            <a:extLst>
              <a:ext uri="{FF2B5EF4-FFF2-40B4-BE49-F238E27FC236}">
                <a16:creationId xmlns:a16="http://schemas.microsoft.com/office/drawing/2014/main" id="{A4299F5D-93F0-4DDE-BE38-40A9A2E9D9DF}"/>
              </a:ext>
            </a:extLst>
          </p:cNvPr>
          <p:cNvSpPr>
            <a:spLocks noGrp="1" noChangeArrowheads="1"/>
          </p:cNvSpPr>
          <p:nvPr>
            <p:ph type="body" idx="1"/>
          </p:nvPr>
        </p:nvSpPr>
        <p:spPr>
          <a:xfrm>
            <a:off x="609600" y="1520792"/>
            <a:ext cx="10972800" cy="5108608"/>
          </a:xfrm>
        </p:spPr>
        <p:txBody>
          <a:bodyPr/>
          <a:lstStyle/>
          <a:p>
            <a:r>
              <a:rPr lang="en-US" altLang="en-US" dirty="0"/>
              <a:t>Life is recycled as the “life force” leaves the living at death…returns to the general mass and the physical body returns to its base elements.</a:t>
            </a:r>
          </a:p>
          <a:p>
            <a:r>
              <a:rPr lang="en-US" altLang="en-US" dirty="0"/>
              <a:t>This erases hope and purpose for living.</a:t>
            </a:r>
          </a:p>
          <a:p>
            <a:r>
              <a:rPr lang="en-US" altLang="en-US" dirty="0"/>
              <a:t>This instills a crippling fear.</a:t>
            </a:r>
          </a:p>
          <a:p>
            <a:r>
              <a:rPr lang="en-US" altLang="en-US" dirty="0"/>
              <a:t>This causes one to trust in absurd superstitions which seek the earth’s powers for protection.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5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547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5475">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5475">
                                            <p:txEl>
                                              <p:pRg st="1" end="1"/>
                                            </p:txEl>
                                          </p:spTgt>
                                        </p:tgtEl>
                                        <p:attrNameLst>
                                          <p:attrName>style.visibility</p:attrName>
                                        </p:attrNameLst>
                                      </p:cBhvr>
                                      <p:to>
                                        <p:strVal val="visible"/>
                                      </p:to>
                                    </p:set>
                                    <p:anim calcmode="lin" valueType="num">
                                      <p:cBhvr>
                                        <p:cTn id="14" dur="5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547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5475">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5475">
                                            <p:txEl>
                                              <p:pRg st="2" end="2"/>
                                            </p:txEl>
                                          </p:spTgt>
                                        </p:tgtEl>
                                        <p:attrNameLst>
                                          <p:attrName>style.visibility</p:attrName>
                                        </p:attrNameLst>
                                      </p:cBhvr>
                                      <p:to>
                                        <p:strVal val="visible"/>
                                      </p:to>
                                    </p:set>
                                    <p:anim calcmode="lin" valueType="num">
                                      <p:cBhvr>
                                        <p:cTn id="21" dur="500" fill="hold"/>
                                        <p:tgtEl>
                                          <p:spTgt spid="105475">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5475">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5475">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05475">
                                            <p:txEl>
                                              <p:pRg st="3" end="3"/>
                                            </p:txEl>
                                          </p:spTgt>
                                        </p:tgtEl>
                                        <p:attrNameLst>
                                          <p:attrName>style.visibility</p:attrName>
                                        </p:attrNameLst>
                                      </p:cBhvr>
                                      <p:to>
                                        <p:strVal val="visible"/>
                                      </p:to>
                                    </p:set>
                                    <p:anim calcmode="lin" valueType="num">
                                      <p:cBhvr>
                                        <p:cTn id="28" dur="500" fill="hold"/>
                                        <p:tgtEl>
                                          <p:spTgt spid="105475">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5475">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54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uiExpand="1" build="p"/>
    </p:bld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ACC41A31-7B20-416D-91DA-0E85B02D27A9}"/>
              </a:ext>
            </a:extLst>
          </p:cNvPr>
          <p:cNvSpPr>
            <a:spLocks noGrp="1" noChangeArrowheads="1"/>
          </p:cNvSpPr>
          <p:nvPr>
            <p:ph type="body" idx="1"/>
          </p:nvPr>
        </p:nvSpPr>
        <p:spPr>
          <a:xfrm>
            <a:off x="1318661" y="1241658"/>
            <a:ext cx="9557886" cy="5387741"/>
          </a:xfrm>
        </p:spPr>
        <p:txBody>
          <a:bodyPr/>
          <a:lstStyle/>
          <a:p>
            <a:pPr algn="ctr">
              <a:lnSpc>
                <a:spcPct val="160000"/>
              </a:lnSpc>
              <a:buFont typeface="Wingdings 3" panose="05040102010807070707" pitchFamily="18" charset="2"/>
              <a:buNone/>
            </a:pPr>
            <a:r>
              <a:rPr lang="en-US" altLang="en-US" sz="3600" dirty="0"/>
              <a:t>Many are involved in its practices</a:t>
            </a:r>
          </a:p>
          <a:p>
            <a:pPr>
              <a:lnSpc>
                <a:spcPct val="160000"/>
              </a:lnSpc>
            </a:pPr>
            <a:r>
              <a:rPr lang="en-US" altLang="en-US" dirty="0"/>
              <a:t>  Because of ignorance</a:t>
            </a:r>
          </a:p>
          <a:p>
            <a:pPr>
              <a:lnSpc>
                <a:spcPct val="160000"/>
              </a:lnSpc>
            </a:pPr>
            <a:r>
              <a:rPr lang="en-US" altLang="en-US" dirty="0"/>
              <a:t>  Because of its promise of power</a:t>
            </a:r>
          </a:p>
          <a:p>
            <a:pPr>
              <a:lnSpc>
                <a:spcPct val="160000"/>
              </a:lnSpc>
              <a:buFont typeface="Wingdings 3" panose="05040102010807070707" pitchFamily="18" charset="2"/>
              <a:buNone/>
            </a:pPr>
            <a:r>
              <a:rPr lang="en-US" altLang="en-US" dirty="0"/>
              <a:t>	Emphasis is upon the power of “Nature” as a  “force” in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7523">
                                            <p:txEl>
                                              <p:pRg st="2" end="2"/>
                                            </p:txEl>
                                          </p:spTgt>
                                        </p:tgtEl>
                                        <p:attrNameLst>
                                          <p:attrName>style.visibility</p:attrName>
                                        </p:attrNameLst>
                                      </p:cBhvr>
                                      <p:to>
                                        <p:strVal val="visible"/>
                                      </p:to>
                                    </p:set>
                                    <p:anim calcmode="lin" valueType="num">
                                      <p:cBhvr>
                                        <p:cTn id="7" dur="5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0752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0752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7523">
                                            <p:txEl>
                                              <p:pRg st="3" end="3"/>
                                            </p:txEl>
                                          </p:spTgt>
                                        </p:tgtEl>
                                        <p:attrNameLst>
                                          <p:attrName>style.visibility</p:attrName>
                                        </p:attrNameLst>
                                      </p:cBhvr>
                                      <p:to>
                                        <p:strVal val="visible"/>
                                      </p:to>
                                    </p:set>
                                    <p:anim calcmode="lin" valueType="num">
                                      <p:cBhvr>
                                        <p:cTn id="14" dur="500" fill="hold"/>
                                        <p:tgtEl>
                                          <p:spTgt spid="10752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0752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075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BA71E820-D5E3-4FBD-ABA7-460B2046C316}"/>
              </a:ext>
            </a:extLst>
          </p:cNvPr>
          <p:cNvSpPr>
            <a:spLocks noGrp="1" noChangeArrowheads="1"/>
          </p:cNvSpPr>
          <p:nvPr>
            <p:ph type="body" idx="1"/>
          </p:nvPr>
        </p:nvSpPr>
        <p:spPr>
          <a:xfrm>
            <a:off x="702644" y="1501540"/>
            <a:ext cx="10879756" cy="5127859"/>
          </a:xfrm>
        </p:spPr>
        <p:txBody>
          <a:bodyPr/>
          <a:lstStyle/>
          <a:p>
            <a:r>
              <a:rPr lang="en-US" altLang="en-US" dirty="0"/>
              <a:t>Many trust more in natural powers than they do   in the Almighty God.</a:t>
            </a:r>
          </a:p>
          <a:p>
            <a:r>
              <a:rPr lang="en-US" altLang="en-US" dirty="0"/>
              <a:t>This belief system is closed to the idea that any supernatural Being exists outside of the earth.     It thus eliminates the biblical concept of God.</a:t>
            </a:r>
          </a:p>
          <a:p>
            <a:r>
              <a:rPr lang="en-US" altLang="en-US" dirty="0"/>
              <a:t>This is a clear contradiction of God’s charge to humans to have “dominion over the earth” (Genesis 1:26).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95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957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9571">
                                            <p:txEl>
                                              <p:pRg st="1" end="1"/>
                                            </p:txEl>
                                          </p:spTgt>
                                        </p:tgtEl>
                                        <p:attrNameLst>
                                          <p:attrName>style.visibility</p:attrName>
                                        </p:attrNameLst>
                                      </p:cBhvr>
                                      <p:to>
                                        <p:strVal val="visible"/>
                                      </p:to>
                                    </p:set>
                                    <p:anim calcmode="lin" valueType="num">
                                      <p:cBhvr>
                                        <p:cTn id="14"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957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957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9571">
                                            <p:txEl>
                                              <p:pRg st="2" end="2"/>
                                            </p:txEl>
                                          </p:spTgt>
                                        </p:tgtEl>
                                        <p:attrNameLst>
                                          <p:attrName>style.visibility</p:attrName>
                                        </p:attrNameLst>
                                      </p:cBhvr>
                                      <p:to>
                                        <p:strVal val="visible"/>
                                      </p:to>
                                    </p:set>
                                    <p:anim calcmode="lin" valueType="num">
                                      <p:cBhvr>
                                        <p:cTn id="21" dur="5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957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09A0D6B5-A792-4DC8-94F6-B1420D43F4CA}"/>
              </a:ext>
            </a:extLst>
          </p:cNvPr>
          <p:cNvSpPr>
            <a:spLocks noGrp="1" noChangeArrowheads="1"/>
          </p:cNvSpPr>
          <p:nvPr>
            <p:ph type="body" idx="1"/>
          </p:nvPr>
        </p:nvSpPr>
        <p:spPr>
          <a:xfrm>
            <a:off x="962526" y="1280160"/>
            <a:ext cx="9865895" cy="5349240"/>
          </a:xfrm>
        </p:spPr>
        <p:txBody>
          <a:bodyPr/>
          <a:lstStyle/>
          <a:p>
            <a:pPr algn="ctr">
              <a:lnSpc>
                <a:spcPct val="160000"/>
              </a:lnSpc>
              <a:buFont typeface="Wingdings 3" panose="05040102010807070707" pitchFamily="18" charset="2"/>
              <a:buNone/>
            </a:pPr>
            <a:r>
              <a:rPr lang="en-US" altLang="en-US" sz="3600" u="sng" dirty="0"/>
              <a:t>Because of its promise of power</a:t>
            </a:r>
          </a:p>
          <a:p>
            <a:pPr>
              <a:lnSpc>
                <a:spcPct val="160000"/>
              </a:lnSpc>
            </a:pPr>
            <a:r>
              <a:rPr lang="en-US" altLang="en-US" dirty="0"/>
              <a:t>   Emphasis upon the power of “Nature” as a “force” in the world</a:t>
            </a:r>
          </a:p>
          <a:p>
            <a:pPr>
              <a:lnSpc>
                <a:spcPct val="160000"/>
              </a:lnSpc>
            </a:pPr>
            <a:r>
              <a:rPr lang="en-US" altLang="en-US" dirty="0"/>
              <a:t>   A strong tendency to believe in HUMANISM</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 calcmode="lin" valueType="num">
                                      <p:cBhvr>
                                        <p:cTn id="7"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16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a:extLst>
              <a:ext uri="{FF2B5EF4-FFF2-40B4-BE49-F238E27FC236}">
                <a16:creationId xmlns:a16="http://schemas.microsoft.com/office/drawing/2014/main" id="{88CC1972-3615-4D1E-920E-D477CE3EE6CC}"/>
              </a:ext>
            </a:extLst>
          </p:cNvPr>
          <p:cNvSpPr>
            <a:spLocks noGrp="1" noChangeArrowheads="1"/>
          </p:cNvSpPr>
          <p:nvPr>
            <p:ph type="body" idx="1"/>
          </p:nvPr>
        </p:nvSpPr>
        <p:spPr/>
        <p:txBody>
          <a:bodyPr/>
          <a:lstStyle/>
          <a:p>
            <a:pPr>
              <a:lnSpc>
                <a:spcPct val="130000"/>
              </a:lnSpc>
            </a:pPr>
            <a:r>
              <a:rPr lang="en-US" altLang="en-US"/>
              <a:t>The humanist believes that within man there is the power to do anything.</a:t>
            </a:r>
          </a:p>
          <a:p>
            <a:pPr>
              <a:lnSpc>
                <a:spcPct val="130000"/>
              </a:lnSpc>
            </a:pPr>
            <a:r>
              <a:rPr lang="en-US" altLang="en-US"/>
              <a:t>We are told that within every human being there is the answer to every problem, illness, and issue. </a:t>
            </a:r>
          </a:p>
          <a:p>
            <a:pPr>
              <a:lnSpc>
                <a:spcPct val="130000"/>
              </a:lnSpc>
            </a:pPr>
            <a:r>
              <a:rPr lang="en-US" altLang="en-US"/>
              <a:t>This philosophy is a blatant lie! (Jeremiah 10:23)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5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6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36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 calcmode="lin" valueType="num">
                                      <p:cBhvr>
                                        <p:cTn id="14" dur="500" fill="hold"/>
                                        <p:tgtEl>
                                          <p:spTgt spid="1136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36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36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3667">
                                            <p:txEl>
                                              <p:pRg st="2" end="2"/>
                                            </p:txEl>
                                          </p:spTgt>
                                        </p:tgtEl>
                                        <p:attrNameLst>
                                          <p:attrName>style.visibility</p:attrName>
                                        </p:attrNameLst>
                                      </p:cBhvr>
                                      <p:to>
                                        <p:strVal val="visible"/>
                                      </p:to>
                                    </p:set>
                                    <p:anim calcmode="lin" valueType="num">
                                      <p:cBhvr>
                                        <p:cTn id="21" dur="500" fill="hold"/>
                                        <p:tgtEl>
                                          <p:spTgt spid="1136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36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09A0D6B5-A792-4DC8-94F6-B1420D43F4CA}"/>
              </a:ext>
            </a:extLst>
          </p:cNvPr>
          <p:cNvSpPr>
            <a:spLocks noGrp="1" noChangeArrowheads="1"/>
          </p:cNvSpPr>
          <p:nvPr>
            <p:ph type="body" idx="1"/>
          </p:nvPr>
        </p:nvSpPr>
        <p:spPr>
          <a:xfrm>
            <a:off x="1232034" y="1219200"/>
            <a:ext cx="9413507" cy="5410200"/>
          </a:xfrm>
        </p:spPr>
        <p:txBody>
          <a:bodyPr/>
          <a:lstStyle/>
          <a:p>
            <a:pPr algn="ctr">
              <a:lnSpc>
                <a:spcPct val="160000"/>
              </a:lnSpc>
              <a:buFont typeface="Wingdings 3" panose="05040102010807070707" pitchFamily="18" charset="2"/>
              <a:buNone/>
            </a:pPr>
            <a:r>
              <a:rPr lang="en-US" altLang="en-US" sz="3600" u="sng" dirty="0"/>
              <a:t>Because of its promise of power</a:t>
            </a:r>
          </a:p>
          <a:p>
            <a:pPr>
              <a:lnSpc>
                <a:spcPct val="160000"/>
              </a:lnSpc>
            </a:pPr>
            <a:r>
              <a:rPr lang="en-US" altLang="en-US" dirty="0"/>
              <a:t>Emphasis upon the power of “Nature” as a “force” in the world</a:t>
            </a:r>
          </a:p>
          <a:p>
            <a:pPr>
              <a:lnSpc>
                <a:spcPct val="160000"/>
              </a:lnSpc>
            </a:pPr>
            <a:r>
              <a:rPr lang="en-US" altLang="en-US" dirty="0"/>
              <a:t>A strong tendency to believe in HUMANISM</a:t>
            </a:r>
          </a:p>
          <a:p>
            <a:pPr>
              <a:lnSpc>
                <a:spcPct val="160000"/>
              </a:lnSpc>
            </a:pPr>
            <a:r>
              <a:rPr lang="en-US" altLang="en-US" dirty="0"/>
              <a:t>A desire to be like God</a:t>
            </a:r>
          </a:p>
        </p:txBody>
      </p:sp>
    </p:spTree>
    <p:extLst>
      <p:ext uri="{BB962C8B-B14F-4D97-AF65-F5344CB8AC3E}">
        <p14:creationId xmlns:p14="http://schemas.microsoft.com/office/powerpoint/2010/main" val="38607227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1619">
                                            <p:txEl>
                                              <p:pRg st="2" end="2"/>
                                            </p:txEl>
                                          </p:spTgt>
                                        </p:tgtEl>
                                        <p:attrNameLst>
                                          <p:attrName>style.visibility</p:attrName>
                                        </p:attrNameLst>
                                      </p:cBhvr>
                                      <p:to>
                                        <p:strVal val="visible"/>
                                      </p:to>
                                    </p:set>
                                    <p:anim calcmode="lin" valueType="num">
                                      <p:cBhvr>
                                        <p:cTn id="7"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1619">
                                            <p:txEl>
                                              <p:pRg st="2" end="2"/>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1619">
                                            <p:txEl>
                                              <p:pRg st="3" end="3"/>
                                            </p:txEl>
                                          </p:spTgt>
                                        </p:tgtEl>
                                        <p:attrNameLst>
                                          <p:attrName>style.visibility</p:attrName>
                                        </p:attrNameLst>
                                      </p:cBhvr>
                                      <p:to>
                                        <p:strVal val="visible"/>
                                      </p:to>
                                    </p:set>
                                    <p:anim calcmode="lin" valueType="num">
                                      <p:cBhvr>
                                        <p:cTn id="14"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1619">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16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a:extLst>
              <a:ext uri="{FF2B5EF4-FFF2-40B4-BE49-F238E27FC236}">
                <a16:creationId xmlns:a16="http://schemas.microsoft.com/office/drawing/2014/main" id="{BC16F0F1-0F80-43F8-9ADF-4C95E07805C7}"/>
              </a:ext>
            </a:extLst>
          </p:cNvPr>
          <p:cNvSpPr>
            <a:spLocks noGrp="1" noChangeArrowheads="1"/>
          </p:cNvSpPr>
          <p:nvPr>
            <p:ph type="body" idx="1"/>
          </p:nvPr>
        </p:nvSpPr>
        <p:spPr>
          <a:xfrm>
            <a:off x="1424538" y="1219200"/>
            <a:ext cx="9692641" cy="5410200"/>
          </a:xfrm>
        </p:spPr>
        <p:txBody>
          <a:bodyPr/>
          <a:lstStyle/>
          <a:p>
            <a:pPr algn="ctr">
              <a:lnSpc>
                <a:spcPct val="150000"/>
              </a:lnSpc>
              <a:buFont typeface="Wingdings 3" panose="05040102010807070707" pitchFamily="18" charset="2"/>
              <a:buNone/>
            </a:pPr>
            <a:r>
              <a:rPr lang="en-US" altLang="en-US" sz="3600" dirty="0"/>
              <a:t>Some want to…</a:t>
            </a:r>
          </a:p>
          <a:p>
            <a:pPr>
              <a:lnSpc>
                <a:spcPct val="150000"/>
              </a:lnSpc>
            </a:pPr>
            <a:r>
              <a:rPr lang="en-US" altLang="en-US" dirty="0"/>
              <a:t>Possess the power to control the future</a:t>
            </a:r>
          </a:p>
          <a:p>
            <a:pPr>
              <a:lnSpc>
                <a:spcPct val="150000"/>
              </a:lnSpc>
            </a:pPr>
            <a:r>
              <a:rPr lang="en-US" altLang="en-US" dirty="0"/>
              <a:t>Be able to control the actions of others</a:t>
            </a:r>
          </a:p>
          <a:p>
            <a:pPr>
              <a:lnSpc>
                <a:spcPct val="150000"/>
              </a:lnSpc>
            </a:pPr>
            <a:r>
              <a:rPr lang="en-US" altLang="en-US" dirty="0"/>
              <a:t>Know the “secrets of the universe”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7763">
                                            <p:txEl>
                                              <p:pRg st="0" end="0"/>
                                            </p:txEl>
                                          </p:spTgt>
                                        </p:tgtEl>
                                        <p:attrNameLst>
                                          <p:attrName>style.visibility</p:attrName>
                                        </p:attrNameLst>
                                      </p:cBhvr>
                                      <p:to>
                                        <p:strVal val="visible"/>
                                      </p:to>
                                    </p:set>
                                    <p:anim calcmode="lin" valueType="num">
                                      <p:cBhvr>
                                        <p:cTn id="7" dur="500" fill="hold"/>
                                        <p:tgtEl>
                                          <p:spTgt spid="11776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7763">
                                            <p:txEl>
                                              <p:pRg st="1" end="1"/>
                                            </p:txEl>
                                          </p:spTgt>
                                        </p:tgtEl>
                                        <p:attrNameLst>
                                          <p:attrName>style.visibility</p:attrName>
                                        </p:attrNameLst>
                                      </p:cBhvr>
                                      <p:to>
                                        <p:strVal val="visible"/>
                                      </p:to>
                                    </p:set>
                                    <p:anim calcmode="lin" valueType="num">
                                      <p:cBhvr>
                                        <p:cTn id="14" dur="500" fill="hold"/>
                                        <p:tgtEl>
                                          <p:spTgt spid="11776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776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77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7763">
                                            <p:txEl>
                                              <p:pRg st="2" end="2"/>
                                            </p:txEl>
                                          </p:spTgt>
                                        </p:tgtEl>
                                        <p:attrNameLst>
                                          <p:attrName>style.visibility</p:attrName>
                                        </p:attrNameLst>
                                      </p:cBhvr>
                                      <p:to>
                                        <p:strVal val="visible"/>
                                      </p:to>
                                    </p:set>
                                    <p:anim calcmode="lin" valueType="num">
                                      <p:cBhvr>
                                        <p:cTn id="21"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776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776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117763">
                                            <p:txEl>
                                              <p:pRg st="3" end="3"/>
                                            </p:txEl>
                                          </p:spTgt>
                                        </p:tgtEl>
                                        <p:attrNameLst>
                                          <p:attrName>style.visibility</p:attrName>
                                        </p:attrNameLst>
                                      </p:cBhvr>
                                      <p:to>
                                        <p:strVal val="visible"/>
                                      </p:to>
                                    </p:set>
                                    <p:anim calcmode="lin" valueType="num">
                                      <p:cBhvr>
                                        <p:cTn id="28"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1776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a:extLst>
              <a:ext uri="{FF2B5EF4-FFF2-40B4-BE49-F238E27FC236}">
                <a16:creationId xmlns:a16="http://schemas.microsoft.com/office/drawing/2014/main" id="{F1FBEA08-AAFD-450C-9AB2-B54F8567C198}"/>
              </a:ext>
            </a:extLst>
          </p:cNvPr>
          <p:cNvSpPr>
            <a:spLocks noGrp="1" noChangeArrowheads="1"/>
          </p:cNvSpPr>
          <p:nvPr>
            <p:ph type="body" idx="1"/>
          </p:nvPr>
        </p:nvSpPr>
        <p:spPr>
          <a:xfrm>
            <a:off x="1463040" y="1472665"/>
            <a:ext cx="8489483" cy="5156734"/>
          </a:xfrm>
        </p:spPr>
        <p:txBody>
          <a:bodyPr/>
          <a:lstStyle/>
          <a:p>
            <a:pPr algn="ctr">
              <a:lnSpc>
                <a:spcPct val="160000"/>
              </a:lnSpc>
              <a:buFont typeface="Wingdings 3" panose="05040102010807070707" pitchFamily="18" charset="2"/>
              <a:buNone/>
            </a:pPr>
            <a:r>
              <a:rPr lang="en-US" altLang="en-US" sz="3600" dirty="0"/>
              <a:t>Many are involved in its practices</a:t>
            </a:r>
          </a:p>
          <a:p>
            <a:pPr>
              <a:lnSpc>
                <a:spcPct val="160000"/>
              </a:lnSpc>
            </a:pPr>
            <a:r>
              <a:rPr lang="en-US" altLang="en-US" dirty="0"/>
              <a:t>Because of ignorance</a:t>
            </a:r>
          </a:p>
          <a:p>
            <a:pPr>
              <a:lnSpc>
                <a:spcPct val="160000"/>
              </a:lnSpc>
            </a:pPr>
            <a:r>
              <a:rPr lang="en-US" altLang="en-US" dirty="0"/>
              <a:t>Because of its promise of power</a:t>
            </a:r>
          </a:p>
          <a:p>
            <a:pPr>
              <a:lnSpc>
                <a:spcPct val="180000"/>
              </a:lnSpc>
            </a:pPr>
            <a:r>
              <a:rPr lang="en-US" altLang="en-US" dirty="0"/>
              <a:t>Because of curiosity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1859">
                                            <p:txEl>
                                              <p:pRg st="3" end="3"/>
                                            </p:txEl>
                                          </p:spTgt>
                                        </p:tgtEl>
                                        <p:attrNameLst>
                                          <p:attrName>style.visibility</p:attrName>
                                        </p:attrNameLst>
                                      </p:cBhvr>
                                      <p:to>
                                        <p:strVal val="visible"/>
                                      </p:to>
                                    </p:set>
                                    <p:anim calcmode="lin" valueType="num">
                                      <p:cBhvr>
                                        <p:cTn id="7" dur="500" fill="hold"/>
                                        <p:tgtEl>
                                          <p:spTgt spid="121859">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121859">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1218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59" grpId="0" uiExpand="1" build="p"/>
    </p:bld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Rectangle 3">
            <a:extLst>
              <a:ext uri="{FF2B5EF4-FFF2-40B4-BE49-F238E27FC236}">
                <a16:creationId xmlns:a16="http://schemas.microsoft.com/office/drawing/2014/main" id="{09E17D3E-10A5-4437-83F2-FCB51F7748D5}"/>
              </a:ext>
            </a:extLst>
          </p:cNvPr>
          <p:cNvSpPr>
            <a:spLocks noGrp="1" noChangeArrowheads="1"/>
          </p:cNvSpPr>
          <p:nvPr>
            <p:ph type="body" idx="1"/>
          </p:nvPr>
        </p:nvSpPr>
        <p:spPr/>
        <p:txBody>
          <a:bodyPr/>
          <a:lstStyle/>
          <a:p>
            <a:pPr algn="ctr">
              <a:lnSpc>
                <a:spcPct val="200000"/>
              </a:lnSpc>
              <a:buFont typeface="Wingdings 3" panose="05040102010807070707" pitchFamily="18" charset="2"/>
              <a:buNone/>
            </a:pPr>
            <a:r>
              <a:rPr lang="en-US" altLang="en-US"/>
              <a:t>Curiosity about the promises of occultic matters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 calcmode="lin" valueType="num">
                                      <p:cBhvr>
                                        <p:cTn id="7" dur="500" fill="hold"/>
                                        <p:tgtEl>
                                          <p:spTgt spid="12390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390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390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5" name="Rectangle 3">
            <a:extLst>
              <a:ext uri="{FF2B5EF4-FFF2-40B4-BE49-F238E27FC236}">
                <a16:creationId xmlns:a16="http://schemas.microsoft.com/office/drawing/2014/main" id="{406629D6-F335-41FF-B059-729A5D9857B6}"/>
              </a:ext>
            </a:extLst>
          </p:cNvPr>
          <p:cNvSpPr>
            <a:spLocks noGrp="1" noChangeArrowheads="1"/>
          </p:cNvSpPr>
          <p:nvPr>
            <p:ph type="body" idx="1"/>
          </p:nvPr>
        </p:nvSpPr>
        <p:spPr>
          <a:xfrm>
            <a:off x="1761423" y="1357162"/>
            <a:ext cx="8595360" cy="5272238"/>
          </a:xfrm>
        </p:spPr>
        <p:txBody>
          <a:bodyPr/>
          <a:lstStyle/>
          <a:p>
            <a:pPr algn="ctr">
              <a:lnSpc>
                <a:spcPct val="170000"/>
              </a:lnSpc>
              <a:buFont typeface="Wingdings 3" panose="05040102010807070707" pitchFamily="18" charset="2"/>
              <a:buNone/>
            </a:pPr>
            <a:r>
              <a:rPr lang="en-US" altLang="en-US" sz="3600" dirty="0"/>
              <a:t>Many are involved in its practices</a:t>
            </a:r>
          </a:p>
          <a:p>
            <a:pPr>
              <a:lnSpc>
                <a:spcPct val="170000"/>
              </a:lnSpc>
            </a:pPr>
            <a:r>
              <a:rPr lang="en-US" altLang="en-US" dirty="0"/>
              <a:t>Because of ignorance</a:t>
            </a:r>
          </a:p>
          <a:p>
            <a:pPr>
              <a:lnSpc>
                <a:spcPct val="170000"/>
              </a:lnSpc>
            </a:pPr>
            <a:r>
              <a:rPr lang="en-US" altLang="en-US" dirty="0"/>
              <a:t>Because of its promise of power</a:t>
            </a:r>
          </a:p>
          <a:p>
            <a:pPr>
              <a:lnSpc>
                <a:spcPct val="170000"/>
              </a:lnSpc>
            </a:pPr>
            <a:r>
              <a:rPr lang="en-US" altLang="en-US" dirty="0"/>
              <a:t>Because of curiosity</a:t>
            </a:r>
          </a:p>
          <a:p>
            <a:pPr>
              <a:lnSpc>
                <a:spcPct val="170000"/>
              </a:lnSpc>
            </a:pPr>
            <a:r>
              <a:rPr lang="en-US" altLang="en-US" dirty="0"/>
              <a:t>Because of personal needs…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5955">
                                            <p:txEl>
                                              <p:pRg st="4" end="4"/>
                                            </p:txEl>
                                          </p:spTgt>
                                        </p:tgtEl>
                                        <p:attrNameLst>
                                          <p:attrName>style.visibility</p:attrName>
                                        </p:attrNameLst>
                                      </p:cBhvr>
                                      <p:to>
                                        <p:strVal val="visible"/>
                                      </p:to>
                                    </p:set>
                                    <p:anim calcmode="lin" valueType="num">
                                      <p:cBhvr>
                                        <p:cTn id="7" dur="500" fill="hold"/>
                                        <p:tgtEl>
                                          <p:spTgt spid="125955">
                                            <p:txEl>
                                              <p:pRg st="4" end="4"/>
                                            </p:txEl>
                                          </p:spTgt>
                                        </p:tgtEl>
                                        <p:attrNameLst>
                                          <p:attrName>ppt_w</p:attrName>
                                        </p:attrNameLst>
                                      </p:cBhvr>
                                      <p:tavLst>
                                        <p:tav tm="0">
                                          <p:val>
                                            <p:fltVal val="0"/>
                                          </p:val>
                                        </p:tav>
                                        <p:tav tm="100000">
                                          <p:val>
                                            <p:strVal val="#ppt_w"/>
                                          </p:val>
                                        </p:tav>
                                      </p:tavLst>
                                    </p:anim>
                                    <p:anim calcmode="lin" valueType="num">
                                      <p:cBhvr>
                                        <p:cTn id="8" dur="500" fill="hold"/>
                                        <p:tgtEl>
                                          <p:spTgt spid="125955">
                                            <p:txEl>
                                              <p:pRg st="4" end="4"/>
                                            </p:txEl>
                                          </p:spTgt>
                                        </p:tgtEl>
                                        <p:attrNameLst>
                                          <p:attrName>ppt_h</p:attrName>
                                        </p:attrNameLst>
                                      </p:cBhvr>
                                      <p:tavLst>
                                        <p:tav tm="0">
                                          <p:val>
                                            <p:fltVal val="0"/>
                                          </p:val>
                                        </p:tav>
                                        <p:tav tm="100000">
                                          <p:val>
                                            <p:strVal val="#ppt_h"/>
                                          </p:val>
                                        </p:tav>
                                      </p:tavLst>
                                    </p:anim>
                                    <p:animEffect transition="in" filter="fade">
                                      <p:cBhvr>
                                        <p:cTn id="9" dur="500"/>
                                        <p:tgtEl>
                                          <p:spTgt spid="12595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2FD5-E808-479D-938B-5B292035930F}"/>
              </a:ext>
            </a:extLst>
          </p:cNvPr>
          <p:cNvSpPr>
            <a:spLocks noGrp="1"/>
          </p:cNvSpPr>
          <p:nvPr>
            <p:ph type="title"/>
          </p:nvPr>
        </p:nvSpPr>
        <p:spPr>
          <a:xfrm>
            <a:off x="394637" y="654518"/>
            <a:ext cx="11559940" cy="885524"/>
          </a:xfrm>
        </p:spPr>
        <p:txBody>
          <a:bodyPr>
            <a:noAutofit/>
          </a:bodyPr>
          <a:lstStyle/>
          <a:p>
            <a:r>
              <a:rPr lang="en-US" sz="5400" dirty="0">
                <a:solidFill>
                  <a:schemeClr val="accent2">
                    <a:lumMod val="20000"/>
                    <a:lumOff val="80000"/>
                  </a:schemeClr>
                </a:solidFill>
                <a:latin typeface="Ravie" panose="04040805050809020602" pitchFamily="82" charset="0"/>
              </a:rPr>
              <a:t>1) Biblical Demonology</a:t>
            </a:r>
          </a:p>
        </p:txBody>
      </p:sp>
      <p:sp>
        <p:nvSpPr>
          <p:cNvPr id="3" name="Content Placeholder 2">
            <a:extLst>
              <a:ext uri="{FF2B5EF4-FFF2-40B4-BE49-F238E27FC236}">
                <a16:creationId xmlns:a16="http://schemas.microsoft.com/office/drawing/2014/main" id="{8737C609-640A-4C11-8AC6-B0E596AF1D64}"/>
              </a:ext>
            </a:extLst>
          </p:cNvPr>
          <p:cNvSpPr>
            <a:spLocks noGrp="1"/>
          </p:cNvSpPr>
          <p:nvPr>
            <p:ph idx="1"/>
          </p:nvPr>
        </p:nvSpPr>
        <p:spPr>
          <a:xfrm>
            <a:off x="1029903" y="2146434"/>
            <a:ext cx="10580905" cy="5553778"/>
          </a:xfrm>
        </p:spPr>
        <p:txBody>
          <a:bodyPr>
            <a:normAutofit/>
          </a:bodyPr>
          <a:lstStyle/>
          <a:p>
            <a:r>
              <a:rPr lang="en-US" sz="4000" dirty="0">
                <a:solidFill>
                  <a:schemeClr val="accent1">
                    <a:lumMod val="20000"/>
                    <a:lumOff val="80000"/>
                  </a:schemeClr>
                </a:solidFill>
                <a:latin typeface="Castellar" panose="020A0402060406010301" pitchFamily="18" charset="0"/>
              </a:rPr>
              <a:t>Study of Satan</a:t>
            </a:r>
          </a:p>
          <a:p>
            <a:r>
              <a:rPr lang="en-US" sz="4000" dirty="0">
                <a:solidFill>
                  <a:schemeClr val="accent1">
                    <a:lumMod val="20000"/>
                    <a:lumOff val="80000"/>
                  </a:schemeClr>
                </a:solidFill>
                <a:latin typeface="Castellar" panose="020A0402060406010301" pitchFamily="18" charset="0"/>
                <a:hlinkClick r:id="rId3" action="ppaction://hlinksldjump"/>
              </a:rPr>
              <a:t>Satan Worshipers</a:t>
            </a:r>
            <a:endParaRPr lang="en-US" sz="4000" dirty="0">
              <a:solidFill>
                <a:schemeClr val="accent1">
                  <a:lumMod val="20000"/>
                  <a:lumOff val="80000"/>
                </a:schemeClr>
              </a:solidFill>
              <a:latin typeface="Castellar" panose="020A0402060406010301" pitchFamily="18" charset="0"/>
            </a:endParaRPr>
          </a:p>
          <a:p>
            <a:r>
              <a:rPr lang="en-US" sz="4000" dirty="0">
                <a:solidFill>
                  <a:schemeClr val="accent1">
                    <a:lumMod val="20000"/>
                    <a:lumOff val="80000"/>
                  </a:schemeClr>
                </a:solidFill>
                <a:latin typeface="Castellar" panose="020A0402060406010301" pitchFamily="18" charset="0"/>
                <a:hlinkClick r:id="rId4" action="ppaction://hlinksldjump"/>
              </a:rPr>
              <a:t>Bible DEMONOLOGY</a:t>
            </a:r>
            <a:endParaRPr lang="en-US" sz="4000" dirty="0">
              <a:solidFill>
                <a:schemeClr val="accent1">
                  <a:lumMod val="20000"/>
                  <a:lumOff val="80000"/>
                </a:schemeClr>
              </a:solidFill>
              <a:latin typeface="Castellar" panose="020A0402060406010301" pitchFamily="18" charset="0"/>
            </a:endParaRPr>
          </a:p>
          <a:p>
            <a:r>
              <a:rPr lang="en-US" sz="4000" dirty="0">
                <a:solidFill>
                  <a:schemeClr val="accent1">
                    <a:lumMod val="20000"/>
                    <a:lumOff val="80000"/>
                  </a:schemeClr>
                </a:solidFill>
                <a:latin typeface="Castellar" panose="020A0402060406010301" pitchFamily="18" charset="0"/>
                <a:hlinkClick r:id="rId5" action="ppaction://hlinksldjump"/>
              </a:rPr>
              <a:t>THE OCCULT: ORIGINS</a:t>
            </a:r>
            <a:endParaRPr lang="en-US" sz="4000" dirty="0">
              <a:solidFill>
                <a:schemeClr val="accent1">
                  <a:lumMod val="20000"/>
                  <a:lumOff val="80000"/>
                </a:schemeClr>
              </a:solidFill>
              <a:latin typeface="Castellar" panose="020A0402060406010301" pitchFamily="18" charset="0"/>
            </a:endParaRPr>
          </a:p>
          <a:p>
            <a:r>
              <a:rPr lang="en-US" sz="4000" dirty="0">
                <a:solidFill>
                  <a:schemeClr val="accent1">
                    <a:lumMod val="20000"/>
                    <a:lumOff val="80000"/>
                  </a:schemeClr>
                </a:solidFill>
                <a:latin typeface="Castellar" panose="020A0402060406010301" pitchFamily="18" charset="0"/>
                <a:hlinkClick r:id="rId6" action="ppaction://hlinksldjump"/>
              </a:rPr>
              <a:t>The Occult: Overview</a:t>
            </a:r>
            <a:endParaRPr lang="en-US" sz="4000" dirty="0">
              <a:solidFill>
                <a:schemeClr val="accent1">
                  <a:lumMod val="20000"/>
                  <a:lumOff val="80000"/>
                </a:schemeClr>
              </a:solidFill>
              <a:latin typeface="Castellar" panose="020A0402060406010301" pitchFamily="18" charset="0"/>
            </a:endParaRPr>
          </a:p>
          <a:p>
            <a:r>
              <a:rPr lang="en-US" sz="4000" dirty="0">
                <a:solidFill>
                  <a:schemeClr val="accent1">
                    <a:lumMod val="20000"/>
                    <a:lumOff val="80000"/>
                  </a:schemeClr>
                </a:solidFill>
                <a:latin typeface="Castellar" panose="020A0402060406010301" pitchFamily="18" charset="0"/>
                <a:hlinkClick r:id="rId7" action="ppaction://hlinksldjump"/>
              </a:rPr>
              <a:t>THE OCCULT: God’s Word</a:t>
            </a:r>
            <a:endParaRPr lang="en-US" sz="40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p:txBody>
      </p:sp>
    </p:spTree>
    <p:extLst>
      <p:ext uri="{BB962C8B-B14F-4D97-AF65-F5344CB8AC3E}">
        <p14:creationId xmlns:p14="http://schemas.microsoft.com/office/powerpoint/2010/main" val="42525979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689558"/>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932154"/>
            <a:ext cx="11719249" cy="5683249"/>
          </a:xfrm>
          <a:solidFill>
            <a:schemeClr val="accent2">
              <a:lumMod val="20000"/>
              <a:lumOff val="80000"/>
            </a:schemeClr>
          </a:solidFill>
          <a:ln>
            <a:noFill/>
          </a:ln>
        </p:spPr>
        <p:txBody>
          <a:bodyPr>
            <a:normAutofit/>
          </a:bodyPr>
          <a:lstStyle/>
          <a:p>
            <a:pPr algn="just" rtl="0"/>
            <a:r>
              <a:rPr lang="en-US" sz="1200" b="1" dirty="0">
                <a:latin typeface="Open Sans"/>
              </a:rPr>
              <a:t>B.	</a:t>
            </a:r>
            <a:r>
              <a:rPr lang="en-US" sz="1200" b="1" u="sng" dirty="0">
                <a:latin typeface="Open Sans"/>
              </a:rPr>
              <a:t>THE RESULTS OF HIS FALL</a:t>
            </a:r>
          </a:p>
          <a:p>
            <a:pPr algn="just" rtl="0"/>
            <a:r>
              <a:rPr lang="en-US" sz="1200" b="1" dirty="0">
                <a:latin typeface="Open Sans"/>
              </a:rPr>
              <a:t>1.	</a:t>
            </a:r>
            <a:r>
              <a:rPr lang="en-US" sz="1200" b="1" i="1" u="sng" dirty="0">
                <a:latin typeface="Open Sans"/>
              </a:rPr>
              <a:t>Satan was no longer “Lucifer” (“day star”) but “Satan” (“adversary,” “opposer”)—He was no longer a reflector of God’s glory but an opposer of God’s will.</a:t>
            </a:r>
          </a:p>
          <a:p>
            <a:pPr algn="just" rtl="0"/>
            <a:r>
              <a:rPr lang="en-US" sz="1200" b="1" dirty="0">
                <a:latin typeface="Open Sans"/>
              </a:rPr>
              <a:t>2.	</a:t>
            </a:r>
            <a:r>
              <a:rPr lang="en-US" sz="1200" b="1" i="1" u="sng" dirty="0">
                <a:latin typeface="Open Sans"/>
              </a:rPr>
              <a:t>Satan was left with wisdom but it was corrupted (Ezek. 28:17)—His wisdom was henceforth used to promote evil and not good.</a:t>
            </a:r>
          </a:p>
          <a:p>
            <a:pPr algn="just" rtl="0"/>
            <a:r>
              <a:rPr lang="en-US" sz="1200" b="1" dirty="0">
                <a:latin typeface="Open Sans"/>
              </a:rPr>
              <a:t>3.	</a:t>
            </a:r>
            <a:r>
              <a:rPr lang="en-US" sz="1200" b="1" i="1" u="sng" dirty="0">
                <a:latin typeface="Open Sans"/>
              </a:rPr>
              <a:t>Satan was the first sinner—He was the first of God’s creatures to challenge the authority of God. He, being the first sinner, became the “father” of sinners, John 8:44.</a:t>
            </a:r>
          </a:p>
          <a:p>
            <a:pPr algn="just" rtl="0"/>
            <a:r>
              <a:rPr lang="en-US" sz="1200" b="1" dirty="0">
                <a:latin typeface="Open Sans"/>
              </a:rPr>
              <a:t>4.	</a:t>
            </a:r>
            <a:r>
              <a:rPr lang="en-US" sz="1200" b="1" i="1" u="sng" dirty="0">
                <a:latin typeface="Open Sans"/>
              </a:rPr>
              <a:t>Satan was the occasion for the fall of other angels—Through his evil example and evil influence, he occasioned the fall of one third of the other angels, 2 Peter 2:4; Jude 6; Rev. 12:4.</a:t>
            </a:r>
          </a:p>
          <a:p>
            <a:pPr algn="just" rtl="0"/>
            <a:r>
              <a:rPr lang="en-US" sz="1200" b="1" dirty="0">
                <a:latin typeface="Open Sans"/>
              </a:rPr>
              <a:t>5.	</a:t>
            </a:r>
            <a:r>
              <a:rPr lang="en-US" sz="1200" b="1" i="1" u="sng" dirty="0">
                <a:latin typeface="Open Sans"/>
              </a:rPr>
              <a:t>Satan was condemned and sentenced to be destroyed—Sin brings guilt, condemnation, and punishment. When Satan sinned, he was declared to be guilty, Ezek. 28:16, he was condemned, 1 Tim. 3:6, and he was sentenced to be destroyed, Isa. 14:12–17; Ezek. 28:16–19; Luke 10:18; Rev. 20:10 (and the lake of fire was prepared for him, Matt. 25:41). This sentence upon Satan will be executed. He will at that time be cast into the lake of fire, Rev. 20:10.</a:t>
            </a:r>
          </a:p>
          <a:p>
            <a:pPr algn="just" rtl="0"/>
            <a:r>
              <a:rPr lang="en-US" sz="1200" dirty="0"/>
              <a:t>This sentence was delayed in its execution but it is certain to be carried out for no grace is provided for Satan and the angels who fell with him. The execution of the sentence is delayed: (1) that God might make a full display of His sovereignty over His creatures and (2) that God might provide opposition for His people for the development of their spiritual muscles.</a:t>
            </a:r>
          </a:p>
          <a:p>
            <a:pPr algn="just" rtl="0"/>
            <a:r>
              <a:rPr lang="en-US" sz="1200" b="1" dirty="0">
                <a:latin typeface="Open Sans"/>
              </a:rPr>
              <a:t>6.	</a:t>
            </a:r>
            <a:r>
              <a:rPr lang="en-US" sz="1200" b="1" i="1" u="sng" dirty="0">
                <a:latin typeface="Open Sans"/>
              </a:rPr>
              <a:t>Satan was cast forth from the mountain of God (Ezek. 28:16)—He was evicted from his office (of being “the anointed cherub that </a:t>
            </a:r>
            <a:r>
              <a:rPr lang="en-US" sz="1200" b="1" i="1" u="sng" dirty="0" err="1">
                <a:latin typeface="Open Sans"/>
              </a:rPr>
              <a:t>covereth</a:t>
            </a:r>
            <a:r>
              <a:rPr lang="en-US" sz="1200" b="1" i="1" u="sng" dirty="0">
                <a:latin typeface="Open Sans"/>
              </a:rPr>
              <a:t>”) and from his place of governmental authority over the creation, but he was permitted to retain his governmental authority over the fallen angels, Matt. 12:24.</a:t>
            </a:r>
          </a:p>
          <a:p>
            <a:pPr algn="just" rtl="0"/>
            <a:r>
              <a:rPr lang="en-US" sz="1200" dirty="0"/>
              <a:t>Satan’s eviction from his exalted office does not mean that he no longer has access to heaven for he does have access to heaven, Job 1:6, 7; Rev. 12:7–9.</a:t>
            </a:r>
          </a:p>
          <a:p>
            <a:pPr lvl="1"/>
            <a:r>
              <a:rPr lang="en-US" dirty="0"/>
              <a:t> Gingrich, R. E. (2000).  (pp. 89). Memphis, TN: Riverside Printing.</a:t>
            </a:r>
          </a:p>
          <a:p>
            <a:pPr algn="just" rtl="0"/>
            <a:endParaRPr lang="en-US" dirty="0"/>
          </a:p>
          <a:p>
            <a:r>
              <a:rPr lang="en-US" b="0" i="0" u="none" strike="noStrike" baseline="0" dirty="0"/>
              <a:t> Gingrich, R. E. (2000). </a:t>
            </a:r>
            <a:r>
              <a:rPr lang="en-US" b="0" i="1" u="sng" strike="noStrike" baseline="0" dirty="0">
                <a:solidFill>
                  <a:srgbClr val="0000FF"/>
                </a:solidFill>
                <a:hlinkClick r:id="rId3"/>
              </a:rPr>
              <a:t>The History of Satan</a:t>
            </a:r>
            <a:r>
              <a:rPr lang="en-US" b="0" i="0" u="none" strike="noStrike" baseline="0" dirty="0">
                <a:solidFill>
                  <a:srgbClr val="0000FF"/>
                </a:solidFill>
                <a:hlinkClick r:id="rId3"/>
              </a:rPr>
              <a:t> (pp. 8–9). Memphis, TN: Riverside Printing.</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4156135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3" name="Rectangle 3">
            <a:extLst>
              <a:ext uri="{FF2B5EF4-FFF2-40B4-BE49-F238E27FC236}">
                <a16:creationId xmlns:a16="http://schemas.microsoft.com/office/drawing/2014/main" id="{08C0CFA1-43B6-4161-A5C5-F0BCBAFDA7F5}"/>
              </a:ext>
            </a:extLst>
          </p:cNvPr>
          <p:cNvSpPr>
            <a:spLocks noGrp="1" noChangeArrowheads="1"/>
          </p:cNvSpPr>
          <p:nvPr>
            <p:ph type="body" idx="1"/>
          </p:nvPr>
        </p:nvSpPr>
        <p:spPr>
          <a:xfrm>
            <a:off x="1530416" y="1219200"/>
            <a:ext cx="10051983" cy="5410200"/>
          </a:xfrm>
        </p:spPr>
        <p:txBody>
          <a:bodyPr/>
          <a:lstStyle/>
          <a:p>
            <a:pPr>
              <a:lnSpc>
                <a:spcPct val="230000"/>
              </a:lnSpc>
            </a:pPr>
            <a:r>
              <a:rPr lang="en-US" altLang="en-US" dirty="0"/>
              <a:t>A need for hope</a:t>
            </a:r>
          </a:p>
          <a:p>
            <a:pPr>
              <a:lnSpc>
                <a:spcPct val="230000"/>
              </a:lnSpc>
            </a:pPr>
            <a:r>
              <a:rPr lang="en-US" altLang="en-US" dirty="0"/>
              <a:t>A need to escape present reality</a:t>
            </a:r>
          </a:p>
          <a:p>
            <a:pPr>
              <a:lnSpc>
                <a:spcPct val="230000"/>
              </a:lnSpc>
            </a:pPr>
            <a:r>
              <a:rPr lang="en-US" altLang="en-US" dirty="0"/>
              <a:t>A need for security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28003">
                                            <p:txEl>
                                              <p:pRg st="0" end="0"/>
                                            </p:txEl>
                                          </p:spTgt>
                                        </p:tgtEl>
                                        <p:attrNameLst>
                                          <p:attrName>style.visibility</p:attrName>
                                        </p:attrNameLst>
                                      </p:cBhvr>
                                      <p:to>
                                        <p:strVal val="visible"/>
                                      </p:to>
                                    </p:set>
                                    <p:anim calcmode="lin" valueType="num">
                                      <p:cBhvr>
                                        <p:cTn id="7" dur="500" fill="hold"/>
                                        <p:tgtEl>
                                          <p:spTgt spid="12800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2800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2800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8003">
                                            <p:txEl>
                                              <p:pRg st="1" end="1"/>
                                            </p:txEl>
                                          </p:spTgt>
                                        </p:tgtEl>
                                        <p:attrNameLst>
                                          <p:attrName>style.visibility</p:attrName>
                                        </p:attrNameLst>
                                      </p:cBhvr>
                                      <p:to>
                                        <p:strVal val="visible"/>
                                      </p:to>
                                    </p:set>
                                    <p:anim calcmode="lin" valueType="num">
                                      <p:cBhvr>
                                        <p:cTn id="14" dur="500" fill="hold"/>
                                        <p:tgtEl>
                                          <p:spTgt spid="12800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2800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2800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28003">
                                            <p:txEl>
                                              <p:pRg st="2" end="2"/>
                                            </p:txEl>
                                          </p:spTgt>
                                        </p:tgtEl>
                                        <p:attrNameLst>
                                          <p:attrName>style.visibility</p:attrName>
                                        </p:attrNameLst>
                                      </p:cBhvr>
                                      <p:to>
                                        <p:strVal val="visible"/>
                                      </p:to>
                                    </p:set>
                                    <p:anim calcmode="lin" valueType="num">
                                      <p:cBhvr>
                                        <p:cTn id="21" dur="500" fill="hold"/>
                                        <p:tgtEl>
                                          <p:spTgt spid="12800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2800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280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3" grpId="0" uiExpand="1" build="p"/>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1" name="Rectangle 3">
            <a:extLst>
              <a:ext uri="{FF2B5EF4-FFF2-40B4-BE49-F238E27FC236}">
                <a16:creationId xmlns:a16="http://schemas.microsoft.com/office/drawing/2014/main" id="{1808A782-043D-4812-8A47-ED57DD486728}"/>
              </a:ext>
            </a:extLst>
          </p:cNvPr>
          <p:cNvSpPr>
            <a:spLocks noGrp="1" noChangeArrowheads="1"/>
          </p:cNvSpPr>
          <p:nvPr>
            <p:ph type="body" idx="1"/>
          </p:nvPr>
        </p:nvSpPr>
        <p:spPr>
          <a:xfrm>
            <a:off x="609600" y="1540042"/>
            <a:ext cx="10972800" cy="5089358"/>
          </a:xfrm>
        </p:spPr>
        <p:txBody>
          <a:bodyPr/>
          <a:lstStyle/>
          <a:p>
            <a:pPr>
              <a:lnSpc>
                <a:spcPct val="140000"/>
              </a:lnSpc>
            </a:pPr>
            <a:r>
              <a:rPr lang="en-US" altLang="en-US" dirty="0"/>
              <a:t>Remember to flee temptation.</a:t>
            </a:r>
          </a:p>
          <a:p>
            <a:pPr>
              <a:lnSpc>
                <a:spcPct val="140000"/>
              </a:lnSpc>
            </a:pPr>
            <a:r>
              <a:rPr lang="en-US" altLang="en-US" dirty="0"/>
              <a:t>Remember there’s nothing like “charmed luck”.</a:t>
            </a:r>
          </a:p>
          <a:p>
            <a:pPr>
              <a:lnSpc>
                <a:spcPct val="140000"/>
              </a:lnSpc>
            </a:pPr>
            <a:r>
              <a:rPr lang="en-US" altLang="en-US" dirty="0"/>
              <a:t>Remember that occultic arts may look appealing, but they are devilish.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30051">
                                            <p:txEl>
                                              <p:pRg st="0" end="0"/>
                                            </p:txEl>
                                          </p:spTgt>
                                        </p:tgtEl>
                                        <p:attrNameLst>
                                          <p:attrName>style.visibility</p:attrName>
                                        </p:attrNameLst>
                                      </p:cBhvr>
                                      <p:to>
                                        <p:strVal val="visible"/>
                                      </p:to>
                                    </p:set>
                                    <p:anim calcmode="lin" valueType="num">
                                      <p:cBhvr>
                                        <p:cTn id="7" dur="500" fill="hold"/>
                                        <p:tgtEl>
                                          <p:spTgt spid="13005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3005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3005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30051">
                                            <p:txEl>
                                              <p:pRg st="1" end="1"/>
                                            </p:txEl>
                                          </p:spTgt>
                                        </p:tgtEl>
                                        <p:attrNameLst>
                                          <p:attrName>style.visibility</p:attrName>
                                        </p:attrNameLst>
                                      </p:cBhvr>
                                      <p:to>
                                        <p:strVal val="visible"/>
                                      </p:to>
                                    </p:set>
                                    <p:anim calcmode="lin" valueType="num">
                                      <p:cBhvr>
                                        <p:cTn id="14" dur="500" fill="hold"/>
                                        <p:tgtEl>
                                          <p:spTgt spid="130051">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30051">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3005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30051">
                                            <p:txEl>
                                              <p:pRg st="2" end="2"/>
                                            </p:txEl>
                                          </p:spTgt>
                                        </p:tgtEl>
                                        <p:attrNameLst>
                                          <p:attrName>style.visibility</p:attrName>
                                        </p:attrNameLst>
                                      </p:cBhvr>
                                      <p:to>
                                        <p:strVal val="visible"/>
                                      </p:to>
                                    </p:set>
                                    <p:anim calcmode="lin" valueType="num">
                                      <p:cBhvr>
                                        <p:cTn id="21" dur="500" fill="hold"/>
                                        <p:tgtEl>
                                          <p:spTgt spid="130051">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30051">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3005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51" grpId="0" uiExpand="1" build="p"/>
    </p:bldLst>
  </p:timing>
</p:sld>
</file>

<file path=ppt/slides/slide202.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9600" b="1" dirty="0">
                <a:solidFill>
                  <a:srgbClr val="8B2939"/>
                </a:solidFill>
                <a:effectLst>
                  <a:outerShdw blurRad="38100" dist="38100" dir="2700000" algn="tl">
                    <a:srgbClr val="000000">
                      <a:alpha val="43137"/>
                    </a:srgbClr>
                  </a:outerShdw>
                </a:effectLst>
              </a:rPr>
              <a:t>THE OCCULT: GOD’S WORD</a:t>
            </a:r>
          </a:p>
        </p:txBody>
      </p:sp>
      <p:sp>
        <p:nvSpPr>
          <p:cNvPr id="6" name="Action Button: Go Back or Previous 5">
            <a:hlinkClick r:id="rId2" action="ppaction://hlinksldjump" highlightClick="1"/>
            <a:extLst>
              <a:ext uri="{FF2B5EF4-FFF2-40B4-BE49-F238E27FC236}">
                <a16:creationId xmlns:a16="http://schemas.microsoft.com/office/drawing/2014/main" id="{C017C2AC-4EAB-4440-9C06-BAFF18BC6830}"/>
              </a:ext>
            </a:extLst>
          </p:cNvPr>
          <p:cNvSpPr/>
          <p:nvPr/>
        </p:nvSpPr>
        <p:spPr>
          <a:xfrm>
            <a:off x="9914021" y="4754879"/>
            <a:ext cx="830660" cy="676657"/>
          </a:xfrm>
          <a:prstGeom prst="actionButtonBackPrevious">
            <a:avLst/>
          </a:prstGeom>
          <a:blipFill>
            <a:blip r:embed="rId3"/>
            <a:tile tx="0" ty="0" sx="100000" sy="100000" flip="none" algn="tl"/>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9798899"/>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6246C8F-0340-4D91-B1CD-723E6F1A0CA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595" y="242596"/>
            <a:ext cx="11706810" cy="6372517"/>
          </a:xfrm>
          <a:prstGeom prst="rect">
            <a:avLst/>
          </a:prstGeom>
        </p:spPr>
      </p:pic>
      <p:sp>
        <p:nvSpPr>
          <p:cNvPr id="5" name="Rectangle 4">
            <a:extLst>
              <a:ext uri="{FF2B5EF4-FFF2-40B4-BE49-F238E27FC236}">
                <a16:creationId xmlns:a16="http://schemas.microsoft.com/office/drawing/2014/main" id="{C5C3B99A-A500-4672-84E5-B267F1A25D03}"/>
              </a:ext>
            </a:extLst>
          </p:cNvPr>
          <p:cNvSpPr/>
          <p:nvPr/>
        </p:nvSpPr>
        <p:spPr>
          <a:xfrm>
            <a:off x="1434164" y="2967334"/>
            <a:ext cx="9298004" cy="1569660"/>
          </a:xfrm>
          <a:prstGeom prst="rect">
            <a:avLst/>
          </a:prstGeom>
          <a:noFill/>
        </p:spPr>
        <p:txBody>
          <a:bodyPr wrap="square" lIns="91440" tIns="45720" rIns="91440" bIns="45720">
            <a:spAutoFit/>
          </a:bodyPr>
          <a:lstStyle/>
          <a:p>
            <a:pPr algn="ctr"/>
            <a:r>
              <a:rPr lang="en-US" sz="9600" b="1"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rPr>
              <a:t>PROHIBITION</a:t>
            </a:r>
            <a:endParaRPr lang="en-US" sz="9600" b="1" cap="none" spc="0"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7794984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04.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lnSpcReduction="10000"/>
          </a:bodyPr>
          <a:lstStyle/>
          <a:p>
            <a:pPr marL="0" marR="0">
              <a:lnSpc>
                <a:spcPct val="107000"/>
              </a:lnSpc>
              <a:spcBef>
                <a:spcPts val="0"/>
              </a:spcBef>
              <a:spcAft>
                <a:spcPts val="800"/>
              </a:spcAft>
            </a:pPr>
            <a:r>
              <a:rPr lang="en-US" sz="3200" b="1"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Spiritists</a:t>
            </a:r>
            <a:r>
              <a:rPr lang="en-US" sz="32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have a pantheistic idea of deity and generally abrogate the idea of a personal God. They deny the foundation doctrine trine of the deity of Christ, making him only a "Master Medium," and His miraculous conception is to them "merely a fabulous tale." They reject the Bible doctrine of atonement, alleging that "one can see no justice in a vicarious sacrifice, nor in the God who could be placated by such means." They scoff at man's depravity, insisting "never was there any evidence of a fall." In their thinking, "Hell ... drops out altogether" as an "odious conception, so blasphemous in its view of the Creator" and "as a permanent place does not exist. "</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6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1971-1975). Kindle Edition. </a:t>
            </a:r>
          </a:p>
        </p:txBody>
      </p:sp>
    </p:spTree>
    <p:extLst>
      <p:ext uri="{BB962C8B-B14F-4D97-AF65-F5344CB8AC3E}">
        <p14:creationId xmlns:p14="http://schemas.microsoft.com/office/powerpoint/2010/main" val="121416869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05.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113539"/>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242597"/>
            <a:ext cx="11719249" cy="6372808"/>
          </a:xfrm>
          <a:solidFill>
            <a:schemeClr val="accent2">
              <a:lumMod val="20000"/>
              <a:lumOff val="80000"/>
            </a:schemeClr>
          </a:solidFill>
          <a:ln>
            <a:noFill/>
          </a:ln>
        </p:spPr>
        <p:txBody>
          <a:bodyPr>
            <a:normAutofit fontScale="55000" lnSpcReduction="20000"/>
          </a:bodyPr>
          <a:lstStyle/>
          <a:p>
            <a:pPr marL="0" marR="0" algn="ctr">
              <a:lnSpc>
                <a:spcPct val="107000"/>
              </a:lnSpc>
              <a:spcBef>
                <a:spcPts val="1200"/>
              </a:spcBef>
              <a:spcAft>
                <a:spcPts val="1200"/>
              </a:spcAft>
            </a:pPr>
            <a:r>
              <a:rPr lang="en-US" sz="44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Opposition to the Revealed Word of God </a:t>
            </a:r>
            <a:endParaRPr lang="en-US" sz="44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1200"/>
              </a:spcBef>
              <a:spcAft>
                <a:spcPts val="1200"/>
              </a:spcAft>
            </a:pPr>
            <a:r>
              <a:rPr lang="en-US" sz="3300" b="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The Holy Scripture identifies the following occultic practices: </a:t>
            </a:r>
            <a:endParaRPr lang="en-US" sz="33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Astrology</a:t>
            </a:r>
            <a:r>
              <a:rPr lang="en-US" sz="1800"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(Deuteronomy 18:10)—sometimes referred to as “observing times” and includes the practice of horoscopes and predictions by the stars (Isaiah 47:12, 13).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Divination</a:t>
            </a:r>
            <a:r>
              <a:rPr lang="en-US" sz="1800"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(Deuteronomy 18:9-14; Isaiah 44:25; Jeremiah 27:9)—the act of telling the fortunes of people. The Lord calls such a “lie” and deception (Jeremiah 14:14; Ezekiel 13:8) and commands Israel not to live with such people (Ezekiel 13:9; Leviticus 20:27). God says that such practices make one a “fool” (Isaiah 44:25).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Enchantments</a:t>
            </a:r>
            <a:r>
              <a:rPr lang="en-US" sz="1800"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(Exodus 7:11)—are referred to as “incantations” in some translations. Sometimes these are called “spells” or “charming” (Deuteronomy 18:10-12; Isaiah 19:3, KJV).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Magic</a:t>
            </a:r>
            <a:r>
              <a:rPr lang="en-US" sz="1800"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 </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(Exodus 7:11)—are deceptions used to manipulate people to forsake God (Acts 13:6-12; Deuteronomy 18:10-12).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Mediums</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—called “spiritualism” or “necromancy.” It is the attempt to call dead spirits to offer knowledge and direction to the living (Deuteronomy 18:10-18; 2 Kings 21:6). This is usually different from </a:t>
            </a:r>
            <a:r>
              <a:rPr lang="en-US" sz="1800"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“wizardry” </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which relies upon a “familiar spirit” for guidance. Use of mediums is called a “defilement” (Leviticus 19:31). We are told not to try to contact the spirits of the dead (Isaiah 8:19, 20).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Omens/Signs</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—are not to be sought for directing life’s choices (Isaiah 44:25). God wants His followers to make decisions based upon trust and study of the Bible, not signs! It is an abomination to seek signs (Deuteronomy 18:10-12).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Prognostication/Soothsaying/Clairvoyance</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—are practices that claim one is able to “see” into the dark future. Such were proven to be liars and faulty (Isaiah 47:13-15; Jeremiah 27:9, 10; Deuteronomy 18:10-12).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Sorcery</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—is the practice of cutting herbs and mixing tonics to bring about certain events. It was forbidden by God (Deuteronomy 18:10-12; Micah 5:12; Galatians 5:20; Revelation 21:8). It was required for Christians to give up such at conversion (Acts 19:19).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Witchcraft</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—is the practice of worshiping nature and believing that the god and goddess of Nature can help mankind. This is often mixed with other occultic practices. It is forbidden by God (Deuteronomy 18:10-12; Micah 5:12), It removes peace from the land (2 Kings 9:22). It is strictly condemned (Galatians 5:20).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217170" marR="0" indent="-217805" algn="just">
              <a:lnSpc>
                <a:spcPct val="107000"/>
              </a:lnSpc>
              <a:spcBef>
                <a:spcPts val="1200"/>
              </a:spcBef>
              <a:spcAft>
                <a:spcPts val="1200"/>
              </a:spcAft>
            </a:pPr>
            <a:r>
              <a:rPr lang="en-US" sz="1800" b="1" i="1"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Wizard</a:t>
            </a:r>
            <a:r>
              <a:rPr lang="en-US" sz="1800" dirty="0">
                <a:solidFill>
                  <a:srgbClr val="C0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—is one who has a “familiar spirit.” This was a spirit who had regular contact with the mortal. It is forbidden by God (Deut.18:10-12). Those who practice this have no truth in them (Isaiah 8:20) </a:t>
            </a: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215613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0" end="0"/>
                                            </p:txEl>
                                          </p:spTgt>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10" presetClass="emph" presetSubtype="0" fill="hold" nodeType="clickEffect">
                                  <p:stCondLst>
                                    <p:cond delay="0"/>
                                  </p:stCondLst>
                                  <p:childTnLst>
                                    <p:anim calcmode="discrete" valueType="str">
                                      <p:cBhvr override="childStyle">
                                        <p:cTn id="10" dur="2000" fill="hold"/>
                                        <p:tgtEl>
                                          <p:spTgt spid="3">
                                            <p:txEl>
                                              <p:pRg st="1" end="1"/>
                                            </p:txEl>
                                          </p:spTgt>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anim calcmode="lin" valueType="num">
                                      <p:cBhvr>
                                        <p:cTn id="16"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7" dur="2000" fill="hold"/>
                                        <p:tgtEl>
                                          <p:spTgt spid="3">
                                            <p:txEl>
                                              <p:pRg st="2" end="2"/>
                                            </p:txEl>
                                          </p:spTgt>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anim calcmode="lin" valueType="num">
                                      <p:cBhvr>
                                        <p:cTn id="21"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2" dur="2000" fill="hold"/>
                                        <p:tgtEl>
                                          <p:spTgt spid="3">
                                            <p:txEl>
                                              <p:pRg st="3" end="3"/>
                                            </p:txEl>
                                          </p:spTgt>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2000"/>
                                        <p:tgtEl>
                                          <p:spTgt spid="3">
                                            <p:txEl>
                                              <p:pRg st="4" end="4"/>
                                            </p:txEl>
                                          </p:spTgt>
                                        </p:tgtEl>
                                      </p:cBhvr>
                                    </p:animEffect>
                                    <p:anim calcmode="lin" valueType="num">
                                      <p:cBhvr>
                                        <p:cTn id="26"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7" dur="2000" fill="hold"/>
                                        <p:tgtEl>
                                          <p:spTgt spid="3">
                                            <p:txEl>
                                              <p:pRg st="4" end="4"/>
                                            </p:txEl>
                                          </p:spTgt>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fade">
                                      <p:cBhvr>
                                        <p:cTn id="30" dur="2000"/>
                                        <p:tgtEl>
                                          <p:spTgt spid="3">
                                            <p:txEl>
                                              <p:pRg st="5" end="5"/>
                                            </p:txEl>
                                          </p:spTgt>
                                        </p:tgtEl>
                                      </p:cBhvr>
                                    </p:animEffect>
                                    <p:anim calcmode="lin" valueType="num">
                                      <p:cBhvr>
                                        <p:cTn id="31"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2" dur="2000" fill="hold"/>
                                        <p:tgtEl>
                                          <p:spTgt spid="3">
                                            <p:txEl>
                                              <p:pRg st="5" end="5"/>
                                            </p:txEl>
                                          </p:spTgt>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2000"/>
                                        <p:tgtEl>
                                          <p:spTgt spid="3">
                                            <p:txEl>
                                              <p:pRg st="6" end="6"/>
                                            </p:txEl>
                                          </p:spTgt>
                                        </p:tgtEl>
                                      </p:cBhvr>
                                    </p:animEffect>
                                    <p:anim calcmode="lin" valueType="num">
                                      <p:cBhvr>
                                        <p:cTn id="36"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37" dur="2000" fill="hold"/>
                                        <p:tgtEl>
                                          <p:spTgt spid="3">
                                            <p:txEl>
                                              <p:pRg st="6" end="6"/>
                                            </p:txEl>
                                          </p:spTgt>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fade">
                                      <p:cBhvr>
                                        <p:cTn id="40" dur="2000"/>
                                        <p:tgtEl>
                                          <p:spTgt spid="3">
                                            <p:txEl>
                                              <p:pRg st="7" end="7"/>
                                            </p:txEl>
                                          </p:spTgt>
                                        </p:tgtEl>
                                      </p:cBhvr>
                                    </p:animEffect>
                                    <p:anim calcmode="lin" valueType="num">
                                      <p:cBhvr>
                                        <p:cTn id="41"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7" end="7"/>
                                            </p:txEl>
                                          </p:spTgt>
                                        </p:tgtEl>
                                        <p:attrNameLst>
                                          <p:attrName>ppt_h</p:attrName>
                                        </p:attrNameLst>
                                      </p:cBhvr>
                                      <p:tavLst>
                                        <p:tav tm="0">
                                          <p:val>
                                            <p:strVal val="#ppt_h"/>
                                          </p:val>
                                        </p:tav>
                                        <p:tav tm="100000">
                                          <p:val>
                                            <p:strVal val="#ppt_h"/>
                                          </p:val>
                                        </p:tav>
                                      </p:tavLst>
                                    </p:anim>
                                  </p:childTnLst>
                                </p:cTn>
                              </p:par>
                              <p:par>
                                <p:cTn id="43" presetID="45" presetClass="entr" presetSubtype="0" fill="hold" nodeType="with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animEffect transition="in" filter="fade">
                                      <p:cBhvr>
                                        <p:cTn id="45" dur="2000"/>
                                        <p:tgtEl>
                                          <p:spTgt spid="3">
                                            <p:txEl>
                                              <p:pRg st="8" end="8"/>
                                            </p:txEl>
                                          </p:spTgt>
                                        </p:tgtEl>
                                      </p:cBhvr>
                                    </p:animEffect>
                                    <p:anim calcmode="lin" valueType="num">
                                      <p:cBhvr>
                                        <p:cTn id="46"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47" dur="2000" fill="hold"/>
                                        <p:tgtEl>
                                          <p:spTgt spid="3">
                                            <p:txEl>
                                              <p:pRg st="8" end="8"/>
                                            </p:txEl>
                                          </p:spTgt>
                                        </p:tgtEl>
                                        <p:attrNameLst>
                                          <p:attrName>ppt_h</p:attrName>
                                        </p:attrNameLst>
                                      </p:cBhvr>
                                      <p:tavLst>
                                        <p:tav tm="0">
                                          <p:val>
                                            <p:strVal val="#ppt_h"/>
                                          </p:val>
                                        </p:tav>
                                        <p:tav tm="100000">
                                          <p:val>
                                            <p:strVal val="#ppt_h"/>
                                          </p:val>
                                        </p:tav>
                                      </p:tavLst>
                                    </p:anim>
                                  </p:childTnLst>
                                </p:cTn>
                              </p:par>
                              <p:par>
                                <p:cTn id="48" presetID="45" presetClass="entr" presetSubtype="0" fill="hold" nodeType="with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2000"/>
                                        <p:tgtEl>
                                          <p:spTgt spid="3">
                                            <p:txEl>
                                              <p:pRg st="9" end="9"/>
                                            </p:txEl>
                                          </p:spTgt>
                                        </p:tgtEl>
                                      </p:cBhvr>
                                    </p:animEffect>
                                    <p:anim calcmode="lin" valueType="num">
                                      <p:cBhvr>
                                        <p:cTn id="51" dur="2000" fill="hold"/>
                                        <p:tgtEl>
                                          <p:spTgt spid="3">
                                            <p:txEl>
                                              <p:pRg st="9" end="9"/>
                                            </p:txEl>
                                          </p:spTgt>
                                        </p:tgtEl>
                                        <p:attrNameLst>
                                          <p:attrName>ppt_w</p:attrName>
                                        </p:attrNameLst>
                                      </p:cBhvr>
                                      <p:tavLst>
                                        <p:tav tm="0" fmla="#ppt_w*sin(2.5*pi*$)">
                                          <p:val>
                                            <p:fltVal val="0"/>
                                          </p:val>
                                        </p:tav>
                                        <p:tav tm="100000">
                                          <p:val>
                                            <p:fltVal val="1"/>
                                          </p:val>
                                        </p:tav>
                                      </p:tavLst>
                                    </p:anim>
                                    <p:anim calcmode="lin" valueType="num">
                                      <p:cBhvr>
                                        <p:cTn id="52" dur="2000" fill="hold"/>
                                        <p:tgtEl>
                                          <p:spTgt spid="3">
                                            <p:txEl>
                                              <p:pRg st="9" end="9"/>
                                            </p:txEl>
                                          </p:spTgt>
                                        </p:tgtEl>
                                        <p:attrNameLst>
                                          <p:attrName>ppt_h</p:attrName>
                                        </p:attrNameLst>
                                      </p:cBhvr>
                                      <p:tavLst>
                                        <p:tav tm="0">
                                          <p:val>
                                            <p:strVal val="#ppt_h"/>
                                          </p:val>
                                        </p:tav>
                                        <p:tav tm="100000">
                                          <p:val>
                                            <p:strVal val="#ppt_h"/>
                                          </p:val>
                                        </p:tav>
                                      </p:tavLst>
                                    </p:anim>
                                  </p:childTnLst>
                                </p:cTn>
                              </p:par>
                              <p:par>
                                <p:cTn id="53" presetID="45" presetClass="entr" presetSubtype="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Effect transition="in" filter="fade">
                                      <p:cBhvr>
                                        <p:cTn id="55" dur="2000"/>
                                        <p:tgtEl>
                                          <p:spTgt spid="3">
                                            <p:txEl>
                                              <p:pRg st="10" end="10"/>
                                            </p:txEl>
                                          </p:spTgt>
                                        </p:tgtEl>
                                      </p:cBhvr>
                                    </p:animEffect>
                                    <p:anim calcmode="lin" valueType="num">
                                      <p:cBhvr>
                                        <p:cTn id="56" dur="2000" fill="hold"/>
                                        <p:tgtEl>
                                          <p:spTgt spid="3">
                                            <p:txEl>
                                              <p:pRg st="10" end="10"/>
                                            </p:txEl>
                                          </p:spTgt>
                                        </p:tgtEl>
                                        <p:attrNameLst>
                                          <p:attrName>ppt_w</p:attrName>
                                        </p:attrNameLst>
                                      </p:cBhvr>
                                      <p:tavLst>
                                        <p:tav tm="0" fmla="#ppt_w*sin(2.5*pi*$)">
                                          <p:val>
                                            <p:fltVal val="0"/>
                                          </p:val>
                                        </p:tav>
                                        <p:tav tm="100000">
                                          <p:val>
                                            <p:fltVal val="1"/>
                                          </p:val>
                                        </p:tav>
                                      </p:tavLst>
                                    </p:anim>
                                    <p:anim calcmode="lin" valueType="num">
                                      <p:cBhvr>
                                        <p:cTn id="57" dur="2000" fill="hold"/>
                                        <p:tgtEl>
                                          <p:spTgt spid="3">
                                            <p:txEl>
                                              <p:pRg st="10" end="10"/>
                                            </p:txEl>
                                          </p:spTgt>
                                        </p:tgtEl>
                                        <p:attrNameLst>
                                          <p:attrName>ppt_h</p:attrName>
                                        </p:attrNameLst>
                                      </p:cBhvr>
                                      <p:tavLst>
                                        <p:tav tm="0">
                                          <p:val>
                                            <p:strVal val="#ppt_h"/>
                                          </p:val>
                                        </p:tav>
                                        <p:tav tm="100000">
                                          <p:val>
                                            <p:strVal val="#ppt_h"/>
                                          </p:val>
                                        </p:tav>
                                      </p:tavLst>
                                    </p:anim>
                                  </p:childTnLst>
                                </p:cTn>
                              </p:par>
                              <p:par>
                                <p:cTn id="58" presetID="45" presetClass="entr" presetSubtype="0" fill="hold" nodeType="withEffect">
                                  <p:stCondLst>
                                    <p:cond delay="0"/>
                                  </p:stCondLst>
                                  <p:childTnLst>
                                    <p:set>
                                      <p:cBhvr>
                                        <p:cTn id="59" dur="1" fill="hold">
                                          <p:stCondLst>
                                            <p:cond delay="0"/>
                                          </p:stCondLst>
                                        </p:cTn>
                                        <p:tgtEl>
                                          <p:spTgt spid="3">
                                            <p:txEl>
                                              <p:pRg st="11" end="11"/>
                                            </p:txEl>
                                          </p:spTgt>
                                        </p:tgtEl>
                                        <p:attrNameLst>
                                          <p:attrName>style.visibility</p:attrName>
                                        </p:attrNameLst>
                                      </p:cBhvr>
                                      <p:to>
                                        <p:strVal val="visible"/>
                                      </p:to>
                                    </p:set>
                                    <p:animEffect transition="in" filter="fade">
                                      <p:cBhvr>
                                        <p:cTn id="60" dur="2000"/>
                                        <p:tgtEl>
                                          <p:spTgt spid="3">
                                            <p:txEl>
                                              <p:pRg st="11" end="11"/>
                                            </p:txEl>
                                          </p:spTgt>
                                        </p:tgtEl>
                                      </p:cBhvr>
                                    </p:animEffect>
                                    <p:anim calcmode="lin" valueType="num">
                                      <p:cBhvr>
                                        <p:cTn id="61" dur="2000" fill="hold"/>
                                        <p:tgtEl>
                                          <p:spTgt spid="3">
                                            <p:txEl>
                                              <p:pRg st="11" end="11"/>
                                            </p:txEl>
                                          </p:spTgt>
                                        </p:tgtEl>
                                        <p:attrNameLst>
                                          <p:attrName>ppt_w</p:attrName>
                                        </p:attrNameLst>
                                      </p:cBhvr>
                                      <p:tavLst>
                                        <p:tav tm="0" fmla="#ppt_w*sin(2.5*pi*$)">
                                          <p:val>
                                            <p:fltVal val="0"/>
                                          </p:val>
                                        </p:tav>
                                        <p:tav tm="100000">
                                          <p:val>
                                            <p:fltVal val="1"/>
                                          </p:val>
                                        </p:tav>
                                      </p:tavLst>
                                    </p:anim>
                                    <p:anim calcmode="lin" valueType="num">
                                      <p:cBhvr>
                                        <p:cTn id="62" dur="2000" fill="hold"/>
                                        <p:tgtEl>
                                          <p:spTgt spid="3">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9" name="Rectangle 3">
            <a:extLst>
              <a:ext uri="{FF2B5EF4-FFF2-40B4-BE49-F238E27FC236}">
                <a16:creationId xmlns:a16="http://schemas.microsoft.com/office/drawing/2014/main" id="{3FDD508A-F849-4981-B0D8-2180BED567D2}"/>
              </a:ext>
            </a:extLst>
          </p:cNvPr>
          <p:cNvSpPr>
            <a:spLocks noGrp="1" noChangeArrowheads="1"/>
          </p:cNvSpPr>
          <p:nvPr>
            <p:ph type="body" idx="1"/>
          </p:nvPr>
        </p:nvSpPr>
        <p:spPr>
          <a:xfrm>
            <a:off x="808522" y="1386038"/>
            <a:ext cx="10308657" cy="5243362"/>
          </a:xfrm>
        </p:spPr>
        <p:txBody>
          <a:bodyPr/>
          <a:lstStyle/>
          <a:p>
            <a:pPr algn="ctr">
              <a:lnSpc>
                <a:spcPct val="160000"/>
              </a:lnSpc>
              <a:buFont typeface="Wingdings 3" panose="05040102010807070707" pitchFamily="18" charset="2"/>
              <a:buNone/>
            </a:pPr>
            <a:r>
              <a:rPr lang="en-US" altLang="en-US" dirty="0">
                <a:effectLst/>
              </a:rPr>
              <a:t>The Bible offers mankind the answer to every question of life. </a:t>
            </a:r>
          </a:p>
          <a:p>
            <a:pPr algn="ctr">
              <a:lnSpc>
                <a:spcPct val="160000"/>
              </a:lnSpc>
              <a:buFont typeface="Wingdings 3" panose="05040102010807070707" pitchFamily="18" charset="2"/>
              <a:buNone/>
            </a:pPr>
            <a:r>
              <a:rPr lang="en-US" altLang="en-US" dirty="0">
                <a:effectLst/>
              </a:rPr>
              <a:t>The occult offers knowledge and wisdom   beyond earth.</a:t>
            </a:r>
          </a:p>
          <a:p>
            <a:pPr algn="ctr">
              <a:lnSpc>
                <a:spcPct val="160000"/>
              </a:lnSpc>
              <a:buFont typeface="Wingdings 3" panose="05040102010807070707" pitchFamily="18" charset="2"/>
              <a:buNone/>
            </a:pPr>
            <a:r>
              <a:rPr lang="en-US" altLang="en-US" dirty="0">
                <a:effectLst/>
              </a:rPr>
              <a:t>	Allegiance to both cannot be!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p:cTn id="7" dur="500" fill="hold"/>
                                        <p:tgtEl>
                                          <p:spTgt spid="10649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649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649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6499">
                                            <p:txEl>
                                              <p:pRg st="1" end="1"/>
                                            </p:txEl>
                                          </p:spTgt>
                                        </p:tgtEl>
                                        <p:attrNameLst>
                                          <p:attrName>style.visibility</p:attrName>
                                        </p:attrNameLst>
                                      </p:cBhvr>
                                      <p:to>
                                        <p:strVal val="visible"/>
                                      </p:to>
                                    </p:set>
                                    <p:anim calcmode="lin" valueType="num">
                                      <p:cBhvr>
                                        <p:cTn id="12" dur="500" fill="hold"/>
                                        <p:tgtEl>
                                          <p:spTgt spid="10649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649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649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6499">
                                            <p:txEl>
                                              <p:pRg st="2" end="2"/>
                                            </p:txEl>
                                          </p:spTgt>
                                        </p:tgtEl>
                                        <p:attrNameLst>
                                          <p:attrName>style.visibility</p:attrName>
                                        </p:attrNameLst>
                                      </p:cBhvr>
                                      <p:to>
                                        <p:strVal val="visible"/>
                                      </p:to>
                                    </p:set>
                                    <p:anim calcmode="lin" valueType="num">
                                      <p:cBhvr>
                                        <p:cTn id="17" dur="500" fill="hold"/>
                                        <p:tgtEl>
                                          <p:spTgt spid="10649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649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64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uiExpand="1" build="p"/>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9" name="Rectangle 3">
            <a:extLst>
              <a:ext uri="{FF2B5EF4-FFF2-40B4-BE49-F238E27FC236}">
                <a16:creationId xmlns:a16="http://schemas.microsoft.com/office/drawing/2014/main" id="{84996732-8AF8-4A99-94D8-EEE8F55086A4}"/>
              </a:ext>
            </a:extLst>
          </p:cNvPr>
          <p:cNvSpPr>
            <a:spLocks noGrp="1" noChangeArrowheads="1"/>
          </p:cNvSpPr>
          <p:nvPr>
            <p:ph type="body" idx="1"/>
          </p:nvPr>
        </p:nvSpPr>
        <p:spPr>
          <a:xfrm>
            <a:off x="1501542" y="1219200"/>
            <a:ext cx="8277725" cy="5410200"/>
          </a:xfrm>
        </p:spPr>
        <p:txBody>
          <a:bodyPr/>
          <a:lstStyle/>
          <a:p>
            <a:pPr algn="ctr">
              <a:lnSpc>
                <a:spcPct val="140000"/>
              </a:lnSpc>
              <a:buFont typeface="Wingdings 3" panose="05040102010807070707" pitchFamily="18" charset="2"/>
              <a:buNone/>
            </a:pPr>
            <a:r>
              <a:rPr lang="en-US" altLang="en-US" sz="3600" dirty="0"/>
              <a:t>Opposition to True Knowledge</a:t>
            </a:r>
          </a:p>
          <a:p>
            <a:pPr>
              <a:lnSpc>
                <a:spcPct val="140000"/>
              </a:lnSpc>
              <a:buFont typeface="Wingdings 3" panose="05040102010807070707" pitchFamily="18" charset="2"/>
              <a:buNone/>
            </a:pPr>
            <a:r>
              <a:rPr lang="en-US" altLang="en-US" dirty="0"/>
              <a:t>Adam and Eve were not satisfied with their knowledge (Genesis 3:4-6)</a:t>
            </a:r>
          </a:p>
          <a:p>
            <a:pPr>
              <a:lnSpc>
                <a:spcPct val="140000"/>
              </a:lnSpc>
              <a:buFont typeface="Wingdings 3" panose="05040102010807070707" pitchFamily="18" charset="2"/>
              <a:buNone/>
            </a:pPr>
            <a:r>
              <a:rPr lang="en-US" altLang="en-US" dirty="0"/>
              <a:t>Many curious about unknown things of God (Deuteronomy 29:29)</a:t>
            </a:r>
          </a:p>
          <a:p>
            <a:pPr>
              <a:lnSpc>
                <a:spcPct val="140000"/>
              </a:lnSpc>
              <a:buFont typeface="Wingdings 3" panose="05040102010807070707" pitchFamily="18" charset="2"/>
              <a:buNone/>
            </a:pPr>
            <a:r>
              <a:rPr lang="en-US" altLang="en-US" dirty="0"/>
              <a:t>Satan offers man unknown knowledge through the Occult.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6739">
                                            <p:txEl>
                                              <p:pRg st="0" end="0"/>
                                            </p:txEl>
                                          </p:spTgt>
                                        </p:tgtEl>
                                        <p:attrNameLst>
                                          <p:attrName>style.visibility</p:attrName>
                                        </p:attrNameLst>
                                      </p:cBhvr>
                                      <p:to>
                                        <p:strVal val="visible"/>
                                      </p:to>
                                    </p:set>
                                    <p:anim calcmode="lin" valueType="num">
                                      <p:cBhvr>
                                        <p:cTn id="7" dur="500" fill="hold"/>
                                        <p:tgtEl>
                                          <p:spTgt spid="1167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673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673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6739">
                                            <p:txEl>
                                              <p:pRg st="1" end="1"/>
                                            </p:txEl>
                                          </p:spTgt>
                                        </p:tgtEl>
                                        <p:attrNameLst>
                                          <p:attrName>style.visibility</p:attrName>
                                        </p:attrNameLst>
                                      </p:cBhvr>
                                      <p:to>
                                        <p:strVal val="visible"/>
                                      </p:to>
                                    </p:set>
                                    <p:anim calcmode="lin" valueType="num">
                                      <p:cBhvr>
                                        <p:cTn id="12" dur="500" fill="hold"/>
                                        <p:tgtEl>
                                          <p:spTgt spid="11673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673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6739">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p:cTn id="19" dur="500" fill="hold"/>
                                        <p:tgtEl>
                                          <p:spTgt spid="116739">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116739">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116739">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116739">
                                            <p:txEl>
                                              <p:pRg st="3" end="3"/>
                                            </p:txEl>
                                          </p:spTgt>
                                        </p:tgtEl>
                                        <p:attrNameLst>
                                          <p:attrName>style.visibility</p:attrName>
                                        </p:attrNameLst>
                                      </p:cBhvr>
                                      <p:to>
                                        <p:strVal val="visible"/>
                                      </p:to>
                                    </p:set>
                                    <p:anim calcmode="lin" valueType="num">
                                      <p:cBhvr>
                                        <p:cTn id="26" dur="500" fill="hold"/>
                                        <p:tgtEl>
                                          <p:spTgt spid="116739">
                                            <p:txEl>
                                              <p:pRg st="3" end="3"/>
                                            </p:txEl>
                                          </p:spTgt>
                                        </p:tgtEl>
                                        <p:attrNameLst>
                                          <p:attrName>ppt_w</p:attrName>
                                        </p:attrNameLst>
                                      </p:cBhvr>
                                      <p:tavLst>
                                        <p:tav tm="0">
                                          <p:val>
                                            <p:fltVal val="0"/>
                                          </p:val>
                                        </p:tav>
                                        <p:tav tm="100000">
                                          <p:val>
                                            <p:strVal val="#ppt_w"/>
                                          </p:val>
                                        </p:tav>
                                      </p:tavLst>
                                    </p:anim>
                                    <p:anim calcmode="lin" valueType="num">
                                      <p:cBhvr>
                                        <p:cTn id="27" dur="500" fill="hold"/>
                                        <p:tgtEl>
                                          <p:spTgt spid="116739">
                                            <p:txEl>
                                              <p:pRg st="3" end="3"/>
                                            </p:txEl>
                                          </p:spTgt>
                                        </p:tgtEl>
                                        <p:attrNameLst>
                                          <p:attrName>ppt_h</p:attrName>
                                        </p:attrNameLst>
                                      </p:cBhvr>
                                      <p:tavLst>
                                        <p:tav tm="0">
                                          <p:val>
                                            <p:fltVal val="0"/>
                                          </p:val>
                                        </p:tav>
                                        <p:tav tm="100000">
                                          <p:val>
                                            <p:strVal val="#ppt_h"/>
                                          </p:val>
                                        </p:tav>
                                      </p:tavLst>
                                    </p:anim>
                                    <p:animEffect transition="in" filter="fade">
                                      <p:cBhvr>
                                        <p:cTn id="28" dur="500"/>
                                        <p:tgtEl>
                                          <p:spTgt spid="11673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9" grpId="0" uiExpand="1" build="p"/>
    </p:bld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a:extLst>
              <a:ext uri="{FF2B5EF4-FFF2-40B4-BE49-F238E27FC236}">
                <a16:creationId xmlns:a16="http://schemas.microsoft.com/office/drawing/2014/main" id="{3662A7A7-BCC6-437E-87A2-71CE8AFA741C}"/>
              </a:ext>
            </a:extLst>
          </p:cNvPr>
          <p:cNvSpPr>
            <a:spLocks noGrp="1" noChangeArrowheads="1"/>
          </p:cNvSpPr>
          <p:nvPr>
            <p:ph type="body" idx="1"/>
          </p:nvPr>
        </p:nvSpPr>
        <p:spPr>
          <a:xfrm>
            <a:off x="1087656" y="1357162"/>
            <a:ext cx="8980370" cy="5272238"/>
          </a:xfrm>
        </p:spPr>
        <p:txBody>
          <a:bodyPr/>
          <a:lstStyle/>
          <a:p>
            <a:pPr algn="ctr">
              <a:lnSpc>
                <a:spcPct val="110000"/>
              </a:lnSpc>
              <a:buFont typeface="Wingdings 3" panose="05040102010807070707" pitchFamily="18" charset="2"/>
              <a:buNone/>
            </a:pPr>
            <a:endParaRPr lang="en-US" altLang="en-US" dirty="0">
              <a:effectLst/>
            </a:endParaRPr>
          </a:p>
          <a:p>
            <a:pPr>
              <a:lnSpc>
                <a:spcPct val="110000"/>
              </a:lnSpc>
            </a:pPr>
            <a:r>
              <a:rPr lang="en-US" altLang="en-US" dirty="0">
                <a:effectLst/>
              </a:rPr>
              <a:t>Talking with unseen spirits/dead spirits </a:t>
            </a:r>
          </a:p>
          <a:p>
            <a:pPr>
              <a:lnSpc>
                <a:spcPct val="110000"/>
              </a:lnSpc>
              <a:buFont typeface="Wingdings 3" panose="05040102010807070707" pitchFamily="18" charset="2"/>
              <a:buNone/>
            </a:pPr>
            <a:r>
              <a:rPr lang="en-US" altLang="en-US" dirty="0">
                <a:effectLst/>
              </a:rPr>
              <a:t>   (Exodus 22:18; Leviticus 19:26, 31; 20:6; Deuteronomy 18:9-14).</a:t>
            </a:r>
          </a:p>
          <a:p>
            <a:pPr>
              <a:lnSpc>
                <a:spcPct val="110000"/>
              </a:lnSpc>
            </a:pPr>
            <a:r>
              <a:rPr lang="en-US" altLang="en-US" dirty="0">
                <a:effectLst/>
              </a:rPr>
              <a:t>Fortune-Telling </a:t>
            </a:r>
          </a:p>
          <a:p>
            <a:pPr>
              <a:lnSpc>
                <a:spcPct val="110000"/>
              </a:lnSpc>
              <a:buFont typeface="Wingdings 3" panose="05040102010807070707" pitchFamily="18" charset="2"/>
              <a:buNone/>
            </a:pPr>
            <a:r>
              <a:rPr lang="en-US" altLang="en-US" dirty="0">
                <a:effectLst/>
              </a:rPr>
              <a:t>   (Isaiah 8:19, 20; Jeremiah 27:9, 10).</a:t>
            </a:r>
          </a:p>
          <a:p>
            <a:pPr algn="ctr">
              <a:lnSpc>
                <a:spcPct val="110000"/>
              </a:lnSpc>
              <a:buFont typeface="Wingdings 3" panose="05040102010807070707" pitchFamily="18" charset="2"/>
              <a:buNone/>
            </a:pPr>
            <a:endParaRPr lang="en-US" altLang="en-US"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7523">
                                            <p:txEl>
                                              <p:pRg st="1" end="1"/>
                                            </p:txEl>
                                          </p:spTgt>
                                        </p:tgtEl>
                                        <p:attrNameLst>
                                          <p:attrName>style.visibility</p:attrName>
                                        </p:attrNameLst>
                                      </p:cBhvr>
                                      <p:to>
                                        <p:strVal val="visible"/>
                                      </p:to>
                                    </p:set>
                                    <p:anim calcmode="lin" valueType="num">
                                      <p:cBhvr>
                                        <p:cTn id="7" dur="5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0752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07523">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7523">
                                            <p:txEl>
                                              <p:pRg st="2" end="2"/>
                                            </p:txEl>
                                          </p:spTgt>
                                        </p:tgtEl>
                                        <p:attrNameLst>
                                          <p:attrName>style.visibility</p:attrName>
                                        </p:attrNameLst>
                                      </p:cBhvr>
                                      <p:to>
                                        <p:strVal val="visible"/>
                                      </p:to>
                                    </p:set>
                                    <p:anim calcmode="lin" valueType="num">
                                      <p:cBhvr>
                                        <p:cTn id="12" dur="5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107523">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107523">
                                            <p:txEl>
                                              <p:pRg st="2" end="2"/>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107523">
                                            <p:txEl>
                                              <p:pRg st="3" end="3"/>
                                            </p:txEl>
                                          </p:spTgt>
                                        </p:tgtEl>
                                        <p:attrNameLst>
                                          <p:attrName>style.visibility</p:attrName>
                                        </p:attrNameLst>
                                      </p:cBhvr>
                                      <p:to>
                                        <p:strVal val="visible"/>
                                      </p:to>
                                    </p:set>
                                    <p:anim calcmode="lin" valueType="num">
                                      <p:cBhvr>
                                        <p:cTn id="19" dur="500" fill="hold"/>
                                        <p:tgtEl>
                                          <p:spTgt spid="10752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107523">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107523">
                                            <p:txEl>
                                              <p:pRg st="3" end="3"/>
                                            </p:txEl>
                                          </p:spTgt>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107523">
                                            <p:txEl>
                                              <p:pRg st="4" end="4"/>
                                            </p:txEl>
                                          </p:spTgt>
                                        </p:tgtEl>
                                        <p:attrNameLst>
                                          <p:attrName>style.visibility</p:attrName>
                                        </p:attrNameLst>
                                      </p:cBhvr>
                                      <p:to>
                                        <p:strVal val="visible"/>
                                      </p:to>
                                    </p:set>
                                    <p:anim calcmode="lin" valueType="num">
                                      <p:cBhvr>
                                        <p:cTn id="24" dur="500" fill="hold"/>
                                        <p:tgtEl>
                                          <p:spTgt spid="107523">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107523">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10752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3" grpId="0" uiExpand="1" build="p"/>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7" name="Rectangle 3">
            <a:extLst>
              <a:ext uri="{FF2B5EF4-FFF2-40B4-BE49-F238E27FC236}">
                <a16:creationId xmlns:a16="http://schemas.microsoft.com/office/drawing/2014/main" id="{BED795D1-1958-40AA-9DBB-2A01B6326537}"/>
              </a:ext>
            </a:extLst>
          </p:cNvPr>
          <p:cNvSpPr>
            <a:spLocks noGrp="1" noChangeArrowheads="1"/>
          </p:cNvSpPr>
          <p:nvPr>
            <p:ph type="body" idx="1"/>
          </p:nvPr>
        </p:nvSpPr>
        <p:spPr>
          <a:xfrm>
            <a:off x="609600" y="1463040"/>
            <a:ext cx="10972800" cy="5166360"/>
          </a:xfrm>
        </p:spPr>
        <p:txBody>
          <a:bodyPr/>
          <a:lstStyle/>
          <a:p>
            <a:pPr>
              <a:lnSpc>
                <a:spcPct val="140000"/>
              </a:lnSpc>
            </a:pPr>
            <a:r>
              <a:rPr lang="en-US" altLang="en-US" dirty="0">
                <a:effectLst/>
              </a:rPr>
              <a:t>These are “fleshly” and condemned by God (Galatians 5:19-21; Revelation 21:8; 22:14, 15). </a:t>
            </a:r>
          </a:p>
          <a:p>
            <a:pPr>
              <a:lnSpc>
                <a:spcPct val="140000"/>
              </a:lnSpc>
            </a:pPr>
            <a:r>
              <a:rPr lang="en-US" altLang="en-US" dirty="0">
                <a:effectLst/>
              </a:rPr>
              <a:t>Christians must repent of these acts (Acts 19:18).</a:t>
            </a:r>
          </a:p>
          <a:p>
            <a:pPr>
              <a:lnSpc>
                <a:spcPct val="140000"/>
              </a:lnSpc>
            </a:pPr>
            <a:r>
              <a:rPr lang="en-US" altLang="en-US" dirty="0">
                <a:effectLst/>
              </a:rPr>
              <a:t>These worship the creatures instead of the Creator (Romans 1:21-23).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8547">
                                            <p:txEl>
                                              <p:pRg st="0" end="0"/>
                                            </p:txEl>
                                          </p:spTgt>
                                        </p:tgtEl>
                                        <p:attrNameLst>
                                          <p:attrName>style.visibility</p:attrName>
                                        </p:attrNameLst>
                                      </p:cBhvr>
                                      <p:to>
                                        <p:strVal val="visible"/>
                                      </p:to>
                                    </p:set>
                                    <p:anim calcmode="lin" valueType="num">
                                      <p:cBhvr>
                                        <p:cTn id="7" dur="500" fill="hold"/>
                                        <p:tgtEl>
                                          <p:spTgt spid="10854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854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854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08547">
                                            <p:txEl>
                                              <p:pRg st="1" end="1"/>
                                            </p:txEl>
                                          </p:spTgt>
                                        </p:tgtEl>
                                        <p:attrNameLst>
                                          <p:attrName>style.visibility</p:attrName>
                                        </p:attrNameLst>
                                      </p:cBhvr>
                                      <p:to>
                                        <p:strVal val="visible"/>
                                      </p:to>
                                    </p:set>
                                    <p:anim calcmode="lin" valueType="num">
                                      <p:cBhvr>
                                        <p:cTn id="14" dur="500" fill="hold"/>
                                        <p:tgtEl>
                                          <p:spTgt spid="10854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0854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0854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08547">
                                            <p:txEl>
                                              <p:pRg st="2" end="2"/>
                                            </p:txEl>
                                          </p:spTgt>
                                        </p:tgtEl>
                                        <p:attrNameLst>
                                          <p:attrName>style.visibility</p:attrName>
                                        </p:attrNameLst>
                                      </p:cBhvr>
                                      <p:to>
                                        <p:strVal val="visible"/>
                                      </p:to>
                                    </p:set>
                                    <p:anim calcmode="lin" valueType="num">
                                      <p:cBhvr>
                                        <p:cTn id="21" dur="500" fill="hold"/>
                                        <p:tgtEl>
                                          <p:spTgt spid="10854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0854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085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7"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fontScale="85000" lnSpcReduction="20000"/>
          </a:bodyPr>
          <a:lstStyle/>
          <a:p>
            <a:pPr algn="just" rtl="0"/>
            <a:r>
              <a:rPr lang="en-US" sz="1200" b="1" dirty="0">
                <a:latin typeface="Open Sans"/>
              </a:rPr>
              <a:t>V.	THE EVIL CAREER OF SATAN</a:t>
            </a:r>
          </a:p>
          <a:p>
            <a:pPr algn="just" rtl="0"/>
            <a:r>
              <a:rPr lang="en-US" sz="1200" b="1" dirty="0">
                <a:latin typeface="Open Sans"/>
              </a:rPr>
              <a:t>A.	</a:t>
            </a:r>
            <a:r>
              <a:rPr lang="en-US" sz="1200" b="1" u="sng" dirty="0">
                <a:latin typeface="Open Sans"/>
              </a:rPr>
              <a:t>SATAN’S NAMES DURING HIS EVIL CAREER</a:t>
            </a:r>
          </a:p>
          <a:p>
            <a:pPr lvl="1" algn="just" rtl="0"/>
            <a:r>
              <a:rPr lang="en-US" sz="1200" b="1" dirty="0">
                <a:latin typeface="Open Sans"/>
              </a:rPr>
              <a:t>1.	</a:t>
            </a:r>
            <a:r>
              <a:rPr lang="en-US" sz="1200" b="1" i="1" u="sng" dirty="0">
                <a:latin typeface="Open Sans"/>
              </a:rPr>
              <a:t>“Satan” (meaning hater, enemy, or adversary), Rev. 12:9</a:t>
            </a:r>
          </a:p>
          <a:p>
            <a:pPr lvl="1" algn="just" rtl="0"/>
            <a:r>
              <a:rPr lang="en-US" sz="1200" dirty="0"/>
              <a:t>He hates, is the enemy of, and is the adversary of: (1) the three persons of the godhead (especially of Christ), (2) the members of the God-family, and (3) the doctrines of the Bible (especially the doctrine of the cross of Christ, the doctrine that salvation cannot be earned but received as a gift through [obedient] faith in Christ and His substitutionary work in the sinner’s behalf).</a:t>
            </a:r>
          </a:p>
          <a:p>
            <a:pPr lvl="1" algn="just" rtl="0"/>
            <a:r>
              <a:rPr lang="en-US" sz="1200" b="1" dirty="0">
                <a:latin typeface="Open Sans"/>
              </a:rPr>
              <a:t>2.	</a:t>
            </a:r>
            <a:r>
              <a:rPr lang="en-US" sz="1200" b="1" i="1" u="sng" dirty="0">
                <a:latin typeface="Open Sans"/>
              </a:rPr>
              <a:t>“The Devil” (meaning the accuser or the slanderer). Rev. 12:9</a:t>
            </a:r>
          </a:p>
          <a:p>
            <a:pPr lvl="1" algn="just" rtl="0"/>
            <a:r>
              <a:rPr lang="en-US" sz="1200" dirty="0"/>
              <a:t>He constantly </a:t>
            </a:r>
            <a:r>
              <a:rPr lang="en-US" sz="1200" i="1" dirty="0"/>
              <a:t>accuses and slanders God (Gen. 3, 4) and man (Job 1:9; 2:4, 5; Rev. 12:10).</a:t>
            </a:r>
          </a:p>
          <a:p>
            <a:pPr lvl="1" algn="just" rtl="0"/>
            <a:r>
              <a:rPr lang="en-US" sz="1200" b="1" dirty="0">
                <a:latin typeface="Open Sans"/>
              </a:rPr>
              <a:t>3.	</a:t>
            </a:r>
            <a:r>
              <a:rPr lang="en-US" sz="1200" b="1" i="1" u="sng" dirty="0">
                <a:latin typeface="Open Sans"/>
              </a:rPr>
              <a:t>“The Serpent” (meaning the cunning, subtle one), Rev. 12:9</a:t>
            </a:r>
          </a:p>
          <a:p>
            <a:pPr lvl="1" algn="just" rtl="0"/>
            <a:r>
              <a:rPr lang="en-US" sz="1200" dirty="0"/>
              <a:t>He, like an animal serpent, strikes suddenly and unexpectedly, Amos 5:19.</a:t>
            </a:r>
          </a:p>
          <a:p>
            <a:pPr lvl="1" algn="just" rtl="0"/>
            <a:r>
              <a:rPr lang="en-US" sz="1200" b="1" dirty="0">
                <a:latin typeface="Open Sans"/>
              </a:rPr>
              <a:t>4.	</a:t>
            </a:r>
            <a:r>
              <a:rPr lang="en-US" sz="1200" b="1" i="1" u="sng" dirty="0">
                <a:latin typeface="Open Sans"/>
              </a:rPr>
              <a:t>“The Dragon” (meaning the ferocious and dangerous one), Rev. 12:7, 9</a:t>
            </a:r>
          </a:p>
          <a:p>
            <a:pPr lvl="1" algn="just" rtl="0"/>
            <a:r>
              <a:rPr lang="en-US" sz="1200" dirty="0"/>
              <a:t>He, like the legendary dragon, is to be faced with caution and fear.</a:t>
            </a:r>
          </a:p>
          <a:p>
            <a:pPr lvl="1" algn="just" rtl="0"/>
            <a:r>
              <a:rPr lang="en-US" sz="1200" b="1" dirty="0">
                <a:latin typeface="Open Sans"/>
              </a:rPr>
              <a:t>5.	</a:t>
            </a:r>
            <a:r>
              <a:rPr lang="en-US" sz="1200" b="1" i="1" u="sng" dirty="0">
                <a:latin typeface="Open Sans"/>
              </a:rPr>
              <a:t>“Beelzebub” (meaning the prince of the demons), Matt. 12:24</a:t>
            </a:r>
          </a:p>
          <a:p>
            <a:pPr lvl="1" algn="just" rtl="0"/>
            <a:r>
              <a:rPr lang="en-US" sz="1200" dirty="0"/>
              <a:t>This title indicates that Satan has at his command the fallen angels to assist him in his evil work.</a:t>
            </a:r>
          </a:p>
          <a:p>
            <a:pPr lvl="1" algn="just" rtl="0"/>
            <a:r>
              <a:rPr lang="en-US" sz="1200" b="1" dirty="0">
                <a:latin typeface="Open Sans"/>
              </a:rPr>
              <a:t>6.	</a:t>
            </a:r>
            <a:r>
              <a:rPr lang="en-US" sz="1200" b="1" i="1" u="sng" dirty="0">
                <a:latin typeface="Open Sans"/>
              </a:rPr>
              <a:t>“The wicked one” (this title [Greek, “ho </a:t>
            </a:r>
            <a:r>
              <a:rPr lang="en-US" sz="1200" b="1" i="1" u="sng" dirty="0" err="1">
                <a:latin typeface="Open Sans"/>
              </a:rPr>
              <a:t>poneros</a:t>
            </a:r>
            <a:r>
              <a:rPr lang="en-US" sz="1200" b="1" i="1" u="sng" dirty="0">
                <a:latin typeface="Open Sans"/>
              </a:rPr>
              <a:t>,”] means the wholly and totally vicious one).</a:t>
            </a:r>
          </a:p>
          <a:p>
            <a:pPr lvl="1" algn="just" rtl="0"/>
            <a:r>
              <a:rPr lang="en-US" sz="1200" dirty="0"/>
              <a:t>It has reference to Satan’s evil character. He constantly plots </a:t>
            </a:r>
            <a:r>
              <a:rPr lang="en-US" sz="1200" i="1" dirty="0"/>
              <a:t>evil and not good.</a:t>
            </a:r>
          </a:p>
          <a:p>
            <a:pPr lvl="1" algn="just" rtl="0"/>
            <a:r>
              <a:rPr lang="en-US" sz="1200" b="1" dirty="0">
                <a:latin typeface="Open Sans"/>
              </a:rPr>
              <a:t>7.	</a:t>
            </a:r>
            <a:r>
              <a:rPr lang="en-US" sz="1200" b="1" i="1" u="sng" dirty="0">
                <a:latin typeface="Open Sans"/>
              </a:rPr>
              <a:t>“Belial” (meaning the worthless, profitless one), 2 Cor. 6:15</a:t>
            </a:r>
          </a:p>
          <a:p>
            <a:pPr lvl="1" algn="just" rtl="0"/>
            <a:r>
              <a:rPr lang="en-US" sz="1200" dirty="0"/>
              <a:t>Satan is of no profit to anyone, including himself.</a:t>
            </a:r>
          </a:p>
          <a:p>
            <a:pPr lvl="1" algn="just" rtl="0"/>
            <a:r>
              <a:rPr lang="en-US" sz="1200" b="1" dirty="0">
                <a:latin typeface="Open Sans"/>
              </a:rPr>
              <a:t>8.	</a:t>
            </a:r>
            <a:r>
              <a:rPr lang="en-US" sz="1200" b="1" i="1" u="sng" dirty="0">
                <a:latin typeface="Open Sans"/>
              </a:rPr>
              <a:t>“Abaddon-Apollyon” (meaning destroyer), Rev. 9:11</a:t>
            </a:r>
          </a:p>
          <a:p>
            <a:pPr lvl="1" algn="just" rtl="0"/>
            <a:r>
              <a:rPr lang="en-US" sz="1200" dirty="0"/>
              <a:t>Satan is the angel of the bottomless pit, Rev. 9:11.</a:t>
            </a:r>
          </a:p>
          <a:p>
            <a:pPr lvl="1" algn="just" rtl="0"/>
            <a:r>
              <a:rPr lang="en-US" sz="1200" b="1" dirty="0">
                <a:latin typeface="Open Sans"/>
              </a:rPr>
              <a:t>9.	</a:t>
            </a:r>
            <a:r>
              <a:rPr lang="en-US" sz="1200" b="1" i="1" u="sng" dirty="0">
                <a:latin typeface="Open Sans"/>
              </a:rPr>
              <a:t>“The prince of the power of the air” (Eph. 2:2)</a:t>
            </a:r>
          </a:p>
          <a:p>
            <a:pPr lvl="1" algn="just" rtl="0"/>
            <a:r>
              <a:rPr lang="en-US" sz="1200" dirty="0"/>
              <a:t>Satan dwells in the atmospheric heavens and from this base he sends out an evil influence throughout the earth which motivates the children of disobedience (the unsaved) to perform evil works. Often Christians permit this spirit (this influence) to motivate them to evil works in spite of the fact that another spirit (the influence of the Holy Spirit) is constantly motivating them to good works, Phil. 2:13.</a:t>
            </a:r>
          </a:p>
          <a:p>
            <a:pPr lvl="1" algn="just" rtl="0"/>
            <a:r>
              <a:rPr lang="en-US" sz="1200" b="1" dirty="0">
                <a:latin typeface="Open Sans"/>
              </a:rPr>
              <a:t>10.	</a:t>
            </a:r>
            <a:r>
              <a:rPr lang="en-US" sz="1200" b="1" i="1" u="sng" dirty="0">
                <a:latin typeface="Open Sans"/>
              </a:rPr>
              <a:t>“The prince of this world” (John 12:31; 14:30; 16:11)</a:t>
            </a:r>
          </a:p>
          <a:p>
            <a:pPr lvl="1" algn="just" rtl="0"/>
            <a:r>
              <a:rPr lang="en-US" sz="1200" dirty="0"/>
              <a:t>Although </a:t>
            </a:r>
            <a:r>
              <a:rPr lang="en-US" sz="1200" i="1" dirty="0"/>
              <a:t>Jesus wrested the scepter of world authority from Satan in His death and resurrection, Rev. 1:18, Satan is yet permitted to rule this world as a usurper king. Satan’s claim to have power to deliver this world’s kingdoms to whomsoever he wills, Luke 4:6, 7, is yet valid and will be valid until this power is taken from him at the Lord’s Second Advent, Rev. 20:1–3.</a:t>
            </a:r>
          </a:p>
          <a:p>
            <a:pPr lvl="1" algn="just" rtl="0"/>
            <a:r>
              <a:rPr lang="en-US" sz="1200" b="1" dirty="0">
                <a:latin typeface="Open Sans"/>
              </a:rPr>
              <a:t>11.	</a:t>
            </a:r>
            <a:r>
              <a:rPr lang="en-US" sz="1200" b="1" i="1" u="sng" dirty="0">
                <a:latin typeface="Open Sans"/>
              </a:rPr>
              <a:t>“The god of this world (age)” (2 Cor. 4:4)</a:t>
            </a:r>
          </a:p>
          <a:p>
            <a:pPr lvl="1" algn="just" rtl="0"/>
            <a:r>
              <a:rPr lang="en-US" sz="1200" dirty="0"/>
              <a:t>Satan is called “the god of this age” because he originates, directs, and inspires the great false religious systems of this age. Satan is behind all cults (false religions) and directly or indirectly is the object of their worship, Deut. 32:17; 1 Cor. 10:20.</a:t>
            </a:r>
          </a:p>
          <a:p>
            <a:pPr lvl="2"/>
            <a:r>
              <a:rPr lang="en-US" dirty="0"/>
              <a:t> Gingrich, R. E. (2000).  (pp. 910). Memphis, TN: Riverside Printing.</a:t>
            </a:r>
          </a:p>
          <a:p>
            <a:pPr lvl="1" algn="just" rtl="0"/>
            <a:endParaRPr lang="en-US" dirty="0"/>
          </a:p>
          <a:p>
            <a:r>
              <a:rPr lang="en-US" b="0" i="0" u="none" strike="noStrike" baseline="0" dirty="0"/>
              <a:t> Gingrich, R. E. (2000). </a:t>
            </a:r>
            <a:r>
              <a:rPr lang="en-US" b="0" i="1" u="sng" strike="noStrike" baseline="0" dirty="0">
                <a:solidFill>
                  <a:srgbClr val="0000FF"/>
                </a:solidFill>
                <a:hlinkClick r:id="rId3"/>
              </a:rPr>
              <a:t>The History of Satan</a:t>
            </a:r>
            <a:r>
              <a:rPr lang="en-US" b="0" i="0" u="none" strike="noStrike" baseline="0" dirty="0">
                <a:solidFill>
                  <a:srgbClr val="0000FF"/>
                </a:solidFill>
                <a:hlinkClick r:id="rId3"/>
              </a:rPr>
              <a:t> (pp. 9–10). Memphis, TN: Riverside Printing.</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177887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1" name="Rectangle 3">
            <a:extLst>
              <a:ext uri="{FF2B5EF4-FFF2-40B4-BE49-F238E27FC236}">
                <a16:creationId xmlns:a16="http://schemas.microsoft.com/office/drawing/2014/main" id="{A185037A-D511-4C5A-B1F7-8916D7F2EE65}"/>
              </a:ext>
            </a:extLst>
          </p:cNvPr>
          <p:cNvSpPr>
            <a:spLocks noGrp="1" noChangeArrowheads="1"/>
          </p:cNvSpPr>
          <p:nvPr>
            <p:ph type="body" idx="1"/>
          </p:nvPr>
        </p:nvSpPr>
        <p:spPr>
          <a:xfrm>
            <a:off x="1848051" y="1174282"/>
            <a:ext cx="8239225" cy="5378918"/>
          </a:xfrm>
        </p:spPr>
        <p:txBody>
          <a:bodyPr/>
          <a:lstStyle/>
          <a:p>
            <a:pPr algn="ctr">
              <a:lnSpc>
                <a:spcPct val="150000"/>
              </a:lnSpc>
              <a:buFont typeface="Wingdings 3" panose="05040102010807070707" pitchFamily="18" charset="2"/>
              <a:buNone/>
            </a:pPr>
            <a:r>
              <a:rPr lang="en-US" altLang="en-US" dirty="0">
                <a:effectLst/>
              </a:rPr>
              <a:t>The Occult offers the same temptation to modern mankind </a:t>
            </a:r>
          </a:p>
          <a:p>
            <a:pPr algn="ctr">
              <a:lnSpc>
                <a:spcPct val="150000"/>
              </a:lnSpc>
              <a:buFont typeface="Wingdings 3" panose="05040102010807070707" pitchFamily="18" charset="2"/>
              <a:buNone/>
            </a:pPr>
            <a:r>
              <a:rPr lang="en-US" altLang="en-US" dirty="0">
                <a:effectLst/>
              </a:rPr>
              <a:t>as it did to Adam and Eve – </a:t>
            </a:r>
          </a:p>
          <a:p>
            <a:pPr algn="ctr">
              <a:lnSpc>
                <a:spcPct val="150000"/>
              </a:lnSpc>
              <a:buFont typeface="Wingdings 3" panose="05040102010807070707" pitchFamily="18" charset="2"/>
              <a:buNone/>
            </a:pPr>
            <a:r>
              <a:rPr lang="en-US" altLang="en-US" dirty="0">
                <a:effectLst/>
              </a:rPr>
              <a:t>possess the power, knowledge,        and prerogatives that belong       ONLY to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09571">
                                            <p:txEl>
                                              <p:pRg st="0" end="0"/>
                                            </p:txEl>
                                          </p:spTgt>
                                        </p:tgtEl>
                                        <p:attrNameLst>
                                          <p:attrName>style.visibility</p:attrName>
                                        </p:attrNameLst>
                                      </p:cBhvr>
                                      <p:to>
                                        <p:strVal val="visible"/>
                                      </p:to>
                                    </p:set>
                                    <p:anim calcmode="lin" valueType="num">
                                      <p:cBhvr>
                                        <p:cTn id="7" dur="500" fill="hold"/>
                                        <p:tgtEl>
                                          <p:spTgt spid="109571">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09571">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0957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09571">
                                            <p:txEl>
                                              <p:pRg st="1" end="1"/>
                                            </p:txEl>
                                          </p:spTgt>
                                        </p:tgtEl>
                                        <p:attrNameLst>
                                          <p:attrName>style.visibility</p:attrName>
                                        </p:attrNameLst>
                                      </p:cBhvr>
                                      <p:to>
                                        <p:strVal val="visible"/>
                                      </p:to>
                                    </p:set>
                                    <p:anim calcmode="lin" valueType="num">
                                      <p:cBhvr>
                                        <p:cTn id="12" dur="500" fill="hold"/>
                                        <p:tgtEl>
                                          <p:spTgt spid="10957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0957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09571">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09571">
                                            <p:txEl>
                                              <p:pRg st="2" end="2"/>
                                            </p:txEl>
                                          </p:spTgt>
                                        </p:tgtEl>
                                        <p:attrNameLst>
                                          <p:attrName>style.visibility</p:attrName>
                                        </p:attrNameLst>
                                      </p:cBhvr>
                                      <p:to>
                                        <p:strVal val="visible"/>
                                      </p:to>
                                    </p:set>
                                    <p:anim calcmode="lin" valueType="num">
                                      <p:cBhvr>
                                        <p:cTn id="17" dur="500" fill="hold"/>
                                        <p:tgtEl>
                                          <p:spTgt spid="109571">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09571">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095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571" grpId="0" uiExpand="1" build="p"/>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59D0FC5B-B81E-4CC5-BFB3-14BBD80CD91B}"/>
              </a:ext>
            </a:extLst>
          </p:cNvPr>
          <p:cNvSpPr>
            <a:spLocks noGrp="1" noChangeArrowheads="1"/>
          </p:cNvSpPr>
          <p:nvPr>
            <p:ph type="body" idx="1"/>
          </p:nvPr>
        </p:nvSpPr>
        <p:spPr>
          <a:xfrm>
            <a:off x="1838425" y="1386038"/>
            <a:ext cx="7719461" cy="5243362"/>
          </a:xfrm>
        </p:spPr>
        <p:txBody>
          <a:bodyPr/>
          <a:lstStyle/>
          <a:p>
            <a:pPr algn="ctr">
              <a:lnSpc>
                <a:spcPct val="170000"/>
              </a:lnSpc>
              <a:buFont typeface="Wingdings 3" panose="05040102010807070707" pitchFamily="18" charset="2"/>
              <a:buNone/>
            </a:pPr>
            <a:r>
              <a:rPr lang="en-US" altLang="en-US" sz="3600" dirty="0">
                <a:effectLst/>
              </a:rPr>
              <a:t>Opposition to Divine Commands</a:t>
            </a:r>
          </a:p>
          <a:p>
            <a:pPr>
              <a:lnSpc>
                <a:spcPct val="170000"/>
              </a:lnSpc>
            </a:pPr>
            <a:r>
              <a:rPr lang="en-US" altLang="en-US" dirty="0">
                <a:effectLst/>
              </a:rPr>
              <a:t>Deuteronomy 18:9-14</a:t>
            </a:r>
          </a:p>
          <a:p>
            <a:pPr>
              <a:lnSpc>
                <a:spcPct val="170000"/>
              </a:lnSpc>
            </a:pPr>
            <a:r>
              <a:rPr lang="en-US" altLang="en-US" dirty="0">
                <a:effectLst/>
              </a:rPr>
              <a:t>Galatians 5:20</a:t>
            </a:r>
          </a:p>
          <a:p>
            <a:pPr>
              <a:lnSpc>
                <a:spcPct val="170000"/>
              </a:lnSpc>
            </a:pPr>
            <a:r>
              <a:rPr lang="en-US" altLang="en-US" dirty="0">
                <a:effectLst/>
              </a:rPr>
              <a:t>Acts 19:19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anim calcmode="lin" valueType="num">
                                      <p:cBhvr>
                                        <p:cTn id="7" dur="500" fill="hold"/>
                                        <p:tgtEl>
                                          <p:spTgt spid="11059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059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059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0595">
                                            <p:txEl>
                                              <p:pRg st="1" end="1"/>
                                            </p:txEl>
                                          </p:spTgt>
                                        </p:tgtEl>
                                        <p:attrNameLst>
                                          <p:attrName>style.visibility</p:attrName>
                                        </p:attrNameLst>
                                      </p:cBhvr>
                                      <p:to>
                                        <p:strVal val="visible"/>
                                      </p:to>
                                    </p:set>
                                    <p:anim calcmode="lin" valueType="num">
                                      <p:cBhvr>
                                        <p:cTn id="12" dur="500" fill="hold"/>
                                        <p:tgtEl>
                                          <p:spTgt spid="110595">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0595">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059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0595">
                                            <p:txEl>
                                              <p:pRg st="2" end="2"/>
                                            </p:txEl>
                                          </p:spTgt>
                                        </p:tgtEl>
                                        <p:attrNameLst>
                                          <p:attrName>style.visibility</p:attrName>
                                        </p:attrNameLst>
                                      </p:cBhvr>
                                      <p:to>
                                        <p:strVal val="visible"/>
                                      </p:to>
                                    </p:set>
                                    <p:anim calcmode="lin" valueType="num">
                                      <p:cBhvr>
                                        <p:cTn id="17" dur="500" fill="hold"/>
                                        <p:tgtEl>
                                          <p:spTgt spid="110595">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0595">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0595">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110595">
                                            <p:txEl>
                                              <p:pRg st="3" end="3"/>
                                            </p:txEl>
                                          </p:spTgt>
                                        </p:tgtEl>
                                        <p:attrNameLst>
                                          <p:attrName>style.visibility</p:attrName>
                                        </p:attrNameLst>
                                      </p:cBhvr>
                                      <p:to>
                                        <p:strVal val="visible"/>
                                      </p:to>
                                    </p:set>
                                    <p:anim calcmode="lin" valueType="num">
                                      <p:cBhvr>
                                        <p:cTn id="22" dur="500" fill="hold"/>
                                        <p:tgtEl>
                                          <p:spTgt spid="110595">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110595">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1105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uiExpand="1" build="p"/>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3">
            <a:extLst>
              <a:ext uri="{FF2B5EF4-FFF2-40B4-BE49-F238E27FC236}">
                <a16:creationId xmlns:a16="http://schemas.microsoft.com/office/drawing/2014/main" id="{2A73EAB1-3E5D-4EB9-9047-C213AF68B85B}"/>
              </a:ext>
            </a:extLst>
          </p:cNvPr>
          <p:cNvSpPr>
            <a:spLocks noGrp="1" noChangeArrowheads="1"/>
          </p:cNvSpPr>
          <p:nvPr>
            <p:ph type="body" idx="1"/>
          </p:nvPr>
        </p:nvSpPr>
        <p:spPr>
          <a:xfrm>
            <a:off x="1328286" y="1219200"/>
            <a:ext cx="8845617" cy="5410200"/>
          </a:xfrm>
        </p:spPr>
        <p:txBody>
          <a:bodyPr/>
          <a:lstStyle/>
          <a:p>
            <a:pPr algn="ctr">
              <a:lnSpc>
                <a:spcPct val="150000"/>
              </a:lnSpc>
              <a:buFont typeface="Wingdings 3" panose="05040102010807070707" pitchFamily="18" charset="2"/>
              <a:buNone/>
            </a:pPr>
            <a:r>
              <a:rPr lang="en-US" altLang="en-US" sz="3600" dirty="0">
                <a:effectLst/>
              </a:rPr>
              <a:t>Opposition to the Almighty God</a:t>
            </a:r>
          </a:p>
          <a:p>
            <a:pPr algn="ctr">
              <a:lnSpc>
                <a:spcPct val="150000"/>
              </a:lnSpc>
              <a:buFont typeface="Wingdings 3" panose="05040102010807070707" pitchFamily="18" charset="2"/>
              <a:buNone/>
            </a:pPr>
            <a:r>
              <a:rPr lang="en-US" altLang="en-US" sz="3600" dirty="0">
                <a:effectLst/>
              </a:rPr>
              <a:t>Acts 13:6-12</a:t>
            </a:r>
          </a:p>
          <a:p>
            <a:pPr>
              <a:lnSpc>
                <a:spcPct val="150000"/>
              </a:lnSpc>
            </a:pPr>
            <a:r>
              <a:rPr lang="en-US" altLang="en-US" dirty="0">
                <a:effectLst/>
              </a:rPr>
              <a:t>They are in league with Satan.</a:t>
            </a:r>
          </a:p>
          <a:p>
            <a:pPr>
              <a:lnSpc>
                <a:spcPct val="150000"/>
              </a:lnSpc>
            </a:pPr>
            <a:r>
              <a:rPr lang="en-US" altLang="en-US" dirty="0">
                <a:effectLst/>
              </a:rPr>
              <a:t>They are false teachers.</a:t>
            </a:r>
          </a:p>
          <a:p>
            <a:pPr>
              <a:lnSpc>
                <a:spcPct val="150000"/>
              </a:lnSpc>
            </a:pPr>
            <a:r>
              <a:rPr lang="en-US" altLang="en-US" dirty="0">
                <a:effectLst/>
              </a:rPr>
              <a:t>They seek to influence people with their teachings (verses 6, 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1619">
                                            <p:txEl>
                                              <p:pRg st="0" end="0"/>
                                            </p:txEl>
                                          </p:spTgt>
                                        </p:tgtEl>
                                        <p:attrNameLst>
                                          <p:attrName>style.visibility</p:attrName>
                                        </p:attrNameLst>
                                      </p:cBhvr>
                                      <p:to>
                                        <p:strVal val="visible"/>
                                      </p:to>
                                    </p:set>
                                    <p:anim calcmode="lin" valueType="num">
                                      <p:cBhvr>
                                        <p:cTn id="7" dur="500" fill="hold"/>
                                        <p:tgtEl>
                                          <p:spTgt spid="1116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16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1619">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1619">
                                            <p:txEl>
                                              <p:pRg st="1" end="1"/>
                                            </p:txEl>
                                          </p:spTgt>
                                        </p:tgtEl>
                                        <p:attrNameLst>
                                          <p:attrName>style.visibility</p:attrName>
                                        </p:attrNameLst>
                                      </p:cBhvr>
                                      <p:to>
                                        <p:strVal val="visible"/>
                                      </p:to>
                                    </p:set>
                                    <p:anim calcmode="lin" valueType="num">
                                      <p:cBhvr>
                                        <p:cTn id="12" dur="500" fill="hold"/>
                                        <p:tgtEl>
                                          <p:spTgt spid="111619">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1619">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1619">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1619">
                                            <p:txEl>
                                              <p:pRg st="2" end="2"/>
                                            </p:txEl>
                                          </p:spTgt>
                                        </p:tgtEl>
                                        <p:attrNameLst>
                                          <p:attrName>style.visibility</p:attrName>
                                        </p:attrNameLst>
                                      </p:cBhvr>
                                      <p:to>
                                        <p:strVal val="visible"/>
                                      </p:to>
                                    </p:set>
                                    <p:anim calcmode="lin" valueType="num">
                                      <p:cBhvr>
                                        <p:cTn id="17" dur="500" fill="hold"/>
                                        <p:tgtEl>
                                          <p:spTgt spid="111619">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1619">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1619">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1619">
                                            <p:txEl>
                                              <p:pRg st="3" end="3"/>
                                            </p:txEl>
                                          </p:spTgt>
                                        </p:tgtEl>
                                        <p:attrNameLst>
                                          <p:attrName>style.visibility</p:attrName>
                                        </p:attrNameLst>
                                      </p:cBhvr>
                                      <p:to>
                                        <p:strVal val="visible"/>
                                      </p:to>
                                    </p:set>
                                    <p:anim calcmode="lin" valueType="num">
                                      <p:cBhvr>
                                        <p:cTn id="24" dur="500" fill="hold"/>
                                        <p:tgtEl>
                                          <p:spTgt spid="111619">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11619">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11619">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1619">
                                            <p:txEl>
                                              <p:pRg st="4" end="4"/>
                                            </p:txEl>
                                          </p:spTgt>
                                        </p:tgtEl>
                                        <p:attrNameLst>
                                          <p:attrName>style.visibility</p:attrName>
                                        </p:attrNameLst>
                                      </p:cBhvr>
                                      <p:to>
                                        <p:strVal val="visible"/>
                                      </p:to>
                                    </p:set>
                                    <p:anim calcmode="lin" valueType="num">
                                      <p:cBhvr>
                                        <p:cTn id="31" dur="500" fill="hold"/>
                                        <p:tgtEl>
                                          <p:spTgt spid="111619">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1619">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116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uiExpand="1" build="p"/>
    </p:bld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3" name="Rectangle 3">
            <a:extLst>
              <a:ext uri="{FF2B5EF4-FFF2-40B4-BE49-F238E27FC236}">
                <a16:creationId xmlns:a16="http://schemas.microsoft.com/office/drawing/2014/main" id="{5F49985D-CD98-4F6E-BE24-99F0C698DEC9}"/>
              </a:ext>
            </a:extLst>
          </p:cNvPr>
          <p:cNvSpPr>
            <a:spLocks noGrp="1" noChangeArrowheads="1"/>
          </p:cNvSpPr>
          <p:nvPr>
            <p:ph type="body" idx="1"/>
          </p:nvPr>
        </p:nvSpPr>
        <p:spPr>
          <a:xfrm>
            <a:off x="1183907" y="1347537"/>
            <a:ext cx="9057374" cy="5281862"/>
          </a:xfrm>
        </p:spPr>
        <p:txBody>
          <a:bodyPr/>
          <a:lstStyle/>
          <a:p>
            <a:pPr algn="ctr">
              <a:lnSpc>
                <a:spcPct val="140000"/>
              </a:lnSpc>
              <a:buFont typeface="Wingdings 3" panose="05040102010807070707" pitchFamily="18" charset="2"/>
              <a:buNone/>
            </a:pPr>
            <a:r>
              <a:rPr lang="en-US" altLang="en-US" sz="3600" dirty="0">
                <a:effectLst/>
              </a:rPr>
              <a:t>Opposition to the Almighty God</a:t>
            </a:r>
          </a:p>
          <a:p>
            <a:pPr algn="ctr">
              <a:lnSpc>
                <a:spcPct val="140000"/>
              </a:lnSpc>
              <a:buFont typeface="Wingdings 3" panose="05040102010807070707" pitchFamily="18" charset="2"/>
              <a:buNone/>
            </a:pPr>
            <a:r>
              <a:rPr lang="en-US" altLang="en-US" sz="3600" dirty="0">
                <a:effectLst/>
              </a:rPr>
              <a:t>Acts 13:6-12</a:t>
            </a:r>
          </a:p>
          <a:p>
            <a:pPr>
              <a:lnSpc>
                <a:spcPct val="140000"/>
              </a:lnSpc>
            </a:pPr>
            <a:r>
              <a:rPr lang="en-US" altLang="en-US" dirty="0">
                <a:effectLst/>
              </a:rPr>
              <a:t>They attempt to prevent true seekers from finding God (verse 8).</a:t>
            </a:r>
          </a:p>
          <a:p>
            <a:pPr>
              <a:lnSpc>
                <a:spcPct val="140000"/>
              </a:lnSpc>
            </a:pPr>
            <a:r>
              <a:rPr lang="en-US" altLang="en-US" dirty="0">
                <a:effectLst/>
              </a:rPr>
              <a:t>They deliberately attempt to divert those who wish to be saved (verse 8).</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7763">
                                            <p:txEl>
                                              <p:pRg st="2" end="2"/>
                                            </p:txEl>
                                          </p:spTgt>
                                        </p:tgtEl>
                                        <p:attrNameLst>
                                          <p:attrName>style.visibility</p:attrName>
                                        </p:attrNameLst>
                                      </p:cBhvr>
                                      <p:to>
                                        <p:strVal val="visible"/>
                                      </p:to>
                                    </p:set>
                                    <p:anim calcmode="lin" valueType="num">
                                      <p:cBhvr>
                                        <p:cTn id="7" dur="500" fill="hold"/>
                                        <p:tgtEl>
                                          <p:spTgt spid="11776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11776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117763">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7763">
                                            <p:txEl>
                                              <p:pRg st="3" end="3"/>
                                            </p:txEl>
                                          </p:spTgt>
                                        </p:tgtEl>
                                        <p:attrNameLst>
                                          <p:attrName>style.visibility</p:attrName>
                                        </p:attrNameLst>
                                      </p:cBhvr>
                                      <p:to>
                                        <p:strVal val="visible"/>
                                      </p:to>
                                    </p:set>
                                    <p:anim calcmode="lin" valueType="num">
                                      <p:cBhvr>
                                        <p:cTn id="14" dur="500" fill="hold"/>
                                        <p:tgtEl>
                                          <p:spTgt spid="117763">
                                            <p:txEl>
                                              <p:pRg st="3" end="3"/>
                                            </p:txEl>
                                          </p:spTgt>
                                        </p:tgtEl>
                                        <p:attrNameLst>
                                          <p:attrName>ppt_w</p:attrName>
                                        </p:attrNameLst>
                                      </p:cBhvr>
                                      <p:tavLst>
                                        <p:tav tm="0">
                                          <p:val>
                                            <p:fltVal val="0"/>
                                          </p:val>
                                        </p:tav>
                                        <p:tav tm="100000">
                                          <p:val>
                                            <p:strVal val="#ppt_w"/>
                                          </p:val>
                                        </p:tav>
                                      </p:tavLst>
                                    </p:anim>
                                    <p:anim calcmode="lin" valueType="num">
                                      <p:cBhvr>
                                        <p:cTn id="15" dur="500" fill="hold"/>
                                        <p:tgtEl>
                                          <p:spTgt spid="117763">
                                            <p:txEl>
                                              <p:pRg st="3" end="3"/>
                                            </p:txEl>
                                          </p:spTgt>
                                        </p:tgtEl>
                                        <p:attrNameLst>
                                          <p:attrName>ppt_h</p:attrName>
                                        </p:attrNameLst>
                                      </p:cBhvr>
                                      <p:tavLst>
                                        <p:tav tm="0">
                                          <p:val>
                                            <p:fltVal val="0"/>
                                          </p:val>
                                        </p:tav>
                                        <p:tav tm="100000">
                                          <p:val>
                                            <p:strVal val="#ppt_h"/>
                                          </p:val>
                                        </p:tav>
                                      </p:tavLst>
                                    </p:anim>
                                    <p:animEffect transition="in" filter="fade">
                                      <p:cBhvr>
                                        <p:cTn id="16" dur="500"/>
                                        <p:tgtEl>
                                          <p:spTgt spid="11776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3" grpId="0" uiExpand="1" build="p"/>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3">
            <a:extLst>
              <a:ext uri="{FF2B5EF4-FFF2-40B4-BE49-F238E27FC236}">
                <a16:creationId xmlns:a16="http://schemas.microsoft.com/office/drawing/2014/main" id="{B12986ED-D1C4-434F-90D5-6199892AB02D}"/>
              </a:ext>
            </a:extLst>
          </p:cNvPr>
          <p:cNvSpPr>
            <a:spLocks noGrp="1" noChangeArrowheads="1"/>
          </p:cNvSpPr>
          <p:nvPr>
            <p:ph type="body" idx="1"/>
          </p:nvPr>
        </p:nvSpPr>
        <p:spPr>
          <a:xfrm>
            <a:off x="1981200" y="1318660"/>
            <a:ext cx="7259053" cy="5844139"/>
          </a:xfrm>
        </p:spPr>
        <p:txBody>
          <a:bodyPr/>
          <a:lstStyle/>
          <a:p>
            <a:pPr algn="ctr">
              <a:lnSpc>
                <a:spcPct val="120000"/>
              </a:lnSpc>
              <a:buFont typeface="Wingdings 3" panose="05040102010807070707" pitchFamily="18" charset="2"/>
              <a:buNone/>
            </a:pPr>
            <a:r>
              <a:rPr lang="en-US" altLang="en-US" sz="3600" dirty="0">
                <a:effectLst/>
              </a:rPr>
              <a:t>Opposition to the Revealed </a:t>
            </a:r>
          </a:p>
          <a:p>
            <a:pPr algn="ctr">
              <a:lnSpc>
                <a:spcPct val="120000"/>
              </a:lnSpc>
              <a:buFont typeface="Wingdings 3" panose="05040102010807070707" pitchFamily="18" charset="2"/>
              <a:buNone/>
            </a:pPr>
            <a:r>
              <a:rPr lang="en-US" altLang="en-US" sz="3600" dirty="0">
                <a:effectLst/>
              </a:rPr>
              <a:t>Word of God</a:t>
            </a:r>
          </a:p>
          <a:p>
            <a:pPr>
              <a:lnSpc>
                <a:spcPct val="120000"/>
              </a:lnSpc>
            </a:pPr>
            <a:r>
              <a:rPr lang="en-US" altLang="en-US" dirty="0">
                <a:effectLst/>
              </a:rPr>
              <a:t>Astrology (Deuteronomy 18:10)</a:t>
            </a:r>
          </a:p>
          <a:p>
            <a:pPr>
              <a:lnSpc>
                <a:spcPct val="120000"/>
              </a:lnSpc>
            </a:pPr>
            <a:r>
              <a:rPr lang="en-US" altLang="en-US" dirty="0">
                <a:effectLst/>
              </a:rPr>
              <a:t>Divination (Deuteronomy 18:9-14; Isaiah 44:25; Jeremiah 27:9)</a:t>
            </a:r>
          </a:p>
          <a:p>
            <a:pPr>
              <a:lnSpc>
                <a:spcPct val="120000"/>
              </a:lnSpc>
            </a:pPr>
            <a:r>
              <a:rPr lang="en-US" altLang="en-US" dirty="0">
                <a:effectLst/>
              </a:rPr>
              <a:t>Enchantments (Exodus 7:11)</a:t>
            </a:r>
          </a:p>
          <a:p>
            <a:pPr>
              <a:lnSpc>
                <a:spcPct val="120000"/>
              </a:lnSpc>
            </a:pPr>
            <a:r>
              <a:rPr lang="en-US" altLang="en-US" dirty="0">
                <a:effectLst/>
              </a:rPr>
              <a:t>Magic (Exodus 7:11)</a:t>
            </a:r>
          </a:p>
          <a:p>
            <a:pPr>
              <a:lnSpc>
                <a:spcPct val="120000"/>
              </a:lnSpc>
              <a:buFont typeface="Wingdings 3" panose="05040102010807070707" pitchFamily="18" charset="2"/>
              <a:buNone/>
            </a:pPr>
            <a:endParaRPr lang="en-US" altLang="en-US" dirty="0">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p:cTn id="7" dur="500" fill="hold"/>
                                        <p:tgtEl>
                                          <p:spTgt spid="1126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264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264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112643">
                                            <p:txEl>
                                              <p:pRg st="1" end="1"/>
                                            </p:txEl>
                                          </p:spTgt>
                                        </p:tgtEl>
                                        <p:attrNameLst>
                                          <p:attrName>style.visibility</p:attrName>
                                        </p:attrNameLst>
                                      </p:cBhvr>
                                      <p:to>
                                        <p:strVal val="visible"/>
                                      </p:to>
                                    </p:set>
                                    <p:anim calcmode="lin" valueType="num">
                                      <p:cBhvr>
                                        <p:cTn id="12" dur="500" fill="hold"/>
                                        <p:tgtEl>
                                          <p:spTgt spid="11264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264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264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112643">
                                            <p:txEl>
                                              <p:pRg st="2" end="2"/>
                                            </p:txEl>
                                          </p:spTgt>
                                        </p:tgtEl>
                                        <p:attrNameLst>
                                          <p:attrName>style.visibility</p:attrName>
                                        </p:attrNameLst>
                                      </p:cBhvr>
                                      <p:to>
                                        <p:strVal val="visible"/>
                                      </p:to>
                                    </p:set>
                                    <p:anim calcmode="lin" valueType="num">
                                      <p:cBhvr>
                                        <p:cTn id="17" dur="500" fill="hold"/>
                                        <p:tgtEl>
                                          <p:spTgt spid="11264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11264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112643">
                                            <p:txEl>
                                              <p:pRg st="2" end="2"/>
                                            </p:txEl>
                                          </p:spTgt>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53" presetClass="entr" presetSubtype="0" fill="hold" grpId="0" nodeType="clickEffect">
                                  <p:stCondLst>
                                    <p:cond delay="0"/>
                                  </p:stCondLst>
                                  <p:childTnLst>
                                    <p:set>
                                      <p:cBhvr>
                                        <p:cTn id="23" dur="1" fill="hold">
                                          <p:stCondLst>
                                            <p:cond delay="0"/>
                                          </p:stCondLst>
                                        </p:cTn>
                                        <p:tgtEl>
                                          <p:spTgt spid="112643">
                                            <p:txEl>
                                              <p:pRg st="3" end="3"/>
                                            </p:txEl>
                                          </p:spTgt>
                                        </p:tgtEl>
                                        <p:attrNameLst>
                                          <p:attrName>style.visibility</p:attrName>
                                        </p:attrNameLst>
                                      </p:cBhvr>
                                      <p:to>
                                        <p:strVal val="visible"/>
                                      </p:to>
                                    </p:set>
                                    <p:anim calcmode="lin" valueType="num">
                                      <p:cBhvr>
                                        <p:cTn id="24" dur="500" fill="hold"/>
                                        <p:tgtEl>
                                          <p:spTgt spid="112643">
                                            <p:txEl>
                                              <p:pRg st="3" end="3"/>
                                            </p:txEl>
                                          </p:spTgt>
                                        </p:tgtEl>
                                        <p:attrNameLst>
                                          <p:attrName>ppt_w</p:attrName>
                                        </p:attrNameLst>
                                      </p:cBhvr>
                                      <p:tavLst>
                                        <p:tav tm="0">
                                          <p:val>
                                            <p:fltVal val="0"/>
                                          </p:val>
                                        </p:tav>
                                        <p:tav tm="100000">
                                          <p:val>
                                            <p:strVal val="#ppt_w"/>
                                          </p:val>
                                        </p:tav>
                                      </p:tavLst>
                                    </p:anim>
                                    <p:anim calcmode="lin" valueType="num">
                                      <p:cBhvr>
                                        <p:cTn id="25" dur="500" fill="hold"/>
                                        <p:tgtEl>
                                          <p:spTgt spid="112643">
                                            <p:txEl>
                                              <p:pRg st="3" end="3"/>
                                            </p:txEl>
                                          </p:spTgt>
                                        </p:tgtEl>
                                        <p:attrNameLst>
                                          <p:attrName>ppt_h</p:attrName>
                                        </p:attrNameLst>
                                      </p:cBhvr>
                                      <p:tavLst>
                                        <p:tav tm="0">
                                          <p:val>
                                            <p:fltVal val="0"/>
                                          </p:val>
                                        </p:tav>
                                        <p:tav tm="100000">
                                          <p:val>
                                            <p:strVal val="#ppt_h"/>
                                          </p:val>
                                        </p:tav>
                                      </p:tavLst>
                                    </p:anim>
                                    <p:animEffect transition="in" filter="fade">
                                      <p:cBhvr>
                                        <p:cTn id="26" dur="500"/>
                                        <p:tgtEl>
                                          <p:spTgt spid="112643">
                                            <p:txEl>
                                              <p:pRg st="3" end="3"/>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112643">
                                            <p:txEl>
                                              <p:pRg st="4" end="4"/>
                                            </p:txEl>
                                          </p:spTgt>
                                        </p:tgtEl>
                                        <p:attrNameLst>
                                          <p:attrName>style.visibility</p:attrName>
                                        </p:attrNameLst>
                                      </p:cBhvr>
                                      <p:to>
                                        <p:strVal val="visible"/>
                                      </p:to>
                                    </p:set>
                                    <p:anim calcmode="lin" valueType="num">
                                      <p:cBhvr>
                                        <p:cTn id="31" dur="500" fill="hold"/>
                                        <p:tgtEl>
                                          <p:spTgt spid="112643">
                                            <p:txEl>
                                              <p:pRg st="4" end="4"/>
                                            </p:txEl>
                                          </p:spTgt>
                                        </p:tgtEl>
                                        <p:attrNameLst>
                                          <p:attrName>ppt_w</p:attrName>
                                        </p:attrNameLst>
                                      </p:cBhvr>
                                      <p:tavLst>
                                        <p:tav tm="0">
                                          <p:val>
                                            <p:fltVal val="0"/>
                                          </p:val>
                                        </p:tav>
                                        <p:tav tm="100000">
                                          <p:val>
                                            <p:strVal val="#ppt_w"/>
                                          </p:val>
                                        </p:tav>
                                      </p:tavLst>
                                    </p:anim>
                                    <p:anim calcmode="lin" valueType="num">
                                      <p:cBhvr>
                                        <p:cTn id="32" dur="500" fill="hold"/>
                                        <p:tgtEl>
                                          <p:spTgt spid="112643">
                                            <p:txEl>
                                              <p:pRg st="4" end="4"/>
                                            </p:txEl>
                                          </p:spTgt>
                                        </p:tgtEl>
                                        <p:attrNameLst>
                                          <p:attrName>ppt_h</p:attrName>
                                        </p:attrNameLst>
                                      </p:cBhvr>
                                      <p:tavLst>
                                        <p:tav tm="0">
                                          <p:val>
                                            <p:fltVal val="0"/>
                                          </p:val>
                                        </p:tav>
                                        <p:tav tm="100000">
                                          <p:val>
                                            <p:strVal val="#ppt_h"/>
                                          </p:val>
                                        </p:tav>
                                      </p:tavLst>
                                    </p:anim>
                                    <p:animEffect transition="in" filter="fade">
                                      <p:cBhvr>
                                        <p:cTn id="33" dur="500"/>
                                        <p:tgtEl>
                                          <p:spTgt spid="112643">
                                            <p:txEl>
                                              <p:pRg st="4" end="4"/>
                                            </p:txEl>
                                          </p:spTgt>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112643">
                                            <p:txEl>
                                              <p:pRg st="5" end="5"/>
                                            </p:txEl>
                                          </p:spTgt>
                                        </p:tgtEl>
                                        <p:attrNameLst>
                                          <p:attrName>style.visibility</p:attrName>
                                        </p:attrNameLst>
                                      </p:cBhvr>
                                      <p:to>
                                        <p:strVal val="visible"/>
                                      </p:to>
                                    </p:set>
                                    <p:anim calcmode="lin" valueType="num">
                                      <p:cBhvr>
                                        <p:cTn id="38" dur="500" fill="hold"/>
                                        <p:tgtEl>
                                          <p:spTgt spid="112643">
                                            <p:txEl>
                                              <p:pRg st="5" end="5"/>
                                            </p:txEl>
                                          </p:spTgt>
                                        </p:tgtEl>
                                        <p:attrNameLst>
                                          <p:attrName>ppt_w</p:attrName>
                                        </p:attrNameLst>
                                      </p:cBhvr>
                                      <p:tavLst>
                                        <p:tav tm="0">
                                          <p:val>
                                            <p:fltVal val="0"/>
                                          </p:val>
                                        </p:tav>
                                        <p:tav tm="100000">
                                          <p:val>
                                            <p:strVal val="#ppt_w"/>
                                          </p:val>
                                        </p:tav>
                                      </p:tavLst>
                                    </p:anim>
                                    <p:anim calcmode="lin" valueType="num">
                                      <p:cBhvr>
                                        <p:cTn id="39" dur="500" fill="hold"/>
                                        <p:tgtEl>
                                          <p:spTgt spid="112643">
                                            <p:txEl>
                                              <p:pRg st="5" end="5"/>
                                            </p:txEl>
                                          </p:spTgt>
                                        </p:tgtEl>
                                        <p:attrNameLst>
                                          <p:attrName>ppt_h</p:attrName>
                                        </p:attrNameLst>
                                      </p:cBhvr>
                                      <p:tavLst>
                                        <p:tav tm="0">
                                          <p:val>
                                            <p:fltVal val="0"/>
                                          </p:val>
                                        </p:tav>
                                        <p:tav tm="100000">
                                          <p:val>
                                            <p:strVal val="#ppt_h"/>
                                          </p:val>
                                        </p:tav>
                                      </p:tavLst>
                                    </p:anim>
                                    <p:animEffect transition="in" filter="fade">
                                      <p:cBhvr>
                                        <p:cTn id="40" dur="500"/>
                                        <p:tgtEl>
                                          <p:spTgt spid="11264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uiExpand="1" build="p"/>
    </p:bld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7" name="Rectangle 3">
            <a:extLst>
              <a:ext uri="{FF2B5EF4-FFF2-40B4-BE49-F238E27FC236}">
                <a16:creationId xmlns:a16="http://schemas.microsoft.com/office/drawing/2014/main" id="{8AD06518-0274-4957-B6C3-1D6F6F48ABF6}"/>
              </a:ext>
            </a:extLst>
          </p:cNvPr>
          <p:cNvSpPr>
            <a:spLocks noGrp="1" noChangeArrowheads="1"/>
          </p:cNvSpPr>
          <p:nvPr>
            <p:ph type="body" idx="1"/>
          </p:nvPr>
        </p:nvSpPr>
        <p:spPr>
          <a:xfrm>
            <a:off x="1684420" y="1559293"/>
            <a:ext cx="8162223" cy="5070106"/>
          </a:xfrm>
        </p:spPr>
        <p:txBody>
          <a:bodyPr/>
          <a:lstStyle/>
          <a:p>
            <a:pPr>
              <a:lnSpc>
                <a:spcPct val="140000"/>
              </a:lnSpc>
            </a:pPr>
            <a:r>
              <a:rPr lang="en-US" altLang="en-US" dirty="0">
                <a:effectLst/>
              </a:rPr>
              <a:t>Mediums (Deuteronomy 18:10-18; </a:t>
            </a:r>
            <a:br>
              <a:rPr lang="en-US" altLang="en-US" dirty="0">
                <a:effectLst/>
              </a:rPr>
            </a:br>
            <a:r>
              <a:rPr lang="en-US" altLang="en-US" dirty="0">
                <a:effectLst/>
              </a:rPr>
              <a:t>2 Kings 21:6)</a:t>
            </a:r>
          </a:p>
          <a:p>
            <a:pPr>
              <a:lnSpc>
                <a:spcPct val="140000"/>
              </a:lnSpc>
            </a:pPr>
            <a:r>
              <a:rPr lang="en-US" altLang="en-US" dirty="0">
                <a:effectLst/>
              </a:rPr>
              <a:t>Omens/Signs (Isaiah 44:25; Deuteronomy 18:10-12)</a:t>
            </a:r>
          </a:p>
          <a:p>
            <a:pPr>
              <a:lnSpc>
                <a:spcPct val="140000"/>
              </a:lnSpc>
            </a:pPr>
            <a:r>
              <a:rPr lang="en-US" altLang="en-US" dirty="0">
                <a:effectLst/>
              </a:rPr>
              <a:t>Prognostication, Soothsaying or Clairvoyance (Isaiah 47:13-15)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3667">
                                            <p:txEl>
                                              <p:pRg st="0" end="0"/>
                                            </p:txEl>
                                          </p:spTgt>
                                        </p:tgtEl>
                                        <p:attrNameLst>
                                          <p:attrName>style.visibility</p:attrName>
                                        </p:attrNameLst>
                                      </p:cBhvr>
                                      <p:to>
                                        <p:strVal val="visible"/>
                                      </p:to>
                                    </p:set>
                                    <p:anim calcmode="lin" valueType="num">
                                      <p:cBhvr>
                                        <p:cTn id="7" dur="500" fill="hold"/>
                                        <p:tgtEl>
                                          <p:spTgt spid="1136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366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36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3667">
                                            <p:txEl>
                                              <p:pRg st="1" end="1"/>
                                            </p:txEl>
                                          </p:spTgt>
                                        </p:tgtEl>
                                        <p:attrNameLst>
                                          <p:attrName>style.visibility</p:attrName>
                                        </p:attrNameLst>
                                      </p:cBhvr>
                                      <p:to>
                                        <p:strVal val="visible"/>
                                      </p:to>
                                    </p:set>
                                    <p:anim calcmode="lin" valueType="num">
                                      <p:cBhvr>
                                        <p:cTn id="14" dur="500" fill="hold"/>
                                        <p:tgtEl>
                                          <p:spTgt spid="11366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366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366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3667">
                                            <p:txEl>
                                              <p:pRg st="2" end="2"/>
                                            </p:txEl>
                                          </p:spTgt>
                                        </p:tgtEl>
                                        <p:attrNameLst>
                                          <p:attrName>style.visibility</p:attrName>
                                        </p:attrNameLst>
                                      </p:cBhvr>
                                      <p:to>
                                        <p:strVal val="visible"/>
                                      </p:to>
                                    </p:set>
                                    <p:anim calcmode="lin" valueType="num">
                                      <p:cBhvr>
                                        <p:cTn id="21" dur="500" fill="hold"/>
                                        <p:tgtEl>
                                          <p:spTgt spid="11366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366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36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7" grpId="0" uiExpand="1" build="p"/>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7" name="Rectangle 3">
            <a:extLst>
              <a:ext uri="{FF2B5EF4-FFF2-40B4-BE49-F238E27FC236}">
                <a16:creationId xmlns:a16="http://schemas.microsoft.com/office/drawing/2014/main" id="{C356CF21-A06C-489C-BCA4-B75826B254C0}"/>
              </a:ext>
            </a:extLst>
          </p:cNvPr>
          <p:cNvSpPr>
            <a:spLocks noGrp="1" noChangeArrowheads="1"/>
          </p:cNvSpPr>
          <p:nvPr>
            <p:ph type="body" idx="1"/>
          </p:nvPr>
        </p:nvSpPr>
        <p:spPr>
          <a:xfrm>
            <a:off x="1780674" y="1876926"/>
            <a:ext cx="9801726" cy="4752474"/>
          </a:xfrm>
        </p:spPr>
        <p:txBody>
          <a:bodyPr/>
          <a:lstStyle/>
          <a:p>
            <a:pPr>
              <a:lnSpc>
                <a:spcPct val="160000"/>
              </a:lnSpc>
            </a:pPr>
            <a:r>
              <a:rPr lang="en-US" altLang="en-US" dirty="0">
                <a:effectLst/>
              </a:rPr>
              <a:t>Sorcery  (Deuteronomy 18:10-12)</a:t>
            </a:r>
          </a:p>
          <a:p>
            <a:pPr>
              <a:lnSpc>
                <a:spcPct val="160000"/>
              </a:lnSpc>
            </a:pPr>
            <a:r>
              <a:rPr lang="en-US" altLang="en-US" dirty="0">
                <a:effectLst/>
              </a:rPr>
              <a:t>Witchcraft  (Deuteronomy 18:10-12)</a:t>
            </a:r>
          </a:p>
          <a:p>
            <a:pPr>
              <a:lnSpc>
                <a:spcPct val="160000"/>
              </a:lnSpc>
            </a:pPr>
            <a:r>
              <a:rPr lang="en-US" altLang="en-US" dirty="0">
                <a:effectLst/>
              </a:rPr>
              <a:t>Wizard  (Deuteronomy 18:10-12)</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8787">
                                            <p:txEl>
                                              <p:pRg st="0" end="0"/>
                                            </p:txEl>
                                          </p:spTgt>
                                        </p:tgtEl>
                                        <p:attrNameLst>
                                          <p:attrName>style.visibility</p:attrName>
                                        </p:attrNameLst>
                                      </p:cBhvr>
                                      <p:to>
                                        <p:strVal val="visible"/>
                                      </p:to>
                                    </p:set>
                                    <p:anim calcmode="lin" valueType="num">
                                      <p:cBhvr>
                                        <p:cTn id="7" dur="500" fill="hold"/>
                                        <p:tgtEl>
                                          <p:spTgt spid="11878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1878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1878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8787">
                                            <p:txEl>
                                              <p:pRg st="1" end="1"/>
                                            </p:txEl>
                                          </p:spTgt>
                                        </p:tgtEl>
                                        <p:attrNameLst>
                                          <p:attrName>style.visibility</p:attrName>
                                        </p:attrNameLst>
                                      </p:cBhvr>
                                      <p:to>
                                        <p:strVal val="visible"/>
                                      </p:to>
                                    </p:set>
                                    <p:anim calcmode="lin" valueType="num">
                                      <p:cBhvr>
                                        <p:cTn id="14" dur="500" fill="hold"/>
                                        <p:tgtEl>
                                          <p:spTgt spid="11878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1878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18787">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18787">
                                            <p:txEl>
                                              <p:pRg st="2" end="2"/>
                                            </p:txEl>
                                          </p:spTgt>
                                        </p:tgtEl>
                                        <p:attrNameLst>
                                          <p:attrName>style.visibility</p:attrName>
                                        </p:attrNameLst>
                                      </p:cBhvr>
                                      <p:to>
                                        <p:strVal val="visible"/>
                                      </p:to>
                                    </p:set>
                                    <p:anim calcmode="lin" valueType="num">
                                      <p:cBhvr>
                                        <p:cTn id="21" dur="500" fill="hold"/>
                                        <p:tgtEl>
                                          <p:spTgt spid="11878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1878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187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87" grpId="0" uiExpand="1" build="p"/>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5" name="Rectangle 3">
            <a:extLst>
              <a:ext uri="{FF2B5EF4-FFF2-40B4-BE49-F238E27FC236}">
                <a16:creationId xmlns:a16="http://schemas.microsoft.com/office/drawing/2014/main" id="{B200B1E1-CD72-4070-8CDA-0203796AC357}"/>
              </a:ext>
            </a:extLst>
          </p:cNvPr>
          <p:cNvSpPr>
            <a:spLocks noGrp="1" noChangeArrowheads="1"/>
          </p:cNvSpPr>
          <p:nvPr>
            <p:ph type="body" idx="1"/>
          </p:nvPr>
        </p:nvSpPr>
        <p:spPr>
          <a:xfrm>
            <a:off x="760396" y="1058780"/>
            <a:ext cx="9837019" cy="5072514"/>
          </a:xfrm>
        </p:spPr>
        <p:txBody>
          <a:bodyPr/>
          <a:lstStyle/>
          <a:p>
            <a:pPr>
              <a:buFont typeface="Wingdings 3" panose="05040102010807070707" pitchFamily="18" charset="2"/>
              <a:buNone/>
            </a:pPr>
            <a:endParaRPr lang="en-US" altLang="en-US" dirty="0"/>
          </a:p>
          <a:p>
            <a:pPr algn="ctr">
              <a:lnSpc>
                <a:spcPct val="200000"/>
              </a:lnSpc>
              <a:buFont typeface="Wingdings 3" panose="05040102010807070707" pitchFamily="18" charset="2"/>
              <a:buNone/>
            </a:pPr>
            <a:r>
              <a:rPr lang="en-US" altLang="en-US" sz="4000" dirty="0"/>
              <a:t>There is utter incompatibility in practicing both the Occult religion and Christianity!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115715">
                                            <p:txEl>
                                              <p:pRg st="1" end="1"/>
                                            </p:txEl>
                                          </p:spTgt>
                                        </p:tgtEl>
                                        <p:attrNameLst>
                                          <p:attrName>style.visibility</p:attrName>
                                        </p:attrNameLst>
                                      </p:cBhvr>
                                      <p:to>
                                        <p:strVal val="visible"/>
                                      </p:to>
                                    </p:set>
                                    <p:anim calcmode="lin" valueType="num">
                                      <p:cBhvr>
                                        <p:cTn id="7" dur="500" fill="hold"/>
                                        <p:tgtEl>
                                          <p:spTgt spid="11571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1571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157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5" grpId="0" build="p"/>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a:extLst>
              <a:ext uri="{FF2B5EF4-FFF2-40B4-BE49-F238E27FC236}">
                <a16:creationId xmlns:a16="http://schemas.microsoft.com/office/drawing/2014/main" id="{D66F7537-7A14-4259-8AA7-AD83BFDD8561}"/>
              </a:ext>
            </a:extLst>
          </p:cNvPr>
          <p:cNvSpPr>
            <a:spLocks noGrp="1" noChangeArrowheads="1"/>
          </p:cNvSpPr>
          <p:nvPr>
            <p:ph type="body" idx="1"/>
          </p:nvPr>
        </p:nvSpPr>
        <p:spPr>
          <a:xfrm>
            <a:off x="1106906" y="1703672"/>
            <a:ext cx="9480884" cy="4925728"/>
          </a:xfrm>
        </p:spPr>
        <p:txBody>
          <a:bodyPr/>
          <a:lstStyle/>
          <a:p>
            <a:pPr>
              <a:lnSpc>
                <a:spcPct val="140000"/>
              </a:lnSpc>
            </a:pPr>
            <a:r>
              <a:rPr lang="en-US" altLang="en-US" dirty="0">
                <a:effectLst/>
              </a:rPr>
              <a:t>There is an inescapable connection between the occultic arts and the Devil.</a:t>
            </a:r>
          </a:p>
          <a:p>
            <a:pPr>
              <a:lnSpc>
                <a:spcPct val="140000"/>
              </a:lnSpc>
            </a:pPr>
            <a:r>
              <a:rPr lang="en-US" altLang="en-US" dirty="0">
                <a:effectLst/>
              </a:rPr>
              <a:t>The occult is Satan’s most effective means of getting humanity to place their trust in something other than God.</a:t>
            </a:r>
            <a:r>
              <a:rPr lang="en-US" altLang="en-US" dirty="0"/>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p:cTn id="7" dur="1000" fill="hold"/>
                                        <p:tgtEl>
                                          <p:spTgt spid="204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048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04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0483">
                                            <p:txEl>
                                              <p:pRg st="1" end="1"/>
                                            </p:txEl>
                                          </p:spTgt>
                                        </p:tgtEl>
                                        <p:attrNameLst>
                                          <p:attrName>style.visibility</p:attrName>
                                        </p:attrNameLst>
                                      </p:cBhvr>
                                      <p:to>
                                        <p:strVal val="visible"/>
                                      </p:to>
                                    </p:set>
                                    <p:anim calcmode="lin" valueType="num">
                                      <p:cBhvr>
                                        <p:cTn id="14" dur="1000" fill="hold"/>
                                        <p:tgtEl>
                                          <p:spTgt spid="2048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2048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2048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1F51D017-027A-4F12-8774-79CC438254E3}"/>
              </a:ext>
            </a:extLst>
          </p:cNvPr>
          <p:cNvSpPr>
            <a:spLocks noGrp="1" noChangeArrowheads="1"/>
          </p:cNvSpPr>
          <p:nvPr>
            <p:ph type="body" idx="1"/>
          </p:nvPr>
        </p:nvSpPr>
        <p:spPr>
          <a:xfrm>
            <a:off x="1799924" y="1588168"/>
            <a:ext cx="8229600" cy="5041232"/>
          </a:xfrm>
        </p:spPr>
        <p:txBody>
          <a:bodyPr/>
          <a:lstStyle/>
          <a:p>
            <a:pPr>
              <a:lnSpc>
                <a:spcPct val="200000"/>
              </a:lnSpc>
            </a:pPr>
            <a:r>
              <a:rPr lang="en-US" altLang="en-US" sz="3600" dirty="0">
                <a:effectLst/>
              </a:rPr>
              <a:t>These are deluded.</a:t>
            </a:r>
          </a:p>
          <a:p>
            <a:pPr>
              <a:lnSpc>
                <a:spcPct val="130000"/>
              </a:lnSpc>
            </a:pPr>
            <a:r>
              <a:rPr lang="en-US" altLang="en-US" sz="3600" dirty="0">
                <a:effectLst/>
              </a:rPr>
              <a:t>They are deceived and will be damned in hell </a:t>
            </a:r>
            <a:br>
              <a:rPr lang="en-US" altLang="en-US" sz="3600" dirty="0">
                <a:effectLst/>
              </a:rPr>
            </a:br>
            <a:r>
              <a:rPr lang="en-US" altLang="en-US" sz="3600" dirty="0">
                <a:effectLst/>
              </a:rPr>
              <a:t>(2 Thessalonians 2:9ff)</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 calcmode="lin" valueType="num">
                                      <p:cBhvr>
                                        <p:cTn id="7"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150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150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1507">
                                            <p:txEl>
                                              <p:pRg st="1" end="1"/>
                                            </p:txEl>
                                          </p:spTgt>
                                        </p:tgtEl>
                                        <p:attrNameLst>
                                          <p:attrName>style.visibility</p:attrName>
                                        </p:attrNameLst>
                                      </p:cBhvr>
                                      <p:to>
                                        <p:strVal val="visible"/>
                                      </p:to>
                                    </p:set>
                                    <p:anim calcmode="lin" valueType="num">
                                      <p:cBhvr>
                                        <p:cTn id="12" dur="1000" fill="hold"/>
                                        <p:tgtEl>
                                          <p:spTgt spid="2150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1507">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25642"/>
            <a:ext cx="11719249" cy="5989762"/>
          </a:xfrm>
          <a:solidFill>
            <a:schemeClr val="accent2">
              <a:lumMod val="20000"/>
              <a:lumOff val="80000"/>
            </a:schemeClr>
          </a:solidFill>
          <a:ln>
            <a:noFill/>
          </a:ln>
        </p:spPr>
        <p:txBody>
          <a:bodyPr>
            <a:normAutofit fontScale="85000" lnSpcReduction="20000"/>
          </a:bodyPr>
          <a:lstStyle/>
          <a:p>
            <a:r>
              <a:rPr lang="en-US" b="1" dirty="0"/>
              <a:t>B.	</a:t>
            </a:r>
            <a:r>
              <a:rPr lang="en-US" b="1" u="sng" dirty="0"/>
              <a:t>SATAN’S HOME DURING HIS EVIL CAREER</a:t>
            </a:r>
          </a:p>
          <a:p>
            <a:r>
              <a:rPr lang="en-US" b="1" dirty="0"/>
              <a:t>1.	</a:t>
            </a:r>
            <a:r>
              <a:rPr lang="en-US" b="1" i="1" u="sng" dirty="0"/>
              <a:t>Negative—He does not dwell in hell, as is commonly believed. There is no Scripture to support the belief that he dwells there.   This belief comes from Dante’s “Inferno.”</a:t>
            </a:r>
          </a:p>
          <a:p>
            <a:r>
              <a:rPr lang="en-US" b="1" dirty="0"/>
              <a:t>2.	</a:t>
            </a:r>
            <a:r>
              <a:rPr lang="en-US" b="1" i="1" u="sng" dirty="0"/>
              <a:t>Positive</a:t>
            </a:r>
          </a:p>
          <a:p>
            <a:pPr lvl="1"/>
            <a:r>
              <a:rPr lang="en-US" b="1" dirty="0"/>
              <a:t>a.	</a:t>
            </a:r>
            <a:r>
              <a:rPr lang="en-US" b="1" i="1" u="sng" dirty="0"/>
              <a:t>He dwells in the atmospheric heavens—Eph. 2:2 implies that Satan dwells in the atmospheric heavens and that it is from this headquarters that he sends forth his influential power throughout all the earth. Eph. 6:12 tells us that the evil angelic host with whom we Christians wrestle is located in “heavenly places” (probably meaning the first heaven). This host includes their master, Satan.</a:t>
            </a:r>
          </a:p>
          <a:p>
            <a:pPr lvl="1"/>
            <a:r>
              <a:rPr lang="en-US" b="1" dirty="0"/>
              <a:t>b.	</a:t>
            </a:r>
            <a:r>
              <a:rPr lang="en-US" b="1" i="1" u="sng" dirty="0"/>
              <a:t>He has access to the third heaven (the heaven where God dwells)—He seemingly has free access to this realm, Job 1:6; 2:1; Rev. 12:10.</a:t>
            </a:r>
          </a:p>
          <a:p>
            <a:pPr lvl="1"/>
            <a:r>
              <a:rPr lang="en-US" b="1" dirty="0"/>
              <a:t>c.	</a:t>
            </a:r>
            <a:r>
              <a:rPr lang="en-US" b="1" i="1" u="sng" dirty="0"/>
              <a:t>He has access to the earth—See Job 1:7; 2:2; Matt. 4:4; 1 Peter 5:8.</a:t>
            </a:r>
          </a:p>
          <a:p>
            <a:r>
              <a:rPr lang="en-US" b="1" dirty="0"/>
              <a:t>C.	</a:t>
            </a:r>
            <a:r>
              <a:rPr lang="en-US" b="1" u="sng" dirty="0"/>
              <a:t>SATAN’S POSSESSION OF THE SCEPTRE DURING HIS EVILCAREER</a:t>
            </a:r>
          </a:p>
          <a:p>
            <a:r>
              <a:rPr lang="en-US" dirty="0"/>
              <a:t>At the time of his fall, the </a:t>
            </a:r>
            <a:r>
              <a:rPr lang="en-US" dirty="0" err="1"/>
              <a:t>sceptre</a:t>
            </a:r>
            <a:r>
              <a:rPr lang="en-US" dirty="0"/>
              <a:t> of authority over God’s creation was taken from Satan, Ezek. 28:16, 17, but he retained governmental authority over the fallen angels, Matt. 12:24.</a:t>
            </a:r>
          </a:p>
          <a:p>
            <a:r>
              <a:rPr lang="en-US" dirty="0"/>
              <a:t>Much later, in the Garden of Eden, Satan, through subtlety and deceit, wrested the </a:t>
            </a:r>
            <a:r>
              <a:rPr lang="en-US" dirty="0" err="1"/>
              <a:t>sceptre</a:t>
            </a:r>
            <a:r>
              <a:rPr lang="en-US" dirty="0"/>
              <a:t> of world authority from Adam (when Adam obeyed Satan, he became a member of the kingdom which opposes God, a kingdom already having a head) and then ruled this world through right of conquest until the death and resurrection of Christ.</a:t>
            </a:r>
          </a:p>
          <a:p>
            <a:r>
              <a:rPr lang="en-US" dirty="0"/>
              <a:t>Through his death and resurrection, Christ took the </a:t>
            </a:r>
            <a:r>
              <a:rPr lang="en-US" dirty="0" err="1"/>
              <a:t>sceptre</a:t>
            </a:r>
            <a:r>
              <a:rPr lang="en-US" dirty="0"/>
              <a:t> of world authority from Satan, John 12:31; Col. 2:15; Heb. 2:14.</a:t>
            </a:r>
          </a:p>
          <a:p>
            <a:r>
              <a:rPr lang="en-US" dirty="0"/>
              <a:t>Satan, with divine permission, rules on during this age as a usurper king. Why has God left Satan on the throne of this world during the Inter-Advent period? For at least three reasons: (1) </a:t>
            </a:r>
            <a:r>
              <a:rPr lang="en-US" i="1" dirty="0"/>
              <a:t>to give Christ time to choose out a queen (the church) to rule at his side, Acts 15:14; (2) to demonstrate the unfitness of Satan to rule; and (3) to provide opposition for the development of strong spiritual muscles in Church-age believers, Eph. 6:12.</a:t>
            </a:r>
          </a:p>
          <a:p>
            <a:r>
              <a:rPr lang="en-US" dirty="0"/>
              <a:t>At Christ’s Second Advent, He will remove Satan, the usurper king, from the throne of this world, Rev. 20:1–3. </a:t>
            </a:r>
          </a:p>
          <a:p>
            <a:r>
              <a:rPr lang="en-US" dirty="0"/>
              <a:t> Gingrich, R. E. (2000).  (pp. 1011). Memphis, TN: Riverside Printing.</a:t>
            </a:r>
          </a:p>
          <a:p>
            <a:endParaRPr lang="en-US" dirty="0"/>
          </a:p>
          <a:p>
            <a:r>
              <a:rPr lang="en-US" dirty="0"/>
              <a:t> Gingrich, R. E. (2000). </a:t>
            </a:r>
            <a:r>
              <a:rPr lang="en-US" i="1" u="sng" dirty="0">
                <a:hlinkClick r:id="rId3"/>
              </a:rPr>
              <a:t>The History of Satan</a:t>
            </a:r>
            <a:r>
              <a:rPr lang="en-US" dirty="0">
                <a:hlinkClick r:id="rId3"/>
              </a:rPr>
              <a:t> (pp. 10–11). Memphis, TN: Riverside Printing.</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193844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a:extLst>
              <a:ext uri="{FF2B5EF4-FFF2-40B4-BE49-F238E27FC236}">
                <a16:creationId xmlns:a16="http://schemas.microsoft.com/office/drawing/2014/main" id="{158CBB2B-43C7-4879-9A18-2B0F85CBCF31}"/>
              </a:ext>
            </a:extLst>
          </p:cNvPr>
          <p:cNvSpPr>
            <a:spLocks noGrp="1" noChangeArrowheads="1"/>
          </p:cNvSpPr>
          <p:nvPr>
            <p:ph type="body" idx="1"/>
          </p:nvPr>
        </p:nvSpPr>
        <p:spPr>
          <a:xfrm>
            <a:off x="609600" y="1915427"/>
            <a:ext cx="10728960" cy="4713972"/>
          </a:xfrm>
        </p:spPr>
        <p:txBody>
          <a:bodyPr/>
          <a:lstStyle/>
          <a:p>
            <a:pPr algn="ctr">
              <a:lnSpc>
                <a:spcPct val="180000"/>
              </a:lnSpc>
              <a:buFont typeface="Wingdings 3" panose="05040102010807070707" pitchFamily="18" charset="2"/>
              <a:buNone/>
            </a:pPr>
            <a:r>
              <a:rPr lang="en-US" altLang="en-US" dirty="0">
                <a:effectLst/>
              </a:rPr>
              <a:t>Many Christians will practice some form of the occult and never realize that they are taking their trust away from God and placing it in Satan!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anim calcmode="lin" valueType="num">
                                      <p:cBhvr>
                                        <p:cTn id="7" dur="1000" fill="hold"/>
                                        <p:tgtEl>
                                          <p:spTgt spid="225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253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25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a:extLst>
              <a:ext uri="{FF2B5EF4-FFF2-40B4-BE49-F238E27FC236}">
                <a16:creationId xmlns:a16="http://schemas.microsoft.com/office/drawing/2014/main" id="{C0FE1949-AE85-4F85-B13A-3B5B83395EFB}"/>
              </a:ext>
            </a:extLst>
          </p:cNvPr>
          <p:cNvSpPr>
            <a:spLocks noGrp="1" noChangeArrowheads="1"/>
          </p:cNvSpPr>
          <p:nvPr>
            <p:ph type="body" idx="1"/>
          </p:nvPr>
        </p:nvSpPr>
        <p:spPr>
          <a:xfrm>
            <a:off x="1848051" y="1219200"/>
            <a:ext cx="8710863" cy="5410200"/>
          </a:xfrm>
        </p:spPr>
        <p:txBody>
          <a:bodyPr/>
          <a:lstStyle/>
          <a:p>
            <a:pPr algn="ctr">
              <a:lnSpc>
                <a:spcPct val="120000"/>
              </a:lnSpc>
              <a:buFont typeface="Wingdings 3" panose="05040102010807070707" pitchFamily="18" charset="2"/>
              <a:buNone/>
            </a:pPr>
            <a:r>
              <a:rPr lang="en-US" altLang="en-US" sz="4000" dirty="0">
                <a:effectLst/>
              </a:rPr>
              <a:t>The Names of Satan </a:t>
            </a:r>
          </a:p>
          <a:p>
            <a:pPr>
              <a:lnSpc>
                <a:spcPct val="120000"/>
              </a:lnSpc>
            </a:pPr>
            <a:r>
              <a:rPr lang="en-US" altLang="en-US" dirty="0">
                <a:effectLst/>
              </a:rPr>
              <a:t>DEVIL (John 8:44)</a:t>
            </a:r>
          </a:p>
          <a:p>
            <a:pPr>
              <a:lnSpc>
                <a:spcPct val="120000"/>
              </a:lnSpc>
              <a:buFont typeface="Wingdings 3" panose="05040102010807070707" pitchFamily="18" charset="2"/>
              <a:buNone/>
            </a:pPr>
            <a:r>
              <a:rPr lang="en-US" altLang="en-US" dirty="0">
                <a:effectLst/>
              </a:rPr>
              <a:t>	“The accuser; slanderer”</a:t>
            </a:r>
          </a:p>
          <a:p>
            <a:pPr>
              <a:lnSpc>
                <a:spcPct val="120000"/>
              </a:lnSpc>
              <a:buFont typeface="Wingdings 3" panose="05040102010807070707" pitchFamily="18" charset="2"/>
              <a:buNone/>
            </a:pPr>
            <a:r>
              <a:rPr lang="en-US" altLang="en-US" dirty="0">
                <a:effectLst/>
              </a:rPr>
              <a:t>	Is able to persuade man to sin</a:t>
            </a:r>
          </a:p>
          <a:p>
            <a:pPr>
              <a:lnSpc>
                <a:spcPct val="120000"/>
              </a:lnSpc>
              <a:buFont typeface="Wingdings 3" panose="05040102010807070707" pitchFamily="18" charset="2"/>
              <a:buNone/>
            </a:pPr>
            <a:r>
              <a:rPr lang="en-US" altLang="en-US" dirty="0">
                <a:effectLst/>
              </a:rPr>
              <a:t>	Is tempted and drawn away from God</a:t>
            </a:r>
          </a:p>
          <a:p>
            <a:pPr>
              <a:lnSpc>
                <a:spcPct val="120000"/>
              </a:lnSpc>
              <a:buFont typeface="Wingdings 3" panose="05040102010807070707" pitchFamily="18" charset="2"/>
              <a:buNone/>
            </a:pPr>
            <a:r>
              <a:rPr lang="en-US" altLang="en-US" dirty="0">
                <a:effectLst/>
              </a:rPr>
              <a:t>	Is persuaded to forsake the Truth and accept error</a:t>
            </a:r>
          </a:p>
          <a:p>
            <a:pPr>
              <a:lnSpc>
                <a:spcPct val="120000"/>
              </a:lnSpc>
            </a:pP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p:cTn id="7" dur="1000" fill="hold"/>
                                        <p:tgtEl>
                                          <p:spTgt spid="2355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3555">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3555">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3555">
                                            <p:txEl>
                                              <p:pRg st="1" end="1"/>
                                            </p:txEl>
                                          </p:spTgt>
                                        </p:tgtEl>
                                        <p:attrNameLst>
                                          <p:attrName>style.visibility</p:attrName>
                                        </p:attrNameLst>
                                      </p:cBhvr>
                                      <p:to>
                                        <p:strVal val="visible"/>
                                      </p:to>
                                    </p:set>
                                    <p:anim calcmode="lin" valueType="num">
                                      <p:cBhvr>
                                        <p:cTn id="12" dur="1000" fill="hold"/>
                                        <p:tgtEl>
                                          <p:spTgt spid="23555">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23555">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23555">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3555">
                                            <p:txEl>
                                              <p:pRg st="2" end="2"/>
                                            </p:txEl>
                                          </p:spTgt>
                                        </p:tgtEl>
                                        <p:attrNameLst>
                                          <p:attrName>style.visibility</p:attrName>
                                        </p:attrNameLst>
                                      </p:cBhvr>
                                      <p:to>
                                        <p:strVal val="visible"/>
                                      </p:to>
                                    </p:set>
                                    <p:anim calcmode="lin" valueType="num">
                                      <p:cBhvr>
                                        <p:cTn id="17" dur="1000" fill="hold"/>
                                        <p:tgtEl>
                                          <p:spTgt spid="23555">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23555">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23555">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3555">
                                            <p:txEl>
                                              <p:pRg st="3" end="3"/>
                                            </p:txEl>
                                          </p:spTgt>
                                        </p:tgtEl>
                                        <p:attrNameLst>
                                          <p:attrName>style.visibility</p:attrName>
                                        </p:attrNameLst>
                                      </p:cBhvr>
                                      <p:to>
                                        <p:strVal val="visible"/>
                                      </p:to>
                                    </p:set>
                                    <p:anim calcmode="lin" valueType="num">
                                      <p:cBhvr>
                                        <p:cTn id="22" dur="1000" fill="hold"/>
                                        <p:tgtEl>
                                          <p:spTgt spid="23555">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23555">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23555">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3555">
                                            <p:txEl>
                                              <p:pRg st="4" end="4"/>
                                            </p:txEl>
                                          </p:spTgt>
                                        </p:tgtEl>
                                        <p:attrNameLst>
                                          <p:attrName>style.visibility</p:attrName>
                                        </p:attrNameLst>
                                      </p:cBhvr>
                                      <p:to>
                                        <p:strVal val="visible"/>
                                      </p:to>
                                    </p:set>
                                    <p:anim calcmode="lin" valueType="num">
                                      <p:cBhvr>
                                        <p:cTn id="27" dur="1000" fill="hold"/>
                                        <p:tgtEl>
                                          <p:spTgt spid="23555">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23555">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23555">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3555">
                                            <p:txEl>
                                              <p:pRg st="5" end="5"/>
                                            </p:txEl>
                                          </p:spTgt>
                                        </p:tgtEl>
                                        <p:attrNameLst>
                                          <p:attrName>style.visibility</p:attrName>
                                        </p:attrNameLst>
                                      </p:cBhvr>
                                      <p:to>
                                        <p:strVal val="visible"/>
                                      </p:to>
                                    </p:set>
                                    <p:anim calcmode="lin" valueType="num">
                                      <p:cBhvr>
                                        <p:cTn id="32" dur="1000" fill="hold"/>
                                        <p:tgtEl>
                                          <p:spTgt spid="23555">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23555">
                                            <p:txEl>
                                              <p:pRg st="5" end="5"/>
                                            </p:txEl>
                                          </p:spTgt>
                                        </p:tgtEl>
                                        <p:attrNameLst>
                                          <p:attrName>ppt_h</p:attrName>
                                        </p:attrNameLst>
                                      </p:cBhvr>
                                      <p:tavLst>
                                        <p:tav tm="0">
                                          <p:val>
                                            <p:fltVal val="0"/>
                                          </p:val>
                                        </p:tav>
                                        <p:tav tm="100000">
                                          <p:val>
                                            <p:strVal val="#ppt_h"/>
                                          </p:val>
                                        </p:tav>
                                      </p:tavLst>
                                    </p:anim>
                                    <p:animEffect transition="in" filter="fade">
                                      <p:cBhvr>
                                        <p:cTn id="34" dur="1000"/>
                                        <p:tgtEl>
                                          <p:spTgt spid="2355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a:extLst>
              <a:ext uri="{FF2B5EF4-FFF2-40B4-BE49-F238E27FC236}">
                <a16:creationId xmlns:a16="http://schemas.microsoft.com/office/drawing/2014/main" id="{1975453D-D229-4F66-B167-0F0ED62919D3}"/>
              </a:ext>
            </a:extLst>
          </p:cNvPr>
          <p:cNvSpPr>
            <a:spLocks noGrp="1" noChangeArrowheads="1"/>
          </p:cNvSpPr>
          <p:nvPr>
            <p:ph type="body" idx="1"/>
          </p:nvPr>
        </p:nvSpPr>
        <p:spPr>
          <a:xfrm>
            <a:off x="1867300" y="1219200"/>
            <a:ext cx="8354729" cy="5410200"/>
          </a:xfrm>
        </p:spPr>
        <p:txBody>
          <a:bodyPr/>
          <a:lstStyle/>
          <a:p>
            <a:pPr algn="ctr">
              <a:lnSpc>
                <a:spcPct val="150000"/>
              </a:lnSpc>
              <a:buFont typeface="Wingdings 3" panose="05040102010807070707" pitchFamily="18" charset="2"/>
              <a:buNone/>
            </a:pPr>
            <a:r>
              <a:rPr lang="en-US" altLang="en-US" sz="4000" dirty="0">
                <a:effectLst/>
              </a:rPr>
              <a:t>The Names of Satan </a:t>
            </a:r>
          </a:p>
          <a:p>
            <a:pPr>
              <a:lnSpc>
                <a:spcPct val="150000"/>
              </a:lnSpc>
            </a:pPr>
            <a:r>
              <a:rPr lang="en-US" altLang="en-US" dirty="0">
                <a:effectLst/>
              </a:rPr>
              <a:t>SATAN (Matthew 12:26)</a:t>
            </a:r>
          </a:p>
          <a:p>
            <a:pPr>
              <a:lnSpc>
                <a:spcPct val="150000"/>
              </a:lnSpc>
              <a:buFont typeface="Wingdings 3" panose="05040102010807070707" pitchFamily="18" charset="2"/>
              <a:buNone/>
            </a:pPr>
            <a:r>
              <a:rPr lang="en-US" altLang="en-US" dirty="0">
                <a:effectLst/>
              </a:rPr>
              <a:t>	“The resistor or adversary”</a:t>
            </a:r>
          </a:p>
          <a:p>
            <a:pPr>
              <a:lnSpc>
                <a:spcPct val="150000"/>
              </a:lnSpc>
              <a:buFont typeface="Wingdings 3" panose="05040102010807070707" pitchFamily="18" charset="2"/>
              <a:buNone/>
            </a:pPr>
            <a:r>
              <a:rPr lang="en-US" altLang="en-US" dirty="0">
                <a:effectLst/>
              </a:rPr>
              <a:t>	Satan is the head of a government that is in violent opposition to our loving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 calcmode="lin" valueType="num">
                                      <p:cBhvr>
                                        <p:cTn id="7" dur="1000" fill="hold"/>
                                        <p:tgtEl>
                                          <p:spTgt spid="2457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4579">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4579">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4579">
                                            <p:txEl>
                                              <p:pRg st="2" end="2"/>
                                            </p:txEl>
                                          </p:spTgt>
                                        </p:tgtEl>
                                        <p:attrNameLst>
                                          <p:attrName>style.visibility</p:attrName>
                                        </p:attrNameLst>
                                      </p:cBhvr>
                                      <p:to>
                                        <p:strVal val="visible"/>
                                      </p:to>
                                    </p:set>
                                    <p:anim calcmode="lin" valueType="num">
                                      <p:cBhvr>
                                        <p:cTn id="12" dur="10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4579">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24579">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4579">
                                            <p:txEl>
                                              <p:pRg st="3" end="3"/>
                                            </p:txEl>
                                          </p:spTgt>
                                        </p:tgtEl>
                                        <p:attrNameLst>
                                          <p:attrName>style.visibility</p:attrName>
                                        </p:attrNameLst>
                                      </p:cBhvr>
                                      <p:to>
                                        <p:strVal val="visible"/>
                                      </p:to>
                                    </p:set>
                                    <p:anim calcmode="lin" valueType="num">
                                      <p:cBhvr>
                                        <p:cTn id="17" dur="1000" fill="hold"/>
                                        <p:tgtEl>
                                          <p:spTgt spid="24579">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4579">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C364AEC9-3D51-4AD2-A6A9-D973F92D5B95}"/>
              </a:ext>
            </a:extLst>
          </p:cNvPr>
          <p:cNvSpPr>
            <a:spLocks noGrp="1" noChangeArrowheads="1"/>
          </p:cNvSpPr>
          <p:nvPr>
            <p:ph type="body" idx="1"/>
          </p:nvPr>
        </p:nvSpPr>
        <p:spPr>
          <a:xfrm>
            <a:off x="1857676" y="990600"/>
            <a:ext cx="8441356" cy="5486400"/>
          </a:xfrm>
        </p:spPr>
        <p:txBody>
          <a:bodyPr/>
          <a:lstStyle/>
          <a:p>
            <a:pPr algn="ctr">
              <a:buFont typeface="Wingdings 3" panose="05040102010807070707" pitchFamily="18" charset="2"/>
              <a:buNone/>
            </a:pPr>
            <a:r>
              <a:rPr lang="en-US" altLang="en-US" sz="4000" dirty="0">
                <a:effectLst/>
              </a:rPr>
              <a:t>The Names of Satan</a:t>
            </a:r>
          </a:p>
          <a:p>
            <a:r>
              <a:rPr lang="en-US" altLang="en-US" sz="2800" dirty="0">
                <a:effectLst/>
              </a:rPr>
              <a:t>TEMPTER (Matthew 4:3)</a:t>
            </a:r>
          </a:p>
          <a:p>
            <a:pPr>
              <a:buFont typeface="Wingdings 3" panose="05040102010807070707" pitchFamily="18" charset="2"/>
              <a:buNone/>
            </a:pPr>
            <a:r>
              <a:rPr lang="en-US" altLang="en-US" sz="2800" dirty="0">
                <a:effectLst/>
              </a:rPr>
              <a:t>	Is not content to accuse man or to reign in opposition to God</a:t>
            </a:r>
          </a:p>
          <a:p>
            <a:pPr>
              <a:buFont typeface="Wingdings 3" panose="05040102010807070707" pitchFamily="18" charset="2"/>
              <a:buNone/>
            </a:pPr>
            <a:r>
              <a:rPr lang="en-US" altLang="en-US" sz="2800" dirty="0">
                <a:effectLst/>
              </a:rPr>
              <a:t>	Is active in seeking to lead humanity to sin</a:t>
            </a:r>
          </a:p>
          <a:p>
            <a:pPr>
              <a:buFont typeface="Wingdings 3" panose="05040102010807070707" pitchFamily="18" charset="2"/>
              <a:buNone/>
            </a:pPr>
            <a:r>
              <a:rPr lang="en-US" altLang="en-US" sz="2800" dirty="0">
                <a:effectLst/>
              </a:rPr>
              <a:t>	Promising delights of pleasure, power, or knowledge</a:t>
            </a:r>
          </a:p>
          <a:p>
            <a:pPr>
              <a:buFont typeface="Wingdings 3" panose="05040102010807070707" pitchFamily="18" charset="2"/>
              <a:buNone/>
            </a:pPr>
            <a:r>
              <a:rPr lang="en-US" altLang="en-US" sz="2800" dirty="0">
                <a:effectLst/>
              </a:rPr>
              <a:t>	The three great categories described by John (1 John 2:16)</a:t>
            </a:r>
          </a:p>
          <a:p>
            <a:pPr>
              <a:buFont typeface="Wingdings 3" panose="05040102010807070707" pitchFamily="18" charset="2"/>
              <a:buNone/>
            </a:pPr>
            <a:r>
              <a:rPr lang="en-US" altLang="en-US" sz="2800" dirty="0">
                <a:effectLst/>
              </a:rPr>
              <a:t>	Is cleaver in detecting weakest point and attacking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 calcmode="lin" valueType="num">
                                      <p:cBhvr>
                                        <p:cTn id="7" dur="1000" fill="hold"/>
                                        <p:tgtEl>
                                          <p:spTgt spid="2560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560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5603">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5603">
                                            <p:txEl>
                                              <p:pRg st="2" end="2"/>
                                            </p:txEl>
                                          </p:spTgt>
                                        </p:tgtEl>
                                        <p:attrNameLst>
                                          <p:attrName>style.visibility</p:attrName>
                                        </p:attrNameLst>
                                      </p:cBhvr>
                                      <p:to>
                                        <p:strVal val="visible"/>
                                      </p:to>
                                    </p:set>
                                    <p:anim calcmode="lin" valueType="num">
                                      <p:cBhvr>
                                        <p:cTn id="12" dur="1000" fill="hold"/>
                                        <p:tgtEl>
                                          <p:spTgt spid="2560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560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25603">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5603">
                                            <p:txEl>
                                              <p:pRg st="3" end="3"/>
                                            </p:txEl>
                                          </p:spTgt>
                                        </p:tgtEl>
                                        <p:attrNameLst>
                                          <p:attrName>style.visibility</p:attrName>
                                        </p:attrNameLst>
                                      </p:cBhvr>
                                      <p:to>
                                        <p:strVal val="visible"/>
                                      </p:to>
                                    </p:set>
                                    <p:anim calcmode="lin" valueType="num">
                                      <p:cBhvr>
                                        <p:cTn id="17" dur="1000" fill="hold"/>
                                        <p:tgtEl>
                                          <p:spTgt spid="2560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560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25603">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5603">
                                            <p:txEl>
                                              <p:pRg st="4" end="4"/>
                                            </p:txEl>
                                          </p:spTgt>
                                        </p:tgtEl>
                                        <p:attrNameLst>
                                          <p:attrName>style.visibility</p:attrName>
                                        </p:attrNameLst>
                                      </p:cBhvr>
                                      <p:to>
                                        <p:strVal val="visible"/>
                                      </p:to>
                                    </p:set>
                                    <p:anim calcmode="lin" valueType="num">
                                      <p:cBhvr>
                                        <p:cTn id="22" dur="1000" fill="hold"/>
                                        <p:tgtEl>
                                          <p:spTgt spid="2560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25603">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25603">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 calcmode="lin" valueType="num">
                                      <p:cBhvr>
                                        <p:cTn id="27" dur="1000" fill="hold"/>
                                        <p:tgtEl>
                                          <p:spTgt spid="2560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25603">
                                            <p:txEl>
                                              <p:pRg st="5" end="5"/>
                                            </p:txEl>
                                          </p:spTgt>
                                        </p:tgtEl>
                                        <p:attrNameLst>
                                          <p:attrName>ppt_h</p:attrName>
                                        </p:attrNameLst>
                                      </p:cBhvr>
                                      <p:tavLst>
                                        <p:tav tm="0">
                                          <p:val>
                                            <p:fltVal val="0"/>
                                          </p:val>
                                        </p:tav>
                                        <p:tav tm="100000">
                                          <p:val>
                                            <p:strVal val="#ppt_h"/>
                                          </p:val>
                                        </p:tav>
                                      </p:tavLst>
                                    </p:anim>
                                    <p:animEffect transition="in" filter="fade">
                                      <p:cBhvr>
                                        <p:cTn id="29" dur="1000"/>
                                        <p:tgtEl>
                                          <p:spTgt spid="25603">
                                            <p:txEl>
                                              <p:pRg st="5" end="5"/>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25603">
                                            <p:txEl>
                                              <p:pRg st="6" end="6"/>
                                            </p:txEl>
                                          </p:spTgt>
                                        </p:tgtEl>
                                        <p:attrNameLst>
                                          <p:attrName>style.visibility</p:attrName>
                                        </p:attrNameLst>
                                      </p:cBhvr>
                                      <p:to>
                                        <p:strVal val="visible"/>
                                      </p:to>
                                    </p:set>
                                    <p:anim calcmode="lin" valueType="num">
                                      <p:cBhvr>
                                        <p:cTn id="32" dur="1000" fill="hold"/>
                                        <p:tgtEl>
                                          <p:spTgt spid="25603">
                                            <p:txEl>
                                              <p:pRg st="6" end="6"/>
                                            </p:txEl>
                                          </p:spTgt>
                                        </p:tgtEl>
                                        <p:attrNameLst>
                                          <p:attrName>ppt_w</p:attrName>
                                        </p:attrNameLst>
                                      </p:cBhvr>
                                      <p:tavLst>
                                        <p:tav tm="0">
                                          <p:val>
                                            <p:fltVal val="0"/>
                                          </p:val>
                                        </p:tav>
                                        <p:tav tm="100000">
                                          <p:val>
                                            <p:strVal val="#ppt_w"/>
                                          </p:val>
                                        </p:tav>
                                      </p:tavLst>
                                    </p:anim>
                                    <p:anim calcmode="lin" valueType="num">
                                      <p:cBhvr>
                                        <p:cTn id="33" dur="1000" fill="hold"/>
                                        <p:tgtEl>
                                          <p:spTgt spid="25603">
                                            <p:txEl>
                                              <p:pRg st="6" end="6"/>
                                            </p:txEl>
                                          </p:spTgt>
                                        </p:tgtEl>
                                        <p:attrNameLst>
                                          <p:attrName>ppt_h</p:attrName>
                                        </p:attrNameLst>
                                      </p:cBhvr>
                                      <p:tavLst>
                                        <p:tav tm="0">
                                          <p:val>
                                            <p:fltVal val="0"/>
                                          </p:val>
                                        </p:tav>
                                        <p:tav tm="100000">
                                          <p:val>
                                            <p:strVal val="#ppt_h"/>
                                          </p:val>
                                        </p:tav>
                                      </p:tavLst>
                                    </p:anim>
                                    <p:animEffect transition="in" filter="fade">
                                      <p:cBhvr>
                                        <p:cTn id="34" dur="10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a:extLst>
              <a:ext uri="{FF2B5EF4-FFF2-40B4-BE49-F238E27FC236}">
                <a16:creationId xmlns:a16="http://schemas.microsoft.com/office/drawing/2014/main" id="{3D76B222-0D3D-476F-AA33-28F04DF9F4B2}"/>
              </a:ext>
            </a:extLst>
          </p:cNvPr>
          <p:cNvSpPr>
            <a:spLocks noGrp="1" noChangeArrowheads="1"/>
          </p:cNvSpPr>
          <p:nvPr>
            <p:ph type="body" idx="1"/>
          </p:nvPr>
        </p:nvSpPr>
        <p:spPr>
          <a:xfrm>
            <a:off x="1799924" y="1337912"/>
            <a:ext cx="8874493" cy="5291488"/>
          </a:xfrm>
        </p:spPr>
        <p:txBody>
          <a:bodyPr/>
          <a:lstStyle/>
          <a:p>
            <a:pPr algn="ctr">
              <a:lnSpc>
                <a:spcPct val="120000"/>
              </a:lnSpc>
              <a:buFont typeface="Wingdings 3" panose="05040102010807070707" pitchFamily="18" charset="2"/>
              <a:buNone/>
            </a:pPr>
            <a:r>
              <a:rPr lang="en-US" altLang="en-US" sz="4000" dirty="0">
                <a:effectLst/>
              </a:rPr>
              <a:t>The Names of Satan </a:t>
            </a:r>
          </a:p>
          <a:p>
            <a:pPr>
              <a:lnSpc>
                <a:spcPct val="120000"/>
              </a:lnSpc>
            </a:pPr>
            <a:r>
              <a:rPr lang="en-US" altLang="en-US" dirty="0">
                <a:effectLst/>
              </a:rPr>
              <a:t>FATHER OF LIES (John 8:44)</a:t>
            </a:r>
          </a:p>
          <a:p>
            <a:pPr>
              <a:lnSpc>
                <a:spcPct val="120000"/>
              </a:lnSpc>
              <a:buFont typeface="Wingdings 3" panose="05040102010807070707" pitchFamily="18" charset="2"/>
              <a:buNone/>
            </a:pPr>
            <a:r>
              <a:rPr lang="en-US" altLang="en-US" dirty="0">
                <a:effectLst/>
              </a:rPr>
              <a:t>	The tactics used to persuade</a:t>
            </a:r>
          </a:p>
          <a:p>
            <a:pPr>
              <a:lnSpc>
                <a:spcPct val="120000"/>
              </a:lnSpc>
              <a:buFont typeface="Wingdings 3" panose="05040102010807070707" pitchFamily="18" charset="2"/>
              <a:buNone/>
            </a:pPr>
            <a:r>
              <a:rPr lang="en-US" altLang="en-US" dirty="0">
                <a:effectLst/>
              </a:rPr>
              <a:t>	Is cleaver setting the lies to persuade</a:t>
            </a:r>
          </a:p>
          <a:p>
            <a:pPr>
              <a:lnSpc>
                <a:spcPct val="120000"/>
              </a:lnSpc>
              <a:buFont typeface="Wingdings 3" panose="05040102010807070707" pitchFamily="18" charset="2"/>
              <a:buNone/>
            </a:pPr>
            <a:r>
              <a:rPr lang="en-US" altLang="en-US" dirty="0">
                <a:effectLst/>
              </a:rPr>
              <a:t>	Is the “father of” lies </a:t>
            </a:r>
          </a:p>
          <a:p>
            <a:pPr>
              <a:lnSpc>
                <a:spcPct val="120000"/>
              </a:lnSpc>
              <a:buFont typeface="Wingdings 3" panose="05040102010807070707" pitchFamily="18" charset="2"/>
              <a:buNone/>
            </a:pPr>
            <a:r>
              <a:rPr lang="en-US" altLang="en-US" dirty="0">
                <a:effectLst/>
              </a:rPr>
              <a:t>	Stands opposite of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 calcmode="lin" valueType="num">
                                      <p:cBhvr>
                                        <p:cTn id="7" dur="1000" fill="hold"/>
                                        <p:tgtEl>
                                          <p:spTgt spid="26627">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6627">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6627">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 calcmode="lin" valueType="num">
                                      <p:cBhvr>
                                        <p:cTn id="12" dur="1000" fill="hold"/>
                                        <p:tgtEl>
                                          <p:spTgt spid="26627">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6627">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26627">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6627">
                                            <p:txEl>
                                              <p:pRg st="3" end="3"/>
                                            </p:txEl>
                                          </p:spTgt>
                                        </p:tgtEl>
                                        <p:attrNameLst>
                                          <p:attrName>style.visibility</p:attrName>
                                        </p:attrNameLst>
                                      </p:cBhvr>
                                      <p:to>
                                        <p:strVal val="visible"/>
                                      </p:to>
                                    </p:set>
                                    <p:anim calcmode="lin" valueType="num">
                                      <p:cBhvr>
                                        <p:cTn id="17" dur="1000" fill="hold"/>
                                        <p:tgtEl>
                                          <p:spTgt spid="26627">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6627">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26627">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6627">
                                            <p:txEl>
                                              <p:pRg st="4" end="4"/>
                                            </p:txEl>
                                          </p:spTgt>
                                        </p:tgtEl>
                                        <p:attrNameLst>
                                          <p:attrName>style.visibility</p:attrName>
                                        </p:attrNameLst>
                                      </p:cBhvr>
                                      <p:to>
                                        <p:strVal val="visible"/>
                                      </p:to>
                                    </p:set>
                                    <p:anim calcmode="lin" valueType="num">
                                      <p:cBhvr>
                                        <p:cTn id="22" dur="1000" fill="hold"/>
                                        <p:tgtEl>
                                          <p:spTgt spid="26627">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26627">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26627">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anim calcmode="lin" valueType="num">
                                      <p:cBhvr>
                                        <p:cTn id="27" dur="1000" fill="hold"/>
                                        <p:tgtEl>
                                          <p:spTgt spid="26627">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26627">
                                            <p:txEl>
                                              <p:pRg st="5" end="5"/>
                                            </p:txEl>
                                          </p:spTgt>
                                        </p:tgtEl>
                                        <p:attrNameLst>
                                          <p:attrName>ppt_h</p:attrName>
                                        </p:attrNameLst>
                                      </p:cBhvr>
                                      <p:tavLst>
                                        <p:tav tm="0">
                                          <p:val>
                                            <p:fltVal val="0"/>
                                          </p:val>
                                        </p:tav>
                                        <p:tav tm="100000">
                                          <p:val>
                                            <p:strVal val="#ppt_h"/>
                                          </p:val>
                                        </p:tav>
                                      </p:tavLst>
                                    </p:anim>
                                    <p:animEffect transition="in" filter="fade">
                                      <p:cBhvr>
                                        <p:cTn id="29" dur="1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a:extLst>
              <a:ext uri="{FF2B5EF4-FFF2-40B4-BE49-F238E27FC236}">
                <a16:creationId xmlns:a16="http://schemas.microsoft.com/office/drawing/2014/main" id="{901C9A42-9FDA-4C18-9007-A1EC948F4BCF}"/>
              </a:ext>
            </a:extLst>
          </p:cNvPr>
          <p:cNvSpPr>
            <a:spLocks noGrp="1" noChangeArrowheads="1"/>
          </p:cNvSpPr>
          <p:nvPr>
            <p:ph type="body" idx="1"/>
          </p:nvPr>
        </p:nvSpPr>
        <p:spPr>
          <a:xfrm>
            <a:off x="1742172" y="1395662"/>
            <a:ext cx="8961121" cy="5233737"/>
          </a:xfrm>
        </p:spPr>
        <p:txBody>
          <a:bodyPr/>
          <a:lstStyle/>
          <a:p>
            <a:pPr algn="ctr">
              <a:lnSpc>
                <a:spcPct val="140000"/>
              </a:lnSpc>
              <a:buFont typeface="Wingdings 3" panose="05040102010807070707" pitchFamily="18" charset="2"/>
              <a:buNone/>
            </a:pPr>
            <a:r>
              <a:rPr lang="en-US" altLang="en-US" sz="4000" dirty="0">
                <a:effectLst/>
              </a:rPr>
              <a:t>The Names of Satan </a:t>
            </a:r>
          </a:p>
          <a:p>
            <a:pPr>
              <a:lnSpc>
                <a:spcPct val="140000"/>
              </a:lnSpc>
            </a:pPr>
            <a:r>
              <a:rPr lang="en-US" altLang="en-US" dirty="0">
                <a:effectLst/>
              </a:rPr>
              <a:t>LORD OF DEATH (Hebrews 2:14)</a:t>
            </a:r>
          </a:p>
          <a:p>
            <a:pPr>
              <a:lnSpc>
                <a:spcPct val="140000"/>
              </a:lnSpc>
              <a:buFont typeface="Wingdings 3" panose="05040102010807070707" pitchFamily="18" charset="2"/>
              <a:buNone/>
            </a:pPr>
            <a:r>
              <a:rPr lang="en-US" altLang="en-US" dirty="0">
                <a:effectLst/>
              </a:rPr>
              <a:t>	Has the power to kill for eternity</a:t>
            </a:r>
          </a:p>
          <a:p>
            <a:pPr>
              <a:lnSpc>
                <a:spcPct val="140000"/>
              </a:lnSpc>
              <a:buFont typeface="Wingdings 3" panose="05040102010807070707" pitchFamily="18" charset="2"/>
              <a:buNone/>
            </a:pPr>
            <a:r>
              <a:rPr lang="en-US" altLang="en-US" dirty="0">
                <a:effectLst/>
              </a:rPr>
              <a:t>	Is evident in the demise of our physical bodies; Is more serious from a spiritual perspective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p:cTn id="7" dur="1000" fill="hold"/>
                                        <p:tgtEl>
                                          <p:spTgt spid="2765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7651">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7651">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 calcmode="lin" valueType="num">
                                      <p:cBhvr>
                                        <p:cTn id="12" dur="1000" fill="hold"/>
                                        <p:tgtEl>
                                          <p:spTgt spid="2765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7651">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27651">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 calcmode="lin" valueType="num">
                                      <p:cBhvr>
                                        <p:cTn id="17" dur="1000" fill="hold"/>
                                        <p:tgtEl>
                                          <p:spTgt spid="27651">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7651">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2765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a:extLst>
              <a:ext uri="{FF2B5EF4-FFF2-40B4-BE49-F238E27FC236}">
                <a16:creationId xmlns:a16="http://schemas.microsoft.com/office/drawing/2014/main" id="{60B5EFF2-ACBD-44E7-A568-59D49514F030}"/>
              </a:ext>
            </a:extLst>
          </p:cNvPr>
          <p:cNvSpPr>
            <a:spLocks noGrp="1" noChangeArrowheads="1"/>
          </p:cNvSpPr>
          <p:nvPr>
            <p:ph type="body" idx="1"/>
          </p:nvPr>
        </p:nvSpPr>
        <p:spPr>
          <a:xfrm>
            <a:off x="1655546" y="1414914"/>
            <a:ext cx="8999622" cy="5214486"/>
          </a:xfrm>
        </p:spPr>
        <p:txBody>
          <a:bodyPr/>
          <a:lstStyle/>
          <a:p>
            <a:pPr algn="ctr">
              <a:lnSpc>
                <a:spcPct val="130000"/>
              </a:lnSpc>
              <a:buFont typeface="Wingdings 3" panose="05040102010807070707" pitchFamily="18" charset="2"/>
              <a:buNone/>
            </a:pPr>
            <a:r>
              <a:rPr lang="en-US" altLang="en-US" sz="4000" dirty="0">
                <a:effectLst/>
              </a:rPr>
              <a:t>The Names of Satan </a:t>
            </a:r>
          </a:p>
          <a:p>
            <a:pPr>
              <a:lnSpc>
                <a:spcPct val="130000"/>
              </a:lnSpc>
            </a:pPr>
            <a:r>
              <a:rPr lang="en-US" altLang="en-US" dirty="0">
                <a:effectLst/>
              </a:rPr>
              <a:t>BEELZEBUB (Mark 3:22, 23)</a:t>
            </a:r>
          </a:p>
          <a:p>
            <a:pPr>
              <a:lnSpc>
                <a:spcPct val="130000"/>
              </a:lnSpc>
              <a:buFont typeface="Wingdings 3" panose="05040102010807070707" pitchFamily="18" charset="2"/>
              <a:buNone/>
            </a:pPr>
            <a:r>
              <a:rPr lang="en-US" altLang="en-US" dirty="0">
                <a:effectLst/>
              </a:rPr>
              <a:t>	“Lord of the dunghill”/“Lord of the flies”</a:t>
            </a:r>
          </a:p>
          <a:p>
            <a:pPr>
              <a:lnSpc>
                <a:spcPct val="130000"/>
              </a:lnSpc>
              <a:buFont typeface="Wingdings 3" panose="05040102010807070707" pitchFamily="18" charset="2"/>
              <a:buNone/>
            </a:pPr>
            <a:r>
              <a:rPr lang="en-US" altLang="en-US" dirty="0">
                <a:effectLst/>
              </a:rPr>
              <a:t>	Corruption that destroys</a:t>
            </a:r>
          </a:p>
          <a:p>
            <a:pPr>
              <a:lnSpc>
                <a:spcPct val="130000"/>
              </a:lnSpc>
              <a:buFont typeface="Wingdings 3" panose="05040102010807070707" pitchFamily="18" charset="2"/>
              <a:buNone/>
            </a:pPr>
            <a:r>
              <a:rPr lang="en-US" altLang="en-US" dirty="0">
                <a:effectLst/>
              </a:rPr>
              <a:t>	Similar to the pagan god of Canaan</a:t>
            </a:r>
          </a:p>
          <a:p>
            <a:pPr>
              <a:lnSpc>
                <a:spcPct val="130000"/>
              </a:lnSpc>
              <a:buFont typeface="Wingdings 3" panose="05040102010807070707" pitchFamily="18" charset="2"/>
              <a:buNone/>
            </a:pPr>
            <a:r>
              <a:rPr lang="en-US" altLang="en-US" dirty="0">
                <a:effectLst/>
              </a:rPr>
              <a:t>	Extreme contempt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 calcmode="lin" valueType="num">
                                      <p:cBhvr>
                                        <p:cTn id="7" dur="1000" fill="hold"/>
                                        <p:tgtEl>
                                          <p:spTgt spid="2969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29699">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29699">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 calcmode="lin" valueType="num">
                                      <p:cBhvr>
                                        <p:cTn id="12" dur="1000" fill="hold"/>
                                        <p:tgtEl>
                                          <p:spTgt spid="29699">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29699">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29699">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 calcmode="lin" valueType="num">
                                      <p:cBhvr>
                                        <p:cTn id="17" dur="1000" fill="hold"/>
                                        <p:tgtEl>
                                          <p:spTgt spid="29699">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29699">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29699">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 calcmode="lin" valueType="num">
                                      <p:cBhvr>
                                        <p:cTn id="22" dur="1000" fill="hold"/>
                                        <p:tgtEl>
                                          <p:spTgt spid="29699">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29699">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29699">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29699">
                                            <p:txEl>
                                              <p:pRg st="5" end="5"/>
                                            </p:txEl>
                                          </p:spTgt>
                                        </p:tgtEl>
                                        <p:attrNameLst>
                                          <p:attrName>style.visibility</p:attrName>
                                        </p:attrNameLst>
                                      </p:cBhvr>
                                      <p:to>
                                        <p:strVal val="visible"/>
                                      </p:to>
                                    </p:set>
                                    <p:anim calcmode="lin" valueType="num">
                                      <p:cBhvr>
                                        <p:cTn id="27" dur="1000" fill="hold"/>
                                        <p:tgtEl>
                                          <p:spTgt spid="29699">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29699">
                                            <p:txEl>
                                              <p:pRg st="5" end="5"/>
                                            </p:txEl>
                                          </p:spTgt>
                                        </p:tgtEl>
                                        <p:attrNameLst>
                                          <p:attrName>ppt_h</p:attrName>
                                        </p:attrNameLst>
                                      </p:cBhvr>
                                      <p:tavLst>
                                        <p:tav tm="0">
                                          <p:val>
                                            <p:fltVal val="0"/>
                                          </p:val>
                                        </p:tav>
                                        <p:tav tm="100000">
                                          <p:val>
                                            <p:strVal val="#ppt_h"/>
                                          </p:val>
                                        </p:tav>
                                      </p:tavLst>
                                    </p:anim>
                                    <p:animEffect transition="in" filter="fade">
                                      <p:cBhvr>
                                        <p:cTn id="29" dur="1000"/>
                                        <p:tgtEl>
                                          <p:spTgt spid="296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uiExpand="1" build="p"/>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a:extLst>
              <a:ext uri="{FF2B5EF4-FFF2-40B4-BE49-F238E27FC236}">
                <a16:creationId xmlns:a16="http://schemas.microsoft.com/office/drawing/2014/main" id="{F6B8E761-8965-4C4C-83C3-971B310658AC}"/>
              </a:ext>
            </a:extLst>
          </p:cNvPr>
          <p:cNvSpPr>
            <a:spLocks noGrp="1" noChangeArrowheads="1"/>
          </p:cNvSpPr>
          <p:nvPr>
            <p:ph type="body" idx="1"/>
          </p:nvPr>
        </p:nvSpPr>
        <p:spPr>
          <a:xfrm>
            <a:off x="1809548" y="1337912"/>
            <a:ext cx="8653113" cy="5291488"/>
          </a:xfrm>
        </p:spPr>
        <p:txBody>
          <a:bodyPr/>
          <a:lstStyle/>
          <a:p>
            <a:pPr algn="ctr">
              <a:lnSpc>
                <a:spcPct val="130000"/>
              </a:lnSpc>
              <a:buFont typeface="Wingdings 3" panose="05040102010807070707" pitchFamily="18" charset="2"/>
              <a:buNone/>
            </a:pPr>
            <a:r>
              <a:rPr lang="en-US" altLang="en-US" sz="4000" dirty="0">
                <a:effectLst/>
              </a:rPr>
              <a:t>The Names of Satan </a:t>
            </a:r>
          </a:p>
          <a:p>
            <a:pPr>
              <a:lnSpc>
                <a:spcPct val="130000"/>
              </a:lnSpc>
            </a:pPr>
            <a:r>
              <a:rPr lang="en-US" altLang="en-US" dirty="0">
                <a:effectLst/>
              </a:rPr>
              <a:t>BELIAL (2 Corinthians 6:15)</a:t>
            </a:r>
          </a:p>
          <a:p>
            <a:pPr>
              <a:lnSpc>
                <a:spcPct val="130000"/>
              </a:lnSpc>
              <a:buFont typeface="Wingdings 3" panose="05040102010807070707" pitchFamily="18" charset="2"/>
              <a:buNone/>
            </a:pPr>
            <a:r>
              <a:rPr lang="en-US" altLang="en-US" dirty="0">
                <a:effectLst/>
              </a:rPr>
              <a:t>	Refers to a wicked person</a:t>
            </a:r>
          </a:p>
          <a:p>
            <a:pPr>
              <a:lnSpc>
                <a:spcPct val="130000"/>
              </a:lnSpc>
              <a:buFont typeface="Wingdings 3" panose="05040102010807070707" pitchFamily="18" charset="2"/>
              <a:buNone/>
            </a:pPr>
            <a:r>
              <a:rPr lang="en-US" altLang="en-US" dirty="0">
                <a:effectLst/>
              </a:rPr>
              <a:t>	Synonym for an enemy</a:t>
            </a:r>
          </a:p>
          <a:p>
            <a:pPr>
              <a:lnSpc>
                <a:spcPct val="130000"/>
              </a:lnSpc>
              <a:buFont typeface="Wingdings 3" panose="05040102010807070707" pitchFamily="18" charset="2"/>
              <a:buNone/>
            </a:pPr>
            <a:r>
              <a:rPr lang="en-US" altLang="en-US" dirty="0">
                <a:effectLst/>
              </a:rPr>
              <a:t>	“Worthless”</a:t>
            </a:r>
          </a:p>
          <a:p>
            <a:pPr>
              <a:lnSpc>
                <a:spcPct val="130000"/>
              </a:lnSpc>
              <a:buFont typeface="Wingdings 3" panose="05040102010807070707" pitchFamily="18" charset="2"/>
              <a:buNone/>
            </a:pPr>
            <a:r>
              <a:rPr lang="en-US" altLang="en-US" dirty="0">
                <a:effectLst/>
              </a:rPr>
              <a:t>	Absolutely nothing good in him at all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 calcmode="lin" valueType="num">
                                      <p:cBhvr>
                                        <p:cTn id="7" dur="1000" fill="hold"/>
                                        <p:tgtEl>
                                          <p:spTgt spid="3072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0723">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0723">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 calcmode="lin" valueType="num">
                                      <p:cBhvr>
                                        <p:cTn id="12" dur="1000" fill="hold"/>
                                        <p:tgtEl>
                                          <p:spTgt spid="30723">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0723">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0723">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0723">
                                            <p:txEl>
                                              <p:pRg st="3" end="3"/>
                                            </p:txEl>
                                          </p:spTgt>
                                        </p:tgtEl>
                                        <p:attrNameLst>
                                          <p:attrName>style.visibility</p:attrName>
                                        </p:attrNameLst>
                                      </p:cBhvr>
                                      <p:to>
                                        <p:strVal val="visible"/>
                                      </p:to>
                                    </p:set>
                                    <p:anim calcmode="lin" valueType="num">
                                      <p:cBhvr>
                                        <p:cTn id="17" dur="1000" fill="hold"/>
                                        <p:tgtEl>
                                          <p:spTgt spid="30723">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0723">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0723">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0723">
                                            <p:txEl>
                                              <p:pRg st="4" end="4"/>
                                            </p:txEl>
                                          </p:spTgt>
                                        </p:tgtEl>
                                        <p:attrNameLst>
                                          <p:attrName>style.visibility</p:attrName>
                                        </p:attrNameLst>
                                      </p:cBhvr>
                                      <p:to>
                                        <p:strVal val="visible"/>
                                      </p:to>
                                    </p:set>
                                    <p:anim calcmode="lin" valueType="num">
                                      <p:cBhvr>
                                        <p:cTn id="22" dur="1000" fill="hold"/>
                                        <p:tgtEl>
                                          <p:spTgt spid="30723">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0723">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30723">
                                            <p:txEl>
                                              <p:pRg st="4" end="4"/>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0723">
                                            <p:txEl>
                                              <p:pRg st="5" end="5"/>
                                            </p:txEl>
                                          </p:spTgt>
                                        </p:tgtEl>
                                        <p:attrNameLst>
                                          <p:attrName>style.visibility</p:attrName>
                                        </p:attrNameLst>
                                      </p:cBhvr>
                                      <p:to>
                                        <p:strVal val="visible"/>
                                      </p:to>
                                    </p:set>
                                    <p:anim calcmode="lin" valueType="num">
                                      <p:cBhvr>
                                        <p:cTn id="27" dur="1000" fill="hold"/>
                                        <p:tgtEl>
                                          <p:spTgt spid="3072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0723">
                                            <p:txEl>
                                              <p:pRg st="5" end="5"/>
                                            </p:txEl>
                                          </p:spTgt>
                                        </p:tgtEl>
                                        <p:attrNameLst>
                                          <p:attrName>ppt_h</p:attrName>
                                        </p:attrNameLst>
                                      </p:cBhvr>
                                      <p:tavLst>
                                        <p:tav tm="0">
                                          <p:val>
                                            <p:fltVal val="0"/>
                                          </p:val>
                                        </p:tav>
                                        <p:tav tm="100000">
                                          <p:val>
                                            <p:strVal val="#ppt_h"/>
                                          </p:val>
                                        </p:tav>
                                      </p:tavLst>
                                    </p:anim>
                                    <p:animEffect transition="in" filter="fade">
                                      <p:cBhvr>
                                        <p:cTn id="29" dur="1000"/>
                                        <p:tgtEl>
                                          <p:spTgt spid="307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uiExpand="1" build="p"/>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a:extLst>
              <a:ext uri="{FF2B5EF4-FFF2-40B4-BE49-F238E27FC236}">
                <a16:creationId xmlns:a16="http://schemas.microsoft.com/office/drawing/2014/main" id="{2EB18BDA-9149-4AA3-B6B3-DF7CA711459E}"/>
              </a:ext>
            </a:extLst>
          </p:cNvPr>
          <p:cNvSpPr>
            <a:spLocks noGrp="1" noChangeArrowheads="1"/>
          </p:cNvSpPr>
          <p:nvPr>
            <p:ph type="body" idx="1"/>
          </p:nvPr>
        </p:nvSpPr>
        <p:spPr>
          <a:xfrm>
            <a:off x="1857676" y="1568918"/>
            <a:ext cx="8604985" cy="5060482"/>
          </a:xfrm>
        </p:spPr>
        <p:txBody>
          <a:bodyPr/>
          <a:lstStyle/>
          <a:p>
            <a:pPr algn="ctr">
              <a:lnSpc>
                <a:spcPct val="150000"/>
              </a:lnSpc>
              <a:buFont typeface="Wingdings 3" panose="05040102010807070707" pitchFamily="18" charset="2"/>
              <a:buNone/>
            </a:pPr>
            <a:r>
              <a:rPr lang="en-US" altLang="en-US" sz="4000" dirty="0">
                <a:effectLst/>
              </a:rPr>
              <a:t>The Names of Satan </a:t>
            </a:r>
          </a:p>
          <a:p>
            <a:pPr>
              <a:lnSpc>
                <a:spcPct val="150000"/>
              </a:lnSpc>
            </a:pPr>
            <a:r>
              <a:rPr lang="en-US" altLang="en-US" dirty="0">
                <a:effectLst/>
              </a:rPr>
              <a:t>THE EVIL ONE (1 John 2:13)</a:t>
            </a:r>
          </a:p>
          <a:p>
            <a:pPr>
              <a:lnSpc>
                <a:spcPct val="150000"/>
              </a:lnSpc>
              <a:buFont typeface="Wingdings 3" panose="05040102010807070707" pitchFamily="18" charset="2"/>
              <a:buNone/>
            </a:pPr>
            <a:r>
              <a:rPr lang="en-US" altLang="en-US" dirty="0">
                <a:effectLst/>
              </a:rPr>
              <a:t>	The supreme evildoer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2771">
                                            <p:txEl>
                                              <p:pRg st="1" end="1"/>
                                            </p:txEl>
                                          </p:spTgt>
                                        </p:tgtEl>
                                        <p:attrNameLst>
                                          <p:attrName>style.visibility</p:attrName>
                                        </p:attrNameLst>
                                      </p:cBhvr>
                                      <p:to>
                                        <p:strVal val="visible"/>
                                      </p:to>
                                    </p:set>
                                    <p:anim calcmode="lin" valueType="num">
                                      <p:cBhvr>
                                        <p:cTn id="7" dur="1000" fill="hold"/>
                                        <p:tgtEl>
                                          <p:spTgt spid="32771">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2771">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2771">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2771">
                                            <p:txEl>
                                              <p:pRg st="2" end="2"/>
                                            </p:txEl>
                                          </p:spTgt>
                                        </p:tgtEl>
                                        <p:attrNameLst>
                                          <p:attrName>style.visibility</p:attrName>
                                        </p:attrNameLst>
                                      </p:cBhvr>
                                      <p:to>
                                        <p:strVal val="visible"/>
                                      </p:to>
                                    </p:set>
                                    <p:anim calcmode="lin" valueType="num">
                                      <p:cBhvr>
                                        <p:cTn id="12" dur="1000" fill="hold"/>
                                        <p:tgtEl>
                                          <p:spTgt spid="32771">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2771">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27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uiExpand="1" build="p"/>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a:extLst>
              <a:ext uri="{FF2B5EF4-FFF2-40B4-BE49-F238E27FC236}">
                <a16:creationId xmlns:a16="http://schemas.microsoft.com/office/drawing/2014/main" id="{CB2C2415-EFD6-4000-AB06-047261AB0CCA}"/>
              </a:ext>
            </a:extLst>
          </p:cNvPr>
          <p:cNvSpPr>
            <a:spLocks noGrp="1" noChangeArrowheads="1"/>
          </p:cNvSpPr>
          <p:nvPr>
            <p:ph type="body" idx="1"/>
          </p:nvPr>
        </p:nvSpPr>
        <p:spPr>
          <a:xfrm>
            <a:off x="1819175" y="1241658"/>
            <a:ext cx="8816741" cy="5387741"/>
          </a:xfrm>
        </p:spPr>
        <p:txBody>
          <a:bodyPr/>
          <a:lstStyle/>
          <a:p>
            <a:pPr algn="ctr">
              <a:lnSpc>
                <a:spcPct val="160000"/>
              </a:lnSpc>
              <a:buFont typeface="Wingdings 3" panose="05040102010807070707" pitchFamily="18" charset="2"/>
              <a:buNone/>
            </a:pPr>
            <a:r>
              <a:rPr lang="en-US" altLang="en-US" sz="4000" dirty="0">
                <a:effectLst/>
              </a:rPr>
              <a:t>The Names of Satan </a:t>
            </a:r>
          </a:p>
          <a:p>
            <a:pPr>
              <a:lnSpc>
                <a:spcPct val="160000"/>
              </a:lnSpc>
            </a:pPr>
            <a:r>
              <a:rPr lang="en-US" altLang="en-US" dirty="0">
                <a:effectLst/>
              </a:rPr>
              <a:t>RULER OF THIS WORLD (John 14:30)</a:t>
            </a:r>
          </a:p>
          <a:p>
            <a:pPr>
              <a:lnSpc>
                <a:spcPct val="160000"/>
              </a:lnSpc>
              <a:buFont typeface="Wingdings 3" panose="05040102010807070707" pitchFamily="18" charset="2"/>
              <a:buNone/>
            </a:pPr>
            <a:r>
              <a:rPr lang="en-US" altLang="en-US" dirty="0">
                <a:effectLst/>
              </a:rPr>
              <a:t>	The leader of all opposition</a:t>
            </a:r>
          </a:p>
          <a:p>
            <a:pPr>
              <a:lnSpc>
                <a:spcPct val="160000"/>
              </a:lnSpc>
              <a:buFont typeface="Wingdings 3" panose="05040102010807070707" pitchFamily="18" charset="2"/>
              <a:buNone/>
            </a:pPr>
            <a:r>
              <a:rPr lang="en-US" altLang="en-US" dirty="0">
                <a:effectLst/>
              </a:rPr>
              <a:t>	Inspires opposition to God</a:t>
            </a:r>
          </a:p>
          <a:p>
            <a:pPr>
              <a:lnSpc>
                <a:spcPct val="160000"/>
              </a:lnSpc>
              <a:buFont typeface="Wingdings 3" panose="05040102010807070707" pitchFamily="18" charset="2"/>
              <a:buNone/>
            </a:pPr>
            <a:r>
              <a:rPr lang="en-US" altLang="en-US" dirty="0">
                <a:effectLst/>
              </a:rPr>
              <a:t>	Sphere of influence is the world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3795">
                                            <p:txEl>
                                              <p:pRg st="1" end="1"/>
                                            </p:txEl>
                                          </p:spTgt>
                                        </p:tgtEl>
                                        <p:attrNameLst>
                                          <p:attrName>style.visibility</p:attrName>
                                        </p:attrNameLst>
                                      </p:cBhvr>
                                      <p:to>
                                        <p:strVal val="visible"/>
                                      </p:to>
                                    </p:set>
                                    <p:anim calcmode="lin" valueType="num">
                                      <p:cBhvr>
                                        <p:cTn id="7" dur="1000" fill="hold"/>
                                        <p:tgtEl>
                                          <p:spTgt spid="3379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379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3795">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3795">
                                            <p:txEl>
                                              <p:pRg st="2" end="2"/>
                                            </p:txEl>
                                          </p:spTgt>
                                        </p:tgtEl>
                                        <p:attrNameLst>
                                          <p:attrName>style.visibility</p:attrName>
                                        </p:attrNameLst>
                                      </p:cBhvr>
                                      <p:to>
                                        <p:strVal val="visible"/>
                                      </p:to>
                                    </p:set>
                                    <p:anim calcmode="lin" valueType="num">
                                      <p:cBhvr>
                                        <p:cTn id="12" dur="1000" fill="hold"/>
                                        <p:tgtEl>
                                          <p:spTgt spid="33795">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3795">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3795">
                                            <p:txEl>
                                              <p:pRg st="2" end="2"/>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3795">
                                            <p:txEl>
                                              <p:pRg st="3" end="3"/>
                                            </p:txEl>
                                          </p:spTgt>
                                        </p:tgtEl>
                                        <p:attrNameLst>
                                          <p:attrName>style.visibility</p:attrName>
                                        </p:attrNameLst>
                                      </p:cBhvr>
                                      <p:to>
                                        <p:strVal val="visible"/>
                                      </p:to>
                                    </p:set>
                                    <p:anim calcmode="lin" valueType="num">
                                      <p:cBhvr>
                                        <p:cTn id="17" dur="1000" fill="hold"/>
                                        <p:tgtEl>
                                          <p:spTgt spid="33795">
                                            <p:txEl>
                                              <p:pRg st="3" end="3"/>
                                            </p:txEl>
                                          </p:spTgt>
                                        </p:tgtEl>
                                        <p:attrNameLst>
                                          <p:attrName>ppt_w</p:attrName>
                                        </p:attrNameLst>
                                      </p:cBhvr>
                                      <p:tavLst>
                                        <p:tav tm="0">
                                          <p:val>
                                            <p:fltVal val="0"/>
                                          </p:val>
                                        </p:tav>
                                        <p:tav tm="100000">
                                          <p:val>
                                            <p:strVal val="#ppt_w"/>
                                          </p:val>
                                        </p:tav>
                                      </p:tavLst>
                                    </p:anim>
                                    <p:anim calcmode="lin" valueType="num">
                                      <p:cBhvr>
                                        <p:cTn id="18" dur="1000" fill="hold"/>
                                        <p:tgtEl>
                                          <p:spTgt spid="33795">
                                            <p:txEl>
                                              <p:pRg st="3" end="3"/>
                                            </p:txEl>
                                          </p:spTgt>
                                        </p:tgtEl>
                                        <p:attrNameLst>
                                          <p:attrName>ppt_h</p:attrName>
                                        </p:attrNameLst>
                                      </p:cBhvr>
                                      <p:tavLst>
                                        <p:tav tm="0">
                                          <p:val>
                                            <p:fltVal val="0"/>
                                          </p:val>
                                        </p:tav>
                                        <p:tav tm="100000">
                                          <p:val>
                                            <p:strVal val="#ppt_h"/>
                                          </p:val>
                                        </p:tav>
                                      </p:tavLst>
                                    </p:anim>
                                    <p:animEffect transition="in" filter="fade">
                                      <p:cBhvr>
                                        <p:cTn id="19" dur="1000"/>
                                        <p:tgtEl>
                                          <p:spTgt spid="33795">
                                            <p:txEl>
                                              <p:pRg st="3" end="3"/>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3795">
                                            <p:txEl>
                                              <p:pRg st="4" end="4"/>
                                            </p:txEl>
                                          </p:spTgt>
                                        </p:tgtEl>
                                        <p:attrNameLst>
                                          <p:attrName>style.visibility</p:attrName>
                                        </p:attrNameLst>
                                      </p:cBhvr>
                                      <p:to>
                                        <p:strVal val="visible"/>
                                      </p:to>
                                    </p:set>
                                    <p:anim calcmode="lin" valueType="num">
                                      <p:cBhvr>
                                        <p:cTn id="22" dur="1000" fill="hold"/>
                                        <p:tgtEl>
                                          <p:spTgt spid="33795">
                                            <p:txEl>
                                              <p:pRg st="4" end="4"/>
                                            </p:txEl>
                                          </p:spTgt>
                                        </p:tgtEl>
                                        <p:attrNameLst>
                                          <p:attrName>ppt_w</p:attrName>
                                        </p:attrNameLst>
                                      </p:cBhvr>
                                      <p:tavLst>
                                        <p:tav tm="0">
                                          <p:val>
                                            <p:fltVal val="0"/>
                                          </p:val>
                                        </p:tav>
                                        <p:tav tm="100000">
                                          <p:val>
                                            <p:strVal val="#ppt_w"/>
                                          </p:val>
                                        </p:tav>
                                      </p:tavLst>
                                    </p:anim>
                                    <p:anim calcmode="lin" valueType="num">
                                      <p:cBhvr>
                                        <p:cTn id="23" dur="1000" fill="hold"/>
                                        <p:tgtEl>
                                          <p:spTgt spid="33795">
                                            <p:txEl>
                                              <p:pRg st="4" end="4"/>
                                            </p:txEl>
                                          </p:spTgt>
                                        </p:tgtEl>
                                        <p:attrNameLst>
                                          <p:attrName>ppt_h</p:attrName>
                                        </p:attrNameLst>
                                      </p:cBhvr>
                                      <p:tavLst>
                                        <p:tav tm="0">
                                          <p:val>
                                            <p:fltVal val="0"/>
                                          </p:val>
                                        </p:tav>
                                        <p:tav tm="100000">
                                          <p:val>
                                            <p:strVal val="#ppt_h"/>
                                          </p:val>
                                        </p:tav>
                                      </p:tavLst>
                                    </p:anim>
                                    <p:animEffect transition="in" filter="fade">
                                      <p:cBhvr>
                                        <p:cTn id="24" dur="1000"/>
                                        <p:tgtEl>
                                          <p:spTgt spid="337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068497"/>
            <a:ext cx="10363200" cy="1615736"/>
          </a:xfrm>
        </p:spPr>
        <p:txBody>
          <a:bodyPr/>
          <a:lstStyle/>
          <a:p>
            <a:r>
              <a:rPr lang="en-US" sz="9600" dirty="0">
                <a:effectLst>
                  <a:outerShdw blurRad="38100" dist="38100" dir="2700000" algn="tl">
                    <a:srgbClr val="000000">
                      <a:alpha val="43137"/>
                    </a:srgbClr>
                  </a:outerShdw>
                </a:effectLst>
              </a:rPr>
              <a:t>Your Adversary The Devil</a:t>
            </a:r>
          </a:p>
        </p:txBody>
      </p:sp>
      <p:sp>
        <p:nvSpPr>
          <p:cNvPr id="4" name="Slide Number Placeholder 3"/>
          <p:cNvSpPr>
            <a:spLocks noGrp="1"/>
          </p:cNvSpPr>
          <p:nvPr>
            <p:ph type="sldNum" sz="quarter" idx="12"/>
          </p:nvPr>
        </p:nvSpPr>
        <p:spPr/>
        <p:txBody>
          <a:bodyPr/>
          <a:lstStyle/>
          <a:p>
            <a:fld id="{0DD2BD76-A9FF-4E02-80E4-30DB68C20C46}" type="slidenum">
              <a:rPr lang="en-US">
                <a:solidFill>
                  <a:prstClr val="black">
                    <a:tint val="75000"/>
                  </a:prstClr>
                </a:solidFill>
                <a:latin typeface="Calibri"/>
              </a:rPr>
              <a:pPr/>
              <a:t>23</a:t>
            </a:fld>
            <a:endParaRPr lang="en-US" dirty="0">
              <a:solidFill>
                <a:prstClr val="black">
                  <a:tint val="75000"/>
                </a:prstClr>
              </a:solidFill>
              <a:latin typeface="Calibri"/>
            </a:endParaRPr>
          </a:p>
        </p:txBody>
      </p:sp>
    </p:spTree>
    <p:extLst>
      <p:ext uri="{BB962C8B-B14F-4D97-AF65-F5344CB8AC3E}">
        <p14:creationId xmlns:p14="http://schemas.microsoft.com/office/powerpoint/2010/main" val="424443155"/>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a:extLst>
              <a:ext uri="{FF2B5EF4-FFF2-40B4-BE49-F238E27FC236}">
                <a16:creationId xmlns:a16="http://schemas.microsoft.com/office/drawing/2014/main" id="{9E79D1C1-670E-4A4D-825A-AF7434FEE529}"/>
              </a:ext>
            </a:extLst>
          </p:cNvPr>
          <p:cNvSpPr>
            <a:spLocks noGrp="1" noChangeArrowheads="1"/>
          </p:cNvSpPr>
          <p:nvPr>
            <p:ph type="body" idx="1"/>
          </p:nvPr>
        </p:nvSpPr>
        <p:spPr>
          <a:xfrm>
            <a:off x="1636295" y="1453414"/>
            <a:ext cx="9076623" cy="5175985"/>
          </a:xfrm>
        </p:spPr>
        <p:txBody>
          <a:bodyPr/>
          <a:lstStyle/>
          <a:p>
            <a:pPr algn="ctr">
              <a:lnSpc>
                <a:spcPct val="160000"/>
              </a:lnSpc>
              <a:buFont typeface="Wingdings 3" panose="05040102010807070707" pitchFamily="18" charset="2"/>
              <a:buNone/>
            </a:pPr>
            <a:r>
              <a:rPr lang="en-US" altLang="en-US" sz="4000" dirty="0">
                <a:effectLst/>
              </a:rPr>
              <a:t>The Names of Satan </a:t>
            </a:r>
          </a:p>
          <a:p>
            <a:pPr>
              <a:lnSpc>
                <a:spcPct val="160000"/>
              </a:lnSpc>
            </a:pPr>
            <a:r>
              <a:rPr lang="en-US" altLang="en-US" dirty="0">
                <a:effectLst/>
              </a:rPr>
              <a:t>PRINCE OF THE POWER OF THE AIR (Ephesians 2:1, 2)</a:t>
            </a:r>
          </a:p>
          <a:p>
            <a:pPr>
              <a:lnSpc>
                <a:spcPct val="160000"/>
              </a:lnSpc>
              <a:buFont typeface="Wingdings 3" panose="05040102010807070707" pitchFamily="18" charset="2"/>
              <a:buNone/>
            </a:pPr>
            <a:r>
              <a:rPr lang="en-US" altLang="en-US" dirty="0">
                <a:effectLst/>
              </a:rPr>
              <a:t>	Influence isn’t restricted to just the earth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 calcmode="lin" valueType="num">
                                      <p:cBhvr>
                                        <p:cTn id="7" dur="1000" fill="hold"/>
                                        <p:tgtEl>
                                          <p:spTgt spid="34819">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4819">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4819">
                                            <p:txEl>
                                              <p:pRg st="1" end="1"/>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4819">
                                            <p:txEl>
                                              <p:pRg st="2" end="2"/>
                                            </p:txEl>
                                          </p:spTgt>
                                        </p:tgtEl>
                                        <p:attrNameLst>
                                          <p:attrName>style.visibility</p:attrName>
                                        </p:attrNameLst>
                                      </p:cBhvr>
                                      <p:to>
                                        <p:strVal val="visible"/>
                                      </p:to>
                                    </p:set>
                                    <p:anim calcmode="lin" valueType="num">
                                      <p:cBhvr>
                                        <p:cTn id="12" dur="10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13" dur="1000" fill="hold"/>
                                        <p:tgtEl>
                                          <p:spTgt spid="34819">
                                            <p:txEl>
                                              <p:pRg st="2" end="2"/>
                                            </p:txEl>
                                          </p:spTgt>
                                        </p:tgtEl>
                                        <p:attrNameLst>
                                          <p:attrName>ppt_h</p:attrName>
                                        </p:attrNameLst>
                                      </p:cBhvr>
                                      <p:tavLst>
                                        <p:tav tm="0">
                                          <p:val>
                                            <p:fltVal val="0"/>
                                          </p:val>
                                        </p:tav>
                                        <p:tav tm="100000">
                                          <p:val>
                                            <p:strVal val="#ppt_h"/>
                                          </p:val>
                                        </p:tav>
                                      </p:tavLst>
                                    </p:anim>
                                    <p:animEffect transition="in" filter="fade">
                                      <p:cBhvr>
                                        <p:cTn id="14" dur="1000"/>
                                        <p:tgtEl>
                                          <p:spTgt spid="348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uiExpand="1" build="p"/>
    </p:bld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a:extLst>
              <a:ext uri="{FF2B5EF4-FFF2-40B4-BE49-F238E27FC236}">
                <a16:creationId xmlns:a16="http://schemas.microsoft.com/office/drawing/2014/main" id="{E44FF3E7-5321-477A-97FB-2AB49BAC9DC3}"/>
              </a:ext>
            </a:extLst>
          </p:cNvPr>
          <p:cNvSpPr>
            <a:spLocks noGrp="1" noChangeArrowheads="1"/>
          </p:cNvSpPr>
          <p:nvPr>
            <p:ph type="body" idx="1"/>
          </p:nvPr>
        </p:nvSpPr>
        <p:spPr>
          <a:xfrm>
            <a:off x="1029902" y="1559292"/>
            <a:ext cx="10552497" cy="5070107"/>
          </a:xfrm>
        </p:spPr>
        <p:txBody>
          <a:bodyPr/>
          <a:lstStyle/>
          <a:p>
            <a:pPr>
              <a:lnSpc>
                <a:spcPct val="90000"/>
              </a:lnSpc>
            </a:pPr>
            <a:r>
              <a:rPr lang="en-US" altLang="en-US" dirty="0">
                <a:effectLst/>
              </a:rPr>
              <a:t>A personality that is thoroughly evil</a:t>
            </a:r>
          </a:p>
          <a:p>
            <a:pPr>
              <a:lnSpc>
                <a:spcPct val="90000"/>
              </a:lnSpc>
            </a:pPr>
            <a:r>
              <a:rPr lang="en-US" altLang="en-US" dirty="0">
                <a:effectLst/>
              </a:rPr>
              <a:t>Not one good thing about him</a:t>
            </a:r>
          </a:p>
          <a:p>
            <a:pPr>
              <a:lnSpc>
                <a:spcPct val="90000"/>
              </a:lnSpc>
            </a:pPr>
            <a:r>
              <a:rPr lang="en-US" altLang="en-US" dirty="0">
                <a:effectLst/>
              </a:rPr>
              <a:t>Purpose is to deceive and destroy</a:t>
            </a:r>
          </a:p>
          <a:p>
            <a:pPr>
              <a:lnSpc>
                <a:spcPct val="90000"/>
              </a:lnSpc>
            </a:pPr>
            <a:r>
              <a:rPr lang="en-US" altLang="en-US" dirty="0">
                <a:effectLst/>
              </a:rPr>
              <a:t>Offers blessings that are lies</a:t>
            </a:r>
          </a:p>
          <a:p>
            <a:pPr>
              <a:lnSpc>
                <a:spcPct val="90000"/>
              </a:lnSpc>
            </a:pPr>
            <a:r>
              <a:rPr lang="en-US" altLang="en-US" dirty="0">
                <a:effectLst/>
              </a:rPr>
              <a:t>Each title intensifies the corruption that he spreads.</a:t>
            </a:r>
          </a:p>
          <a:p>
            <a:pPr>
              <a:lnSpc>
                <a:spcPct val="90000"/>
              </a:lnSpc>
            </a:pPr>
            <a:r>
              <a:rPr lang="en-US" altLang="en-US" dirty="0">
                <a:effectLst/>
              </a:rPr>
              <a:t>Everything that is in Satan is corrupt and poisoned.</a:t>
            </a:r>
          </a:p>
          <a:p>
            <a:pPr>
              <a:lnSpc>
                <a:spcPct val="90000"/>
              </a:lnSpc>
            </a:pPr>
            <a:r>
              <a:rPr lang="en-US" altLang="en-US" dirty="0">
                <a:effectLst/>
              </a:rPr>
              <a:t>Satan hates all beings (human and spiritual).</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10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584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584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5843">
                                            <p:txEl>
                                              <p:pRg st="1" end="1"/>
                                            </p:txEl>
                                          </p:spTgt>
                                        </p:tgtEl>
                                        <p:attrNameLst>
                                          <p:attrName>style.visibility</p:attrName>
                                        </p:attrNameLst>
                                      </p:cBhvr>
                                      <p:to>
                                        <p:strVal val="visible"/>
                                      </p:to>
                                    </p:set>
                                    <p:anim calcmode="lin" valueType="num">
                                      <p:cBhvr>
                                        <p:cTn id="14" dur="1000" fill="hold"/>
                                        <p:tgtEl>
                                          <p:spTgt spid="3584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3584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3584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35843">
                                            <p:txEl>
                                              <p:pRg st="2" end="2"/>
                                            </p:txEl>
                                          </p:spTgt>
                                        </p:tgtEl>
                                        <p:attrNameLst>
                                          <p:attrName>style.visibility</p:attrName>
                                        </p:attrNameLst>
                                      </p:cBhvr>
                                      <p:to>
                                        <p:strVal val="visible"/>
                                      </p:to>
                                    </p:set>
                                    <p:anim calcmode="lin" valueType="num">
                                      <p:cBhvr>
                                        <p:cTn id="21" dur="1000" fill="hold"/>
                                        <p:tgtEl>
                                          <p:spTgt spid="3584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584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3584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5843">
                                            <p:txEl>
                                              <p:pRg st="3" end="3"/>
                                            </p:txEl>
                                          </p:spTgt>
                                        </p:tgtEl>
                                        <p:attrNameLst>
                                          <p:attrName>style.visibility</p:attrName>
                                        </p:attrNameLst>
                                      </p:cBhvr>
                                      <p:to>
                                        <p:strVal val="visible"/>
                                      </p:to>
                                    </p:set>
                                    <p:anim calcmode="lin" valueType="num">
                                      <p:cBhvr>
                                        <p:cTn id="28" dur="1000" fill="hold"/>
                                        <p:tgtEl>
                                          <p:spTgt spid="3584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3584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3584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35843">
                                            <p:txEl>
                                              <p:pRg st="4" end="4"/>
                                            </p:txEl>
                                          </p:spTgt>
                                        </p:tgtEl>
                                        <p:attrNameLst>
                                          <p:attrName>style.visibility</p:attrName>
                                        </p:attrNameLst>
                                      </p:cBhvr>
                                      <p:to>
                                        <p:strVal val="visible"/>
                                      </p:to>
                                    </p:set>
                                    <p:anim calcmode="lin" valueType="num">
                                      <p:cBhvr>
                                        <p:cTn id="35" dur="1000" fill="hold"/>
                                        <p:tgtEl>
                                          <p:spTgt spid="3584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3584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35843">
                                            <p:txEl>
                                              <p:pRg st="4" end="4"/>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35843">
                                            <p:txEl>
                                              <p:pRg st="5" end="5"/>
                                            </p:txEl>
                                          </p:spTgt>
                                        </p:tgtEl>
                                        <p:attrNameLst>
                                          <p:attrName>style.visibility</p:attrName>
                                        </p:attrNameLst>
                                      </p:cBhvr>
                                      <p:to>
                                        <p:strVal val="visible"/>
                                      </p:to>
                                    </p:set>
                                    <p:anim calcmode="lin" valueType="num">
                                      <p:cBhvr>
                                        <p:cTn id="42" dur="1000" fill="hold"/>
                                        <p:tgtEl>
                                          <p:spTgt spid="35843">
                                            <p:txEl>
                                              <p:pRg st="5" end="5"/>
                                            </p:txEl>
                                          </p:spTgt>
                                        </p:tgtEl>
                                        <p:attrNameLst>
                                          <p:attrName>ppt_w</p:attrName>
                                        </p:attrNameLst>
                                      </p:cBhvr>
                                      <p:tavLst>
                                        <p:tav tm="0">
                                          <p:val>
                                            <p:fltVal val="0"/>
                                          </p:val>
                                        </p:tav>
                                        <p:tav tm="100000">
                                          <p:val>
                                            <p:strVal val="#ppt_w"/>
                                          </p:val>
                                        </p:tav>
                                      </p:tavLst>
                                    </p:anim>
                                    <p:anim calcmode="lin" valueType="num">
                                      <p:cBhvr>
                                        <p:cTn id="43" dur="1000" fill="hold"/>
                                        <p:tgtEl>
                                          <p:spTgt spid="35843">
                                            <p:txEl>
                                              <p:pRg st="5" end="5"/>
                                            </p:txEl>
                                          </p:spTgt>
                                        </p:tgtEl>
                                        <p:attrNameLst>
                                          <p:attrName>ppt_h</p:attrName>
                                        </p:attrNameLst>
                                      </p:cBhvr>
                                      <p:tavLst>
                                        <p:tav tm="0">
                                          <p:val>
                                            <p:fltVal val="0"/>
                                          </p:val>
                                        </p:tav>
                                        <p:tav tm="100000">
                                          <p:val>
                                            <p:strVal val="#ppt_h"/>
                                          </p:val>
                                        </p:tav>
                                      </p:tavLst>
                                    </p:anim>
                                    <p:animEffect transition="in" filter="fade">
                                      <p:cBhvr>
                                        <p:cTn id="44" dur="1000"/>
                                        <p:tgtEl>
                                          <p:spTgt spid="35843">
                                            <p:txEl>
                                              <p:pRg st="5" end="5"/>
                                            </p:txEl>
                                          </p:spTgt>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53" presetClass="entr" presetSubtype="0" fill="hold" grpId="0" nodeType="clickEffect">
                                  <p:stCondLst>
                                    <p:cond delay="0"/>
                                  </p:stCondLst>
                                  <p:childTnLst>
                                    <p:set>
                                      <p:cBhvr>
                                        <p:cTn id="48" dur="1" fill="hold">
                                          <p:stCondLst>
                                            <p:cond delay="0"/>
                                          </p:stCondLst>
                                        </p:cTn>
                                        <p:tgtEl>
                                          <p:spTgt spid="35843">
                                            <p:txEl>
                                              <p:pRg st="6" end="6"/>
                                            </p:txEl>
                                          </p:spTgt>
                                        </p:tgtEl>
                                        <p:attrNameLst>
                                          <p:attrName>style.visibility</p:attrName>
                                        </p:attrNameLst>
                                      </p:cBhvr>
                                      <p:to>
                                        <p:strVal val="visible"/>
                                      </p:to>
                                    </p:set>
                                    <p:anim calcmode="lin" valueType="num">
                                      <p:cBhvr>
                                        <p:cTn id="49" dur="1000" fill="hold"/>
                                        <p:tgtEl>
                                          <p:spTgt spid="35843">
                                            <p:txEl>
                                              <p:pRg st="6" end="6"/>
                                            </p:txEl>
                                          </p:spTgt>
                                        </p:tgtEl>
                                        <p:attrNameLst>
                                          <p:attrName>ppt_w</p:attrName>
                                        </p:attrNameLst>
                                      </p:cBhvr>
                                      <p:tavLst>
                                        <p:tav tm="0">
                                          <p:val>
                                            <p:fltVal val="0"/>
                                          </p:val>
                                        </p:tav>
                                        <p:tav tm="100000">
                                          <p:val>
                                            <p:strVal val="#ppt_w"/>
                                          </p:val>
                                        </p:tav>
                                      </p:tavLst>
                                    </p:anim>
                                    <p:anim calcmode="lin" valueType="num">
                                      <p:cBhvr>
                                        <p:cTn id="50" dur="1000" fill="hold"/>
                                        <p:tgtEl>
                                          <p:spTgt spid="35843">
                                            <p:txEl>
                                              <p:pRg st="6" end="6"/>
                                            </p:txEl>
                                          </p:spTgt>
                                        </p:tgtEl>
                                        <p:attrNameLst>
                                          <p:attrName>ppt_h</p:attrName>
                                        </p:attrNameLst>
                                      </p:cBhvr>
                                      <p:tavLst>
                                        <p:tav tm="0">
                                          <p:val>
                                            <p:fltVal val="0"/>
                                          </p:val>
                                        </p:tav>
                                        <p:tav tm="100000">
                                          <p:val>
                                            <p:strVal val="#ppt_h"/>
                                          </p:val>
                                        </p:tav>
                                      </p:tavLst>
                                    </p:anim>
                                    <p:animEffect transition="in" filter="fade">
                                      <p:cBhvr>
                                        <p:cTn id="51" dur="1000"/>
                                        <p:tgtEl>
                                          <p:spTgt spid="3584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uiExpand="1" build="p"/>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a:extLst>
              <a:ext uri="{FF2B5EF4-FFF2-40B4-BE49-F238E27FC236}">
                <a16:creationId xmlns:a16="http://schemas.microsoft.com/office/drawing/2014/main" id="{31F6B6C7-2C87-49AD-9C99-56F56A6C2FAC}"/>
              </a:ext>
            </a:extLst>
          </p:cNvPr>
          <p:cNvSpPr>
            <a:spLocks noGrp="1" noChangeArrowheads="1"/>
          </p:cNvSpPr>
          <p:nvPr>
            <p:ph type="body" idx="1"/>
          </p:nvPr>
        </p:nvSpPr>
        <p:spPr>
          <a:xfrm>
            <a:off x="1039528" y="1809549"/>
            <a:ext cx="9788893" cy="4819850"/>
          </a:xfrm>
        </p:spPr>
        <p:txBody>
          <a:bodyPr/>
          <a:lstStyle/>
          <a:p>
            <a:pPr algn="ctr">
              <a:lnSpc>
                <a:spcPct val="160000"/>
              </a:lnSpc>
              <a:buFont typeface="Wingdings 3" panose="05040102010807070707" pitchFamily="18" charset="2"/>
              <a:buNone/>
            </a:pPr>
            <a:r>
              <a:rPr lang="en-US" altLang="en-US" sz="4000" dirty="0">
                <a:effectLst/>
              </a:rPr>
              <a:t>The occultic practices lead one away from God and into the damnation that Satan will share.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p:cTn id="7" dur="1000" fill="hold"/>
                                        <p:tgtEl>
                                          <p:spTgt spid="3686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686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68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a:extLst>
              <a:ext uri="{FF2B5EF4-FFF2-40B4-BE49-F238E27FC236}">
                <a16:creationId xmlns:a16="http://schemas.microsoft.com/office/drawing/2014/main" id="{55D64309-1607-4FAF-82A9-FB42CF5F614D}"/>
              </a:ext>
            </a:extLst>
          </p:cNvPr>
          <p:cNvSpPr>
            <a:spLocks noGrp="1" noChangeArrowheads="1"/>
          </p:cNvSpPr>
          <p:nvPr>
            <p:ph type="body" idx="1"/>
          </p:nvPr>
        </p:nvSpPr>
        <p:spPr>
          <a:xfrm>
            <a:off x="609600" y="2223436"/>
            <a:ext cx="9939688" cy="4405964"/>
          </a:xfrm>
        </p:spPr>
        <p:txBody>
          <a:bodyPr/>
          <a:lstStyle/>
          <a:p>
            <a:pPr algn="ctr">
              <a:lnSpc>
                <a:spcPct val="160000"/>
              </a:lnSpc>
              <a:buFont typeface="Wingdings 3" panose="05040102010807070707" pitchFamily="18" charset="2"/>
              <a:buNone/>
            </a:pPr>
            <a:r>
              <a:rPr lang="en-US" altLang="en-US" sz="4000" dirty="0">
                <a:effectLst/>
              </a:rPr>
              <a:t>He does exist (1 Peter 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anim calcmode="lin" valueType="num">
                                      <p:cBhvr>
                                        <p:cTn id="7" dur="1000" fill="hold"/>
                                        <p:tgtEl>
                                          <p:spTgt spid="3789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789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a:extLst>
              <a:ext uri="{FF2B5EF4-FFF2-40B4-BE49-F238E27FC236}">
                <a16:creationId xmlns:a16="http://schemas.microsoft.com/office/drawing/2014/main" id="{ED9C6BEB-F64F-446A-AA60-5EE995D90403}"/>
              </a:ext>
            </a:extLst>
          </p:cNvPr>
          <p:cNvSpPr>
            <a:spLocks noGrp="1" noChangeArrowheads="1"/>
          </p:cNvSpPr>
          <p:nvPr>
            <p:ph type="body" idx="1"/>
          </p:nvPr>
        </p:nvSpPr>
        <p:spPr>
          <a:xfrm>
            <a:off x="1530416" y="1068404"/>
            <a:ext cx="9403883" cy="5560996"/>
          </a:xfrm>
        </p:spPr>
        <p:txBody>
          <a:bodyPr/>
          <a:lstStyle/>
          <a:p>
            <a:pPr algn="ctr">
              <a:lnSpc>
                <a:spcPct val="130000"/>
              </a:lnSpc>
              <a:buFont typeface="Wingdings 3" panose="05040102010807070707" pitchFamily="18" charset="2"/>
              <a:buNone/>
            </a:pPr>
            <a:r>
              <a:rPr lang="en-US" altLang="en-US" sz="4000" dirty="0">
                <a:effectLst/>
              </a:rPr>
              <a:t>The reality of Satan</a:t>
            </a:r>
          </a:p>
          <a:p>
            <a:pPr>
              <a:lnSpc>
                <a:spcPct val="130000"/>
              </a:lnSpc>
            </a:pPr>
            <a:r>
              <a:rPr lang="en-US" altLang="en-US" dirty="0">
                <a:effectLst/>
              </a:rPr>
              <a:t>The Old Testament (Genesis 3:1ff; </a:t>
            </a:r>
            <a:br>
              <a:rPr lang="en-US" altLang="en-US" dirty="0">
                <a:effectLst/>
              </a:rPr>
            </a:br>
            <a:r>
              <a:rPr lang="en-US" altLang="en-US" dirty="0">
                <a:effectLst/>
              </a:rPr>
              <a:t>1 Chronicles 21:2, 7; Job 2:1, 2; Zechariah 3:1-10)</a:t>
            </a:r>
          </a:p>
          <a:p>
            <a:pPr>
              <a:lnSpc>
                <a:spcPct val="130000"/>
              </a:lnSpc>
            </a:pPr>
            <a:r>
              <a:rPr lang="en-US" altLang="en-US" dirty="0">
                <a:effectLst/>
              </a:rPr>
              <a:t>The New Testament (Matthew </a:t>
            </a:r>
            <a:br>
              <a:rPr lang="en-US" altLang="en-US" dirty="0">
                <a:effectLst/>
              </a:rPr>
            </a:br>
            <a:r>
              <a:rPr lang="en-US" altLang="en-US" dirty="0">
                <a:effectLst/>
              </a:rPr>
              <a:t>4:1-11; 12:27; Luke 22:31; </a:t>
            </a:r>
            <a:br>
              <a:rPr lang="en-US" altLang="en-US" dirty="0">
                <a:effectLst/>
              </a:rPr>
            </a:br>
            <a:r>
              <a:rPr lang="en-US" altLang="en-US" dirty="0">
                <a:effectLst/>
              </a:rPr>
              <a:t>Ephesians 2:2; 2 Corinthians 11:15; 12:7;  1 John 3:8; 5:19)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 calcmode="lin" valueType="num">
                                      <p:cBhvr>
                                        <p:cTn id="7" dur="1000" fill="hold"/>
                                        <p:tgtEl>
                                          <p:spTgt spid="3891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891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38915">
                                            <p:txEl>
                                              <p:pRg st="1" end="1"/>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8915">
                                            <p:txEl>
                                              <p:pRg st="2" end="2"/>
                                            </p:txEl>
                                          </p:spTgt>
                                        </p:tgtEl>
                                        <p:attrNameLst>
                                          <p:attrName>style.visibility</p:attrName>
                                        </p:attrNameLst>
                                      </p:cBhvr>
                                      <p:to>
                                        <p:strVal val="visible"/>
                                      </p:to>
                                    </p:set>
                                    <p:anim calcmode="lin" valueType="num">
                                      <p:cBhvr>
                                        <p:cTn id="14" dur="1000" fill="hold"/>
                                        <p:tgtEl>
                                          <p:spTgt spid="3891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38915">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389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uiExpand="1" build="p"/>
    </p:bld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a:extLst>
              <a:ext uri="{FF2B5EF4-FFF2-40B4-BE49-F238E27FC236}">
                <a16:creationId xmlns:a16="http://schemas.microsoft.com/office/drawing/2014/main" id="{41F659C2-2580-4D7E-B149-7FDD1CE08D07}"/>
              </a:ext>
            </a:extLst>
          </p:cNvPr>
          <p:cNvSpPr>
            <a:spLocks noGrp="1" noChangeArrowheads="1"/>
          </p:cNvSpPr>
          <p:nvPr>
            <p:ph type="body" idx="1"/>
          </p:nvPr>
        </p:nvSpPr>
        <p:spPr>
          <a:xfrm>
            <a:off x="1828800" y="1219200"/>
            <a:ext cx="7690585" cy="5410200"/>
          </a:xfrm>
        </p:spPr>
        <p:txBody>
          <a:bodyPr/>
          <a:lstStyle/>
          <a:p>
            <a:pPr algn="ctr">
              <a:lnSpc>
                <a:spcPct val="150000"/>
              </a:lnSpc>
              <a:buFont typeface="Wingdings 3" panose="05040102010807070707" pitchFamily="18" charset="2"/>
              <a:buNone/>
            </a:pPr>
            <a:r>
              <a:rPr lang="en-US" altLang="en-US" sz="4000" dirty="0">
                <a:effectLst/>
              </a:rPr>
              <a:t>Evident in his power to:</a:t>
            </a:r>
          </a:p>
          <a:p>
            <a:pPr>
              <a:lnSpc>
                <a:spcPct val="150000"/>
              </a:lnSpc>
            </a:pPr>
            <a:r>
              <a:rPr lang="en-US" altLang="en-US" dirty="0">
                <a:effectLst/>
              </a:rPr>
              <a:t>Author sin (John 3:8)</a:t>
            </a:r>
          </a:p>
          <a:p>
            <a:pPr>
              <a:lnSpc>
                <a:spcPct val="150000"/>
              </a:lnSpc>
            </a:pPr>
            <a:r>
              <a:rPr lang="en-US" altLang="en-US" dirty="0">
                <a:effectLst/>
              </a:rPr>
              <a:t>Cause sickness (Acts 10:38)</a:t>
            </a:r>
          </a:p>
          <a:p>
            <a:pPr>
              <a:lnSpc>
                <a:spcPct val="150000"/>
              </a:lnSpc>
            </a:pPr>
            <a:r>
              <a:rPr lang="en-US" altLang="en-US" dirty="0">
                <a:effectLst/>
              </a:rPr>
              <a:t>Introduce death (Hebrews 2:14)</a:t>
            </a:r>
          </a:p>
          <a:p>
            <a:pPr>
              <a:lnSpc>
                <a:spcPct val="150000"/>
              </a:lnSpc>
            </a:pPr>
            <a:r>
              <a:rPr lang="en-US" altLang="en-US" dirty="0">
                <a:effectLst/>
              </a:rPr>
              <a:t>Lead men/women astray </a:t>
            </a:r>
            <a:br>
              <a:rPr lang="en-US" altLang="en-US" dirty="0">
                <a:effectLst/>
              </a:rPr>
            </a:br>
            <a:r>
              <a:rPr lang="en-US" altLang="en-US" dirty="0">
                <a:effectLst/>
              </a:rPr>
              <a:t>(2 Thessalonians 2:9, 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anim calcmode="lin" valueType="num">
                                      <p:cBhvr>
                                        <p:cTn id="7" dur="1000" fill="hold"/>
                                        <p:tgtEl>
                                          <p:spTgt spid="3993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993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9939">
                                            <p:txEl>
                                              <p:pRg st="0" end="0"/>
                                            </p:txEl>
                                          </p:spTgt>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39939">
                                            <p:txEl>
                                              <p:pRg st="1" end="1"/>
                                            </p:txEl>
                                          </p:spTgt>
                                        </p:tgtEl>
                                        <p:attrNameLst>
                                          <p:attrName>style.visibility</p:attrName>
                                        </p:attrNameLst>
                                      </p:cBhvr>
                                      <p:to>
                                        <p:strVal val="visible"/>
                                      </p:to>
                                    </p:set>
                                    <p:anim calcmode="lin" valueType="num">
                                      <p:cBhvr>
                                        <p:cTn id="13" dur="1000" fill="hold"/>
                                        <p:tgtEl>
                                          <p:spTgt spid="39939">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9939">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39939">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9939">
                                            <p:txEl>
                                              <p:pRg st="2" end="2"/>
                                            </p:txEl>
                                          </p:spTgt>
                                        </p:tgtEl>
                                        <p:attrNameLst>
                                          <p:attrName>style.visibility</p:attrName>
                                        </p:attrNameLst>
                                      </p:cBhvr>
                                      <p:to>
                                        <p:strVal val="visible"/>
                                      </p:to>
                                    </p:set>
                                    <p:anim calcmode="lin" valueType="num">
                                      <p:cBhvr>
                                        <p:cTn id="20" dur="1000" fill="hold"/>
                                        <p:tgtEl>
                                          <p:spTgt spid="39939">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39939">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39939">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9939">
                                            <p:txEl>
                                              <p:pRg st="3" end="3"/>
                                            </p:txEl>
                                          </p:spTgt>
                                        </p:tgtEl>
                                        <p:attrNameLst>
                                          <p:attrName>style.visibility</p:attrName>
                                        </p:attrNameLst>
                                      </p:cBhvr>
                                      <p:to>
                                        <p:strVal val="visible"/>
                                      </p:to>
                                    </p:set>
                                    <p:anim calcmode="lin" valueType="num">
                                      <p:cBhvr>
                                        <p:cTn id="27" dur="1000" fill="hold"/>
                                        <p:tgtEl>
                                          <p:spTgt spid="39939">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39939">
                                            <p:txEl>
                                              <p:pRg st="3" end="3"/>
                                            </p:txEl>
                                          </p:spTgt>
                                        </p:tgtEl>
                                        <p:attrNameLst>
                                          <p:attrName>ppt_h</p:attrName>
                                        </p:attrNameLst>
                                      </p:cBhvr>
                                      <p:tavLst>
                                        <p:tav tm="0">
                                          <p:val>
                                            <p:fltVal val="0"/>
                                          </p:val>
                                        </p:tav>
                                        <p:tav tm="100000">
                                          <p:val>
                                            <p:strVal val="#ppt_h"/>
                                          </p:val>
                                        </p:tav>
                                      </p:tavLst>
                                    </p:anim>
                                    <p:animEffect transition="in" filter="fade">
                                      <p:cBhvr>
                                        <p:cTn id="29" dur="1000"/>
                                        <p:tgtEl>
                                          <p:spTgt spid="39939">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9939">
                                            <p:txEl>
                                              <p:pRg st="4" end="4"/>
                                            </p:txEl>
                                          </p:spTgt>
                                        </p:tgtEl>
                                        <p:attrNameLst>
                                          <p:attrName>style.visibility</p:attrName>
                                        </p:attrNameLst>
                                      </p:cBhvr>
                                      <p:to>
                                        <p:strVal val="visible"/>
                                      </p:to>
                                    </p:set>
                                    <p:anim calcmode="lin" valueType="num">
                                      <p:cBhvr>
                                        <p:cTn id="34" dur="1000" fill="hold"/>
                                        <p:tgtEl>
                                          <p:spTgt spid="39939">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39939">
                                            <p:txEl>
                                              <p:pRg st="4" end="4"/>
                                            </p:txEl>
                                          </p:spTgt>
                                        </p:tgtEl>
                                        <p:attrNameLst>
                                          <p:attrName>ppt_h</p:attrName>
                                        </p:attrNameLst>
                                      </p:cBhvr>
                                      <p:tavLst>
                                        <p:tav tm="0">
                                          <p:val>
                                            <p:fltVal val="0"/>
                                          </p:val>
                                        </p:tav>
                                        <p:tav tm="100000">
                                          <p:val>
                                            <p:strVal val="#ppt_h"/>
                                          </p:val>
                                        </p:tav>
                                      </p:tavLst>
                                    </p:anim>
                                    <p:animEffect transition="in" filter="fade">
                                      <p:cBhvr>
                                        <p:cTn id="36" dur="1000"/>
                                        <p:tgtEl>
                                          <p:spTgt spid="399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uiExpand="1" build="p"/>
    </p:bld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94A8BE3A-75D0-47AF-A706-1A594CEB83C5}"/>
              </a:ext>
            </a:extLst>
          </p:cNvPr>
          <p:cNvSpPr>
            <a:spLocks noGrp="1" noChangeArrowheads="1"/>
          </p:cNvSpPr>
          <p:nvPr>
            <p:ph type="body" idx="1"/>
          </p:nvPr>
        </p:nvSpPr>
        <p:spPr>
          <a:xfrm>
            <a:off x="779646" y="1665171"/>
            <a:ext cx="10802754" cy="4964228"/>
          </a:xfrm>
        </p:spPr>
        <p:txBody>
          <a:bodyPr/>
          <a:lstStyle/>
          <a:p>
            <a:pPr>
              <a:lnSpc>
                <a:spcPct val="170000"/>
              </a:lnSpc>
            </a:pPr>
            <a:r>
              <a:rPr lang="en-US" altLang="en-US" sz="3600" dirty="0">
                <a:effectLst/>
              </a:rPr>
              <a:t>Satan is not deity</a:t>
            </a:r>
          </a:p>
          <a:p>
            <a:pPr>
              <a:lnSpc>
                <a:spcPct val="170000"/>
              </a:lnSpc>
            </a:pPr>
            <a:r>
              <a:rPr lang="en-US" altLang="en-US" sz="3600" dirty="0">
                <a:effectLst/>
              </a:rPr>
              <a:t>Satan was not created evil</a:t>
            </a:r>
          </a:p>
          <a:p>
            <a:pPr>
              <a:lnSpc>
                <a:spcPct val="170000"/>
              </a:lnSpc>
            </a:pPr>
            <a:r>
              <a:rPr lang="en-US" altLang="en-US" sz="3600" dirty="0">
                <a:effectLst/>
              </a:rPr>
              <a:t>Satan was created as an angel but rebelled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anim calcmode="lin" valueType="num">
                                      <p:cBhvr>
                                        <p:cTn id="7" dur="1000" fill="hold"/>
                                        <p:tgtEl>
                                          <p:spTgt spid="4096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096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0963">
                                            <p:txEl>
                                              <p:pRg st="1" end="1"/>
                                            </p:txEl>
                                          </p:spTgt>
                                        </p:tgtEl>
                                        <p:attrNameLst>
                                          <p:attrName>style.visibility</p:attrName>
                                        </p:attrNameLst>
                                      </p:cBhvr>
                                      <p:to>
                                        <p:strVal val="visible"/>
                                      </p:to>
                                    </p:set>
                                    <p:anim calcmode="lin" valueType="num">
                                      <p:cBhvr>
                                        <p:cTn id="14" dur="1000" fill="hold"/>
                                        <p:tgtEl>
                                          <p:spTgt spid="4096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096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096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0963">
                                            <p:txEl>
                                              <p:pRg st="2" end="2"/>
                                            </p:txEl>
                                          </p:spTgt>
                                        </p:tgtEl>
                                        <p:attrNameLst>
                                          <p:attrName>style.visibility</p:attrName>
                                        </p:attrNameLst>
                                      </p:cBhvr>
                                      <p:to>
                                        <p:strVal val="visible"/>
                                      </p:to>
                                    </p:set>
                                    <p:anim calcmode="lin" valueType="num">
                                      <p:cBhvr>
                                        <p:cTn id="21" dur="1000" fill="hold"/>
                                        <p:tgtEl>
                                          <p:spTgt spid="4096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096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096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uiExpand="1" build="p"/>
    </p:bld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a:extLst>
              <a:ext uri="{FF2B5EF4-FFF2-40B4-BE49-F238E27FC236}">
                <a16:creationId xmlns:a16="http://schemas.microsoft.com/office/drawing/2014/main" id="{07BC676F-B719-4DF2-A1DE-31C948A782B4}"/>
              </a:ext>
            </a:extLst>
          </p:cNvPr>
          <p:cNvSpPr>
            <a:spLocks noGrp="1" noChangeArrowheads="1"/>
          </p:cNvSpPr>
          <p:nvPr>
            <p:ph type="body" idx="1"/>
          </p:nvPr>
        </p:nvSpPr>
        <p:spPr>
          <a:xfrm>
            <a:off x="609600" y="1501540"/>
            <a:ext cx="9804935" cy="5127859"/>
          </a:xfrm>
        </p:spPr>
        <p:txBody>
          <a:bodyPr/>
          <a:lstStyle/>
          <a:p>
            <a:pPr algn="ctr">
              <a:lnSpc>
                <a:spcPct val="180000"/>
              </a:lnSpc>
              <a:buFont typeface="Wingdings 3" panose="05040102010807070707" pitchFamily="18" charset="2"/>
              <a:buNone/>
            </a:pPr>
            <a:r>
              <a:rPr lang="en-US" altLang="en-US" sz="4000" dirty="0">
                <a:effectLst/>
              </a:rPr>
              <a:t>When did Satan become evil?</a:t>
            </a:r>
          </a:p>
          <a:p>
            <a:pPr algn="ctr">
              <a:lnSpc>
                <a:spcPct val="180000"/>
              </a:lnSpc>
              <a:buFont typeface="Wingdings 3" panose="05040102010807070707" pitchFamily="18" charset="2"/>
              <a:buNone/>
            </a:pPr>
            <a:r>
              <a:rPr lang="en-US" altLang="en-US" sz="3600" dirty="0">
                <a:effectLst/>
              </a:rPr>
              <a:t>Psalm 148:2, 5; Job 38:6, 7; </a:t>
            </a:r>
            <a:br>
              <a:rPr lang="en-US" altLang="en-US" sz="3600" dirty="0">
                <a:effectLst/>
              </a:rPr>
            </a:br>
            <a:r>
              <a:rPr lang="en-US" altLang="en-US" sz="3600" dirty="0">
                <a:effectLst/>
              </a:rPr>
              <a:t>2 Peter 2:4; Jude 6; Matthew 13:39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anim calcmode="lin" valueType="num">
                                      <p:cBhvr>
                                        <p:cTn id="7" dur="1000" fill="hold"/>
                                        <p:tgtEl>
                                          <p:spTgt spid="4198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198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1987">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1987">
                                            <p:txEl>
                                              <p:pRg st="1" end="1"/>
                                            </p:txEl>
                                          </p:spTgt>
                                        </p:tgtEl>
                                        <p:attrNameLst>
                                          <p:attrName>style.visibility</p:attrName>
                                        </p:attrNameLst>
                                      </p:cBhvr>
                                      <p:to>
                                        <p:strVal val="visible"/>
                                      </p:to>
                                    </p:set>
                                    <p:anim calcmode="lin" valueType="num">
                                      <p:cBhvr>
                                        <p:cTn id="12" dur="1000" fill="hold"/>
                                        <p:tgtEl>
                                          <p:spTgt spid="41987">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1987">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198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uiExpand="1" build="p"/>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a:extLst>
              <a:ext uri="{FF2B5EF4-FFF2-40B4-BE49-F238E27FC236}">
                <a16:creationId xmlns:a16="http://schemas.microsoft.com/office/drawing/2014/main" id="{11DEAA85-312E-424A-B070-F29833F4136E}"/>
              </a:ext>
            </a:extLst>
          </p:cNvPr>
          <p:cNvSpPr>
            <a:spLocks noGrp="1" noChangeArrowheads="1"/>
          </p:cNvSpPr>
          <p:nvPr>
            <p:ph type="body" idx="1"/>
          </p:nvPr>
        </p:nvSpPr>
        <p:spPr>
          <a:xfrm>
            <a:off x="1819174" y="1219200"/>
            <a:ext cx="8884119" cy="5410200"/>
          </a:xfrm>
        </p:spPr>
        <p:txBody>
          <a:bodyPr/>
          <a:lstStyle/>
          <a:p>
            <a:pPr>
              <a:lnSpc>
                <a:spcPct val="130000"/>
              </a:lnSpc>
            </a:pPr>
            <a:r>
              <a:rPr lang="en-US" altLang="en-US" dirty="0">
                <a:effectLst/>
              </a:rPr>
              <a:t>He has a career (1 Peter 5:8).</a:t>
            </a:r>
          </a:p>
          <a:p>
            <a:pPr>
              <a:lnSpc>
                <a:spcPct val="130000"/>
              </a:lnSpc>
            </a:pPr>
            <a:r>
              <a:rPr lang="en-US" altLang="en-US" dirty="0">
                <a:effectLst/>
              </a:rPr>
              <a:t>He has a strategy (James 1:14, 15).</a:t>
            </a:r>
          </a:p>
          <a:p>
            <a:pPr>
              <a:lnSpc>
                <a:spcPct val="130000"/>
              </a:lnSpc>
              <a:buFont typeface="Wingdings 3" panose="05040102010807070707" pitchFamily="18" charset="2"/>
              <a:buNone/>
            </a:pPr>
            <a:r>
              <a:rPr lang="en-US" altLang="en-US" dirty="0">
                <a:effectLst/>
              </a:rPr>
              <a:t>	2 Corinthians 2:11 – “devices”</a:t>
            </a:r>
          </a:p>
          <a:p>
            <a:pPr>
              <a:lnSpc>
                <a:spcPct val="130000"/>
              </a:lnSpc>
              <a:buFont typeface="Wingdings 3" panose="05040102010807070707" pitchFamily="18" charset="2"/>
              <a:buNone/>
            </a:pPr>
            <a:r>
              <a:rPr lang="en-US" altLang="en-US" dirty="0">
                <a:effectLst/>
              </a:rPr>
              <a:t>	Ephesians 6:11 – “wiles”</a:t>
            </a:r>
          </a:p>
          <a:p>
            <a:pPr>
              <a:lnSpc>
                <a:spcPct val="130000"/>
              </a:lnSpc>
              <a:buFont typeface="Wingdings 3" panose="05040102010807070707" pitchFamily="18" charset="2"/>
              <a:buNone/>
            </a:pPr>
            <a:r>
              <a:rPr lang="en-US" altLang="en-US" dirty="0">
                <a:effectLst/>
              </a:rPr>
              <a:t>	2 Thessalonians 2:10 – deceit not truth (2 Corinthians 4:4; 11:14, 15; Luke 8:12; Ephesians 4:14; 6:11).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 calcmode="lin" valueType="num">
                                      <p:cBhvr>
                                        <p:cTn id="7" dur="1000" fill="hold"/>
                                        <p:tgtEl>
                                          <p:spTgt spid="430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301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3011">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3011">
                                            <p:txEl>
                                              <p:pRg st="1" end="1"/>
                                            </p:txEl>
                                          </p:spTgt>
                                        </p:tgtEl>
                                        <p:attrNameLst>
                                          <p:attrName>style.visibility</p:attrName>
                                        </p:attrNameLst>
                                      </p:cBhvr>
                                      <p:to>
                                        <p:strVal val="visible"/>
                                      </p:to>
                                    </p:set>
                                    <p:anim calcmode="lin" valueType="num">
                                      <p:cBhvr>
                                        <p:cTn id="14" dur="1000" fill="hold"/>
                                        <p:tgtEl>
                                          <p:spTgt spid="43011">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3011">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3011">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3011">
                                            <p:txEl>
                                              <p:pRg st="2" end="2"/>
                                            </p:txEl>
                                          </p:spTgt>
                                        </p:tgtEl>
                                        <p:attrNameLst>
                                          <p:attrName>style.visibility</p:attrName>
                                        </p:attrNameLst>
                                      </p:cBhvr>
                                      <p:to>
                                        <p:strVal val="visible"/>
                                      </p:to>
                                    </p:set>
                                    <p:anim calcmode="lin" valueType="num">
                                      <p:cBhvr>
                                        <p:cTn id="21" dur="1000" fill="hold"/>
                                        <p:tgtEl>
                                          <p:spTgt spid="43011">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3011">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3011">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3011">
                                            <p:txEl>
                                              <p:pRg st="3" end="3"/>
                                            </p:txEl>
                                          </p:spTgt>
                                        </p:tgtEl>
                                        <p:attrNameLst>
                                          <p:attrName>style.visibility</p:attrName>
                                        </p:attrNameLst>
                                      </p:cBhvr>
                                      <p:to>
                                        <p:strVal val="visible"/>
                                      </p:to>
                                    </p:set>
                                    <p:anim calcmode="lin" valueType="num">
                                      <p:cBhvr>
                                        <p:cTn id="28" dur="1000" fill="hold"/>
                                        <p:tgtEl>
                                          <p:spTgt spid="43011">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3011">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43011">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3011">
                                            <p:txEl>
                                              <p:pRg st="4" end="4"/>
                                            </p:txEl>
                                          </p:spTgt>
                                        </p:tgtEl>
                                        <p:attrNameLst>
                                          <p:attrName>style.visibility</p:attrName>
                                        </p:attrNameLst>
                                      </p:cBhvr>
                                      <p:to>
                                        <p:strVal val="visible"/>
                                      </p:to>
                                    </p:set>
                                    <p:anim calcmode="lin" valueType="num">
                                      <p:cBhvr>
                                        <p:cTn id="35" dur="1000" fill="hold"/>
                                        <p:tgtEl>
                                          <p:spTgt spid="43011">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3011">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430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uiExpand="1" build="p"/>
    </p:bld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a:extLst>
              <a:ext uri="{FF2B5EF4-FFF2-40B4-BE49-F238E27FC236}">
                <a16:creationId xmlns:a16="http://schemas.microsoft.com/office/drawing/2014/main" id="{8B01C06D-83EA-4409-84BD-564276DD5712}"/>
              </a:ext>
            </a:extLst>
          </p:cNvPr>
          <p:cNvSpPr>
            <a:spLocks noGrp="1" noChangeArrowheads="1"/>
          </p:cNvSpPr>
          <p:nvPr>
            <p:ph type="body" idx="1"/>
          </p:nvPr>
        </p:nvSpPr>
        <p:spPr>
          <a:xfrm>
            <a:off x="1819175" y="1366786"/>
            <a:ext cx="8816742" cy="5262613"/>
          </a:xfrm>
        </p:spPr>
        <p:txBody>
          <a:bodyPr/>
          <a:lstStyle/>
          <a:p>
            <a:pPr>
              <a:lnSpc>
                <a:spcPct val="140000"/>
              </a:lnSpc>
            </a:pPr>
            <a:r>
              <a:rPr lang="en-US" altLang="en-US" dirty="0">
                <a:effectLst/>
              </a:rPr>
              <a:t>He has a career (1 Peter 5:8).</a:t>
            </a:r>
          </a:p>
          <a:p>
            <a:pPr>
              <a:lnSpc>
                <a:spcPct val="140000"/>
              </a:lnSpc>
            </a:pPr>
            <a:r>
              <a:rPr lang="en-US" altLang="en-US" dirty="0">
                <a:effectLst/>
              </a:rPr>
              <a:t>He has a strategy (James 1:14, 15).</a:t>
            </a:r>
          </a:p>
          <a:p>
            <a:pPr>
              <a:lnSpc>
                <a:spcPct val="140000"/>
              </a:lnSpc>
            </a:pPr>
            <a:r>
              <a:rPr lang="en-US" altLang="en-US" dirty="0">
                <a:effectLst/>
              </a:rPr>
              <a:t>He has a destiny (Matthew 25:41; Revelation 20:10).</a:t>
            </a:r>
          </a:p>
          <a:p>
            <a:pPr>
              <a:lnSpc>
                <a:spcPct val="140000"/>
              </a:lnSpc>
            </a:pPr>
            <a:r>
              <a:rPr lang="en-US" altLang="en-US" dirty="0">
                <a:effectLst/>
              </a:rPr>
              <a:t>He has limited powers (Luke 4:6; 22:31; Job 1:12; 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4035">
                                            <p:txEl>
                                              <p:pRg st="2" end="2"/>
                                            </p:txEl>
                                          </p:spTgt>
                                        </p:tgtEl>
                                        <p:attrNameLst>
                                          <p:attrName>style.visibility</p:attrName>
                                        </p:attrNameLst>
                                      </p:cBhvr>
                                      <p:to>
                                        <p:strVal val="visible"/>
                                      </p:to>
                                    </p:set>
                                    <p:anim calcmode="lin" valueType="num">
                                      <p:cBhvr>
                                        <p:cTn id="7" dur="1000" fill="hold"/>
                                        <p:tgtEl>
                                          <p:spTgt spid="44035">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44035">
                                            <p:txEl>
                                              <p:pRg st="2" end="2"/>
                                            </p:txEl>
                                          </p:spTgt>
                                        </p:tgtEl>
                                        <p:attrNameLst>
                                          <p:attrName>ppt_h</p:attrName>
                                        </p:attrNameLst>
                                      </p:cBhvr>
                                      <p:tavLst>
                                        <p:tav tm="0">
                                          <p:val>
                                            <p:fltVal val="0"/>
                                          </p:val>
                                        </p:tav>
                                        <p:tav tm="100000">
                                          <p:val>
                                            <p:strVal val="#ppt_h"/>
                                          </p:val>
                                        </p:tav>
                                      </p:tavLst>
                                    </p:anim>
                                    <p:animEffect transition="in" filter="fade">
                                      <p:cBhvr>
                                        <p:cTn id="9" dur="1000"/>
                                        <p:tgtEl>
                                          <p:spTgt spid="44035">
                                            <p:txEl>
                                              <p:pRg st="2" end="2"/>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4035">
                                            <p:txEl>
                                              <p:pRg st="3" end="3"/>
                                            </p:txEl>
                                          </p:spTgt>
                                        </p:tgtEl>
                                        <p:attrNameLst>
                                          <p:attrName>style.visibility</p:attrName>
                                        </p:attrNameLst>
                                      </p:cBhvr>
                                      <p:to>
                                        <p:strVal val="visible"/>
                                      </p:to>
                                    </p:set>
                                    <p:anim calcmode="lin" valueType="num">
                                      <p:cBhvr>
                                        <p:cTn id="14" dur="1000" fill="hold"/>
                                        <p:tgtEl>
                                          <p:spTgt spid="44035">
                                            <p:txEl>
                                              <p:pRg st="3" end="3"/>
                                            </p:txEl>
                                          </p:spTgt>
                                        </p:tgtEl>
                                        <p:attrNameLst>
                                          <p:attrName>ppt_w</p:attrName>
                                        </p:attrNameLst>
                                      </p:cBhvr>
                                      <p:tavLst>
                                        <p:tav tm="0">
                                          <p:val>
                                            <p:fltVal val="0"/>
                                          </p:val>
                                        </p:tav>
                                        <p:tav tm="100000">
                                          <p:val>
                                            <p:strVal val="#ppt_w"/>
                                          </p:val>
                                        </p:tav>
                                      </p:tavLst>
                                    </p:anim>
                                    <p:anim calcmode="lin" valueType="num">
                                      <p:cBhvr>
                                        <p:cTn id="15" dur="1000" fill="hold"/>
                                        <p:tgtEl>
                                          <p:spTgt spid="44035">
                                            <p:txEl>
                                              <p:pRg st="3" end="3"/>
                                            </p:txEl>
                                          </p:spTgt>
                                        </p:tgtEl>
                                        <p:attrNameLst>
                                          <p:attrName>ppt_h</p:attrName>
                                        </p:attrNameLst>
                                      </p:cBhvr>
                                      <p:tavLst>
                                        <p:tav tm="0">
                                          <p:val>
                                            <p:fltVal val="0"/>
                                          </p:val>
                                        </p:tav>
                                        <p:tav tm="100000">
                                          <p:val>
                                            <p:strVal val="#ppt_h"/>
                                          </p:val>
                                        </p:tav>
                                      </p:tavLst>
                                    </p:anim>
                                    <p:animEffect transition="in" filter="fade">
                                      <p:cBhvr>
                                        <p:cTn id="16" dur="1000"/>
                                        <p:tgtEl>
                                          <p:spTgt spid="440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uiExpand="1"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There is a lot of misunderstanding about Satan</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24</a:t>
            </a:fld>
            <a:endParaRPr lang="en-US" dirty="0">
              <a:latin typeface="Calibri"/>
            </a:endParaRPr>
          </a:p>
        </p:txBody>
      </p:sp>
    </p:spTree>
    <p:extLst>
      <p:ext uri="{BB962C8B-B14F-4D97-AF65-F5344CB8AC3E}">
        <p14:creationId xmlns:p14="http://schemas.microsoft.com/office/powerpoint/2010/main" val="170841438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a:extLst>
              <a:ext uri="{FF2B5EF4-FFF2-40B4-BE49-F238E27FC236}">
                <a16:creationId xmlns:a16="http://schemas.microsoft.com/office/drawing/2014/main" id="{1C3FAA6A-3E0E-4CF5-A52A-C7BB5F7194F2}"/>
              </a:ext>
            </a:extLst>
          </p:cNvPr>
          <p:cNvSpPr>
            <a:spLocks noGrp="1" noChangeArrowheads="1"/>
          </p:cNvSpPr>
          <p:nvPr>
            <p:ph type="body" idx="1"/>
          </p:nvPr>
        </p:nvSpPr>
        <p:spPr>
          <a:xfrm>
            <a:off x="1886552" y="1299411"/>
            <a:ext cx="9095873" cy="5329988"/>
          </a:xfrm>
        </p:spPr>
        <p:txBody>
          <a:bodyPr/>
          <a:lstStyle/>
          <a:p>
            <a:pPr>
              <a:lnSpc>
                <a:spcPct val="120000"/>
              </a:lnSpc>
            </a:pPr>
            <a:r>
              <a:rPr lang="en-US" altLang="en-US" dirty="0">
                <a:effectLst/>
              </a:rPr>
              <a:t>Place suggestions into our minds (Matthew 4:1; Ephesians 6:11)</a:t>
            </a:r>
          </a:p>
          <a:p>
            <a:pPr>
              <a:lnSpc>
                <a:spcPct val="120000"/>
              </a:lnSpc>
            </a:pPr>
            <a:r>
              <a:rPr lang="en-US" altLang="en-US" dirty="0">
                <a:effectLst/>
              </a:rPr>
              <a:t>Pervert the Word of God </a:t>
            </a:r>
            <a:br>
              <a:rPr lang="en-US" altLang="en-US" dirty="0">
                <a:effectLst/>
              </a:rPr>
            </a:br>
            <a:r>
              <a:rPr lang="en-US" altLang="en-US" dirty="0">
                <a:effectLst/>
              </a:rPr>
              <a:t>(Genesis 3:1-4)</a:t>
            </a:r>
          </a:p>
          <a:p>
            <a:pPr>
              <a:lnSpc>
                <a:spcPct val="120000"/>
              </a:lnSpc>
            </a:pPr>
            <a:r>
              <a:rPr lang="en-US" altLang="en-US" dirty="0">
                <a:effectLst/>
              </a:rPr>
              <a:t>Instigate false teaching </a:t>
            </a:r>
            <a:br>
              <a:rPr lang="en-US" altLang="en-US" dirty="0">
                <a:effectLst/>
              </a:rPr>
            </a:br>
            <a:r>
              <a:rPr lang="en-US" altLang="en-US" dirty="0">
                <a:effectLst/>
              </a:rPr>
              <a:t>(1 Timothy 4:1-3)</a:t>
            </a:r>
          </a:p>
          <a:p>
            <a:pPr>
              <a:lnSpc>
                <a:spcPct val="120000"/>
              </a:lnSpc>
            </a:pPr>
            <a:r>
              <a:rPr lang="en-US" altLang="en-US" dirty="0">
                <a:effectLst/>
              </a:rPr>
              <a:t>Blind people to the Truth </a:t>
            </a:r>
            <a:br>
              <a:rPr lang="en-US" altLang="en-US" dirty="0">
                <a:effectLst/>
              </a:rPr>
            </a:br>
            <a:r>
              <a:rPr lang="en-US" altLang="en-US" dirty="0">
                <a:effectLst/>
              </a:rPr>
              <a:t>(2 Corinthians 4:4)</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p:cTn id="7" dur="1000" fill="hold"/>
                                        <p:tgtEl>
                                          <p:spTgt spid="4505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5059">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5059">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5059">
                                            <p:txEl>
                                              <p:pRg st="1" end="1"/>
                                            </p:txEl>
                                          </p:spTgt>
                                        </p:tgtEl>
                                        <p:attrNameLst>
                                          <p:attrName>style.visibility</p:attrName>
                                        </p:attrNameLst>
                                      </p:cBhvr>
                                      <p:to>
                                        <p:strVal val="visible"/>
                                      </p:to>
                                    </p:set>
                                    <p:anim calcmode="lin" valueType="num">
                                      <p:cBhvr>
                                        <p:cTn id="14" dur="1000" fill="hold"/>
                                        <p:tgtEl>
                                          <p:spTgt spid="45059">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5059">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5059">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5059">
                                            <p:txEl>
                                              <p:pRg st="2" end="2"/>
                                            </p:txEl>
                                          </p:spTgt>
                                        </p:tgtEl>
                                        <p:attrNameLst>
                                          <p:attrName>style.visibility</p:attrName>
                                        </p:attrNameLst>
                                      </p:cBhvr>
                                      <p:to>
                                        <p:strVal val="visible"/>
                                      </p:to>
                                    </p:set>
                                    <p:anim calcmode="lin" valueType="num">
                                      <p:cBhvr>
                                        <p:cTn id="21" dur="1000" fill="hold"/>
                                        <p:tgtEl>
                                          <p:spTgt spid="4505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5059">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5059">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5059">
                                            <p:txEl>
                                              <p:pRg st="3" end="3"/>
                                            </p:txEl>
                                          </p:spTgt>
                                        </p:tgtEl>
                                        <p:attrNameLst>
                                          <p:attrName>style.visibility</p:attrName>
                                        </p:attrNameLst>
                                      </p:cBhvr>
                                      <p:to>
                                        <p:strVal val="visible"/>
                                      </p:to>
                                    </p:set>
                                    <p:anim calcmode="lin" valueType="num">
                                      <p:cBhvr>
                                        <p:cTn id="28" dur="1000" fill="hold"/>
                                        <p:tgtEl>
                                          <p:spTgt spid="45059">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5059">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4505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9" grpId="0" uiExpand="1" build="p"/>
    </p:bld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A566C7EC-B69B-478F-8FBB-1A780E855148}"/>
              </a:ext>
            </a:extLst>
          </p:cNvPr>
          <p:cNvSpPr>
            <a:spLocks noGrp="1" noChangeArrowheads="1"/>
          </p:cNvSpPr>
          <p:nvPr>
            <p:ph type="body" idx="1"/>
          </p:nvPr>
        </p:nvSpPr>
        <p:spPr>
          <a:xfrm>
            <a:off x="1848051" y="1219200"/>
            <a:ext cx="8219974" cy="5410200"/>
          </a:xfrm>
        </p:spPr>
        <p:txBody>
          <a:bodyPr/>
          <a:lstStyle/>
          <a:p>
            <a:pPr>
              <a:lnSpc>
                <a:spcPct val="110000"/>
              </a:lnSpc>
            </a:pPr>
            <a:r>
              <a:rPr lang="en-US" altLang="en-US" dirty="0">
                <a:effectLst/>
              </a:rPr>
              <a:t>Sow tares among God’s wheat (Matthew 13:24-30, 36-43).</a:t>
            </a:r>
          </a:p>
          <a:p>
            <a:pPr>
              <a:lnSpc>
                <a:spcPct val="110000"/>
              </a:lnSpc>
            </a:pPr>
            <a:r>
              <a:rPr lang="en-US" altLang="en-US" dirty="0">
                <a:effectLst/>
              </a:rPr>
              <a:t>Steal the Word of God from hearts (Matthew 13:19).</a:t>
            </a:r>
          </a:p>
          <a:p>
            <a:pPr>
              <a:lnSpc>
                <a:spcPct val="110000"/>
              </a:lnSpc>
            </a:pPr>
            <a:r>
              <a:rPr lang="en-US" altLang="en-US" dirty="0">
                <a:effectLst/>
              </a:rPr>
              <a:t>Lay snares for men (2 Timothy 2:26; 1 Timothy 3:7).</a:t>
            </a:r>
          </a:p>
          <a:p>
            <a:pPr>
              <a:lnSpc>
                <a:spcPct val="110000"/>
              </a:lnSpc>
            </a:pPr>
            <a:r>
              <a:rPr lang="en-US" altLang="en-US" dirty="0">
                <a:effectLst/>
              </a:rPr>
              <a:t>Afflict (Job 2:7; Luke 13:16; Acts 10:38; 2 Corinthians 12:7).</a:t>
            </a:r>
          </a:p>
          <a:p>
            <a:pPr>
              <a:lnSpc>
                <a:spcPct val="110000"/>
              </a:lnSpc>
            </a:pPr>
            <a:r>
              <a:rPr lang="en-US" altLang="en-US" dirty="0">
                <a:effectLst/>
              </a:rPr>
              <a:t>Deceive (Revelation 12:9; 20:8-10).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anim calcmode="lin" valueType="num">
                                      <p:cBhvr>
                                        <p:cTn id="7" dur="1000" fill="hold"/>
                                        <p:tgtEl>
                                          <p:spTgt spid="4608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608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6083">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6083">
                                            <p:txEl>
                                              <p:pRg st="1" end="1"/>
                                            </p:txEl>
                                          </p:spTgt>
                                        </p:tgtEl>
                                        <p:attrNameLst>
                                          <p:attrName>style.visibility</p:attrName>
                                        </p:attrNameLst>
                                      </p:cBhvr>
                                      <p:to>
                                        <p:strVal val="visible"/>
                                      </p:to>
                                    </p:set>
                                    <p:anim calcmode="lin" valueType="num">
                                      <p:cBhvr>
                                        <p:cTn id="14" dur="1000" fill="hold"/>
                                        <p:tgtEl>
                                          <p:spTgt spid="46083">
                                            <p:txEl>
                                              <p:pRg st="1" end="1"/>
                                            </p:txEl>
                                          </p:spTgt>
                                        </p:tgtEl>
                                        <p:attrNameLst>
                                          <p:attrName>ppt_w</p:attrName>
                                        </p:attrNameLst>
                                      </p:cBhvr>
                                      <p:tavLst>
                                        <p:tav tm="0">
                                          <p:val>
                                            <p:fltVal val="0"/>
                                          </p:val>
                                        </p:tav>
                                        <p:tav tm="100000">
                                          <p:val>
                                            <p:strVal val="#ppt_w"/>
                                          </p:val>
                                        </p:tav>
                                      </p:tavLst>
                                    </p:anim>
                                    <p:anim calcmode="lin" valueType="num">
                                      <p:cBhvr>
                                        <p:cTn id="15" dur="1000" fill="hold"/>
                                        <p:tgtEl>
                                          <p:spTgt spid="46083">
                                            <p:txEl>
                                              <p:pRg st="1" end="1"/>
                                            </p:txEl>
                                          </p:spTgt>
                                        </p:tgtEl>
                                        <p:attrNameLst>
                                          <p:attrName>ppt_h</p:attrName>
                                        </p:attrNameLst>
                                      </p:cBhvr>
                                      <p:tavLst>
                                        <p:tav tm="0">
                                          <p:val>
                                            <p:fltVal val="0"/>
                                          </p:val>
                                        </p:tav>
                                        <p:tav tm="100000">
                                          <p:val>
                                            <p:strVal val="#ppt_h"/>
                                          </p:val>
                                        </p:tav>
                                      </p:tavLst>
                                    </p:anim>
                                    <p:animEffect transition="in" filter="fade">
                                      <p:cBhvr>
                                        <p:cTn id="16" dur="1000"/>
                                        <p:tgtEl>
                                          <p:spTgt spid="46083">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46083">
                                            <p:txEl>
                                              <p:pRg st="2" end="2"/>
                                            </p:txEl>
                                          </p:spTgt>
                                        </p:tgtEl>
                                        <p:attrNameLst>
                                          <p:attrName>style.visibility</p:attrName>
                                        </p:attrNameLst>
                                      </p:cBhvr>
                                      <p:to>
                                        <p:strVal val="visible"/>
                                      </p:to>
                                    </p:set>
                                    <p:anim calcmode="lin" valueType="num">
                                      <p:cBhvr>
                                        <p:cTn id="21" dur="1000" fill="hold"/>
                                        <p:tgtEl>
                                          <p:spTgt spid="46083">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46083">
                                            <p:txEl>
                                              <p:pRg st="2" end="2"/>
                                            </p:txEl>
                                          </p:spTgt>
                                        </p:tgtEl>
                                        <p:attrNameLst>
                                          <p:attrName>ppt_h</p:attrName>
                                        </p:attrNameLst>
                                      </p:cBhvr>
                                      <p:tavLst>
                                        <p:tav tm="0">
                                          <p:val>
                                            <p:fltVal val="0"/>
                                          </p:val>
                                        </p:tav>
                                        <p:tav tm="100000">
                                          <p:val>
                                            <p:strVal val="#ppt_h"/>
                                          </p:val>
                                        </p:tav>
                                      </p:tavLst>
                                    </p:anim>
                                    <p:animEffect transition="in" filter="fade">
                                      <p:cBhvr>
                                        <p:cTn id="23" dur="1000"/>
                                        <p:tgtEl>
                                          <p:spTgt spid="46083">
                                            <p:txEl>
                                              <p:pRg st="2" end="2"/>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46083">
                                            <p:txEl>
                                              <p:pRg st="3" end="3"/>
                                            </p:txEl>
                                          </p:spTgt>
                                        </p:tgtEl>
                                        <p:attrNameLst>
                                          <p:attrName>style.visibility</p:attrName>
                                        </p:attrNameLst>
                                      </p:cBhvr>
                                      <p:to>
                                        <p:strVal val="visible"/>
                                      </p:to>
                                    </p:set>
                                    <p:anim calcmode="lin" valueType="num">
                                      <p:cBhvr>
                                        <p:cTn id="28" dur="1000" fill="hold"/>
                                        <p:tgtEl>
                                          <p:spTgt spid="46083">
                                            <p:txEl>
                                              <p:pRg st="3" end="3"/>
                                            </p:txEl>
                                          </p:spTgt>
                                        </p:tgtEl>
                                        <p:attrNameLst>
                                          <p:attrName>ppt_w</p:attrName>
                                        </p:attrNameLst>
                                      </p:cBhvr>
                                      <p:tavLst>
                                        <p:tav tm="0">
                                          <p:val>
                                            <p:fltVal val="0"/>
                                          </p:val>
                                        </p:tav>
                                        <p:tav tm="100000">
                                          <p:val>
                                            <p:strVal val="#ppt_w"/>
                                          </p:val>
                                        </p:tav>
                                      </p:tavLst>
                                    </p:anim>
                                    <p:anim calcmode="lin" valueType="num">
                                      <p:cBhvr>
                                        <p:cTn id="29" dur="1000" fill="hold"/>
                                        <p:tgtEl>
                                          <p:spTgt spid="46083">
                                            <p:txEl>
                                              <p:pRg st="3" end="3"/>
                                            </p:txEl>
                                          </p:spTgt>
                                        </p:tgtEl>
                                        <p:attrNameLst>
                                          <p:attrName>ppt_h</p:attrName>
                                        </p:attrNameLst>
                                      </p:cBhvr>
                                      <p:tavLst>
                                        <p:tav tm="0">
                                          <p:val>
                                            <p:fltVal val="0"/>
                                          </p:val>
                                        </p:tav>
                                        <p:tav tm="100000">
                                          <p:val>
                                            <p:strVal val="#ppt_h"/>
                                          </p:val>
                                        </p:tav>
                                      </p:tavLst>
                                    </p:anim>
                                    <p:animEffect transition="in" filter="fade">
                                      <p:cBhvr>
                                        <p:cTn id="30" dur="1000"/>
                                        <p:tgtEl>
                                          <p:spTgt spid="46083">
                                            <p:txEl>
                                              <p:pRg st="3" end="3"/>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46083">
                                            <p:txEl>
                                              <p:pRg st="4" end="4"/>
                                            </p:txEl>
                                          </p:spTgt>
                                        </p:tgtEl>
                                        <p:attrNameLst>
                                          <p:attrName>style.visibility</p:attrName>
                                        </p:attrNameLst>
                                      </p:cBhvr>
                                      <p:to>
                                        <p:strVal val="visible"/>
                                      </p:to>
                                    </p:set>
                                    <p:anim calcmode="lin" valueType="num">
                                      <p:cBhvr>
                                        <p:cTn id="35" dur="1000" fill="hold"/>
                                        <p:tgtEl>
                                          <p:spTgt spid="46083">
                                            <p:txEl>
                                              <p:pRg st="4" end="4"/>
                                            </p:txEl>
                                          </p:spTgt>
                                        </p:tgtEl>
                                        <p:attrNameLst>
                                          <p:attrName>ppt_w</p:attrName>
                                        </p:attrNameLst>
                                      </p:cBhvr>
                                      <p:tavLst>
                                        <p:tav tm="0">
                                          <p:val>
                                            <p:fltVal val="0"/>
                                          </p:val>
                                        </p:tav>
                                        <p:tav tm="100000">
                                          <p:val>
                                            <p:strVal val="#ppt_w"/>
                                          </p:val>
                                        </p:tav>
                                      </p:tavLst>
                                    </p:anim>
                                    <p:anim calcmode="lin" valueType="num">
                                      <p:cBhvr>
                                        <p:cTn id="36" dur="1000" fill="hold"/>
                                        <p:tgtEl>
                                          <p:spTgt spid="46083">
                                            <p:txEl>
                                              <p:pRg st="4" end="4"/>
                                            </p:txEl>
                                          </p:spTgt>
                                        </p:tgtEl>
                                        <p:attrNameLst>
                                          <p:attrName>ppt_h</p:attrName>
                                        </p:attrNameLst>
                                      </p:cBhvr>
                                      <p:tavLst>
                                        <p:tav tm="0">
                                          <p:val>
                                            <p:fltVal val="0"/>
                                          </p:val>
                                        </p:tav>
                                        <p:tav tm="100000">
                                          <p:val>
                                            <p:strVal val="#ppt_h"/>
                                          </p:val>
                                        </p:tav>
                                      </p:tavLst>
                                    </p:anim>
                                    <p:animEffect transition="in" filter="fade">
                                      <p:cBhvr>
                                        <p:cTn id="37" dur="1000"/>
                                        <p:tgtEl>
                                          <p:spTgt spid="4608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uiExpand="1"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a:extLst>
              <a:ext uri="{FF2B5EF4-FFF2-40B4-BE49-F238E27FC236}">
                <a16:creationId xmlns:a16="http://schemas.microsoft.com/office/drawing/2014/main" id="{E52190BB-A898-471E-A9A6-04406C6F805A}"/>
              </a:ext>
            </a:extLst>
          </p:cNvPr>
          <p:cNvSpPr>
            <a:spLocks noGrp="1" noChangeArrowheads="1"/>
          </p:cNvSpPr>
          <p:nvPr>
            <p:ph type="body" idx="1"/>
          </p:nvPr>
        </p:nvSpPr>
        <p:spPr>
          <a:xfrm>
            <a:off x="1472666" y="1219200"/>
            <a:ext cx="8826366" cy="5410200"/>
          </a:xfrm>
        </p:spPr>
        <p:txBody>
          <a:bodyPr/>
          <a:lstStyle/>
          <a:p>
            <a:pPr algn="ctr">
              <a:buFont typeface="Wingdings 3" panose="05040102010807070707" pitchFamily="18" charset="2"/>
              <a:buNone/>
            </a:pPr>
            <a:r>
              <a:rPr lang="en-US" altLang="en-US" sz="3600" dirty="0">
                <a:effectLst/>
              </a:rPr>
              <a:t>The Christian’s Awareness of Satan</a:t>
            </a:r>
          </a:p>
          <a:p>
            <a:r>
              <a:rPr lang="en-US" altLang="en-US" dirty="0">
                <a:effectLst/>
              </a:rPr>
              <a:t>Be aware of His existence! </a:t>
            </a:r>
            <a:br>
              <a:rPr lang="en-US" altLang="en-US" dirty="0">
                <a:effectLst/>
              </a:rPr>
            </a:br>
            <a:r>
              <a:rPr lang="en-US" altLang="en-US" dirty="0">
                <a:effectLst/>
              </a:rPr>
              <a:t>(2 Corinthians 11:14, 15; 1 Peter 5:8)</a:t>
            </a:r>
          </a:p>
          <a:p>
            <a:r>
              <a:rPr lang="en-US" altLang="en-US" dirty="0">
                <a:effectLst/>
              </a:rPr>
              <a:t>Be aware of His motives!</a:t>
            </a:r>
          </a:p>
          <a:p>
            <a:r>
              <a:rPr lang="en-US" altLang="en-US" dirty="0">
                <a:effectLst/>
              </a:rPr>
              <a:t>Be aware of His methods! </a:t>
            </a:r>
            <a:br>
              <a:rPr lang="en-US" altLang="en-US" dirty="0">
                <a:effectLst/>
              </a:rPr>
            </a:br>
            <a:r>
              <a:rPr lang="en-US" altLang="en-US" dirty="0">
                <a:effectLst/>
              </a:rPr>
              <a:t>(2 Thessalonians 2:9, 10; Revelation 12:9; John 8:44; Matthew 7:21ff)</a:t>
            </a:r>
          </a:p>
          <a:p>
            <a:r>
              <a:rPr lang="en-US" altLang="en-US" dirty="0">
                <a:effectLst/>
              </a:rPr>
              <a:t>Be aware of His limitations!(Matt.12:29; James 4:7; 1</a:t>
            </a:r>
            <a:r>
              <a:rPr lang="en-US" altLang="en-US" baseline="30000" dirty="0">
                <a:effectLst/>
              </a:rPr>
              <a:t>st</a:t>
            </a:r>
            <a:r>
              <a:rPr lang="en-US" altLang="en-US" dirty="0">
                <a:effectLst/>
              </a:rPr>
              <a:t> Corinthians 10:13)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p:cTn id="7" dur="1000" fill="hold"/>
                                        <p:tgtEl>
                                          <p:spTgt spid="4710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7107">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7107">
                                            <p:txEl>
                                              <p:pRg st="0" end="0"/>
                                            </p:txEl>
                                          </p:spTgt>
                                        </p:tgtEl>
                                      </p:cBhvr>
                                    </p:animEffect>
                                  </p:childTnLst>
                                </p:cTn>
                              </p:par>
                            </p:childTnLst>
                          </p:cTn>
                        </p:par>
                        <p:par>
                          <p:cTn id="10" fill="hold" nodeType="afterGroup">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47107">
                                            <p:txEl>
                                              <p:pRg st="1" end="1"/>
                                            </p:txEl>
                                          </p:spTgt>
                                        </p:tgtEl>
                                        <p:attrNameLst>
                                          <p:attrName>style.visibility</p:attrName>
                                        </p:attrNameLst>
                                      </p:cBhvr>
                                      <p:to>
                                        <p:strVal val="visible"/>
                                      </p:to>
                                    </p:set>
                                    <p:anim calcmode="lin" valueType="num">
                                      <p:cBhvr>
                                        <p:cTn id="13" dur="1000" fill="hold"/>
                                        <p:tgtEl>
                                          <p:spTgt spid="47107">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47107">
                                            <p:txEl>
                                              <p:pRg st="1" end="1"/>
                                            </p:txEl>
                                          </p:spTgt>
                                        </p:tgtEl>
                                        <p:attrNameLst>
                                          <p:attrName>ppt_h</p:attrName>
                                        </p:attrNameLst>
                                      </p:cBhvr>
                                      <p:tavLst>
                                        <p:tav tm="0">
                                          <p:val>
                                            <p:fltVal val="0"/>
                                          </p:val>
                                        </p:tav>
                                        <p:tav tm="100000">
                                          <p:val>
                                            <p:strVal val="#ppt_h"/>
                                          </p:val>
                                        </p:tav>
                                      </p:tavLst>
                                    </p:anim>
                                    <p:animEffect transition="in" filter="fade">
                                      <p:cBhvr>
                                        <p:cTn id="15" dur="1000"/>
                                        <p:tgtEl>
                                          <p:spTgt spid="47107">
                                            <p:txEl>
                                              <p:pRg st="1" end="1"/>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47107">
                                            <p:txEl>
                                              <p:pRg st="2" end="2"/>
                                            </p:txEl>
                                          </p:spTgt>
                                        </p:tgtEl>
                                        <p:attrNameLst>
                                          <p:attrName>style.visibility</p:attrName>
                                        </p:attrNameLst>
                                      </p:cBhvr>
                                      <p:to>
                                        <p:strVal val="visible"/>
                                      </p:to>
                                    </p:set>
                                    <p:anim calcmode="lin" valueType="num">
                                      <p:cBhvr>
                                        <p:cTn id="20" dur="1000" fill="hold"/>
                                        <p:tgtEl>
                                          <p:spTgt spid="47107">
                                            <p:txEl>
                                              <p:pRg st="2" end="2"/>
                                            </p:txEl>
                                          </p:spTgt>
                                        </p:tgtEl>
                                        <p:attrNameLst>
                                          <p:attrName>ppt_w</p:attrName>
                                        </p:attrNameLst>
                                      </p:cBhvr>
                                      <p:tavLst>
                                        <p:tav tm="0">
                                          <p:val>
                                            <p:fltVal val="0"/>
                                          </p:val>
                                        </p:tav>
                                        <p:tav tm="100000">
                                          <p:val>
                                            <p:strVal val="#ppt_w"/>
                                          </p:val>
                                        </p:tav>
                                      </p:tavLst>
                                    </p:anim>
                                    <p:anim calcmode="lin" valueType="num">
                                      <p:cBhvr>
                                        <p:cTn id="21" dur="1000" fill="hold"/>
                                        <p:tgtEl>
                                          <p:spTgt spid="47107">
                                            <p:txEl>
                                              <p:pRg st="2" end="2"/>
                                            </p:txEl>
                                          </p:spTgt>
                                        </p:tgtEl>
                                        <p:attrNameLst>
                                          <p:attrName>ppt_h</p:attrName>
                                        </p:attrNameLst>
                                      </p:cBhvr>
                                      <p:tavLst>
                                        <p:tav tm="0">
                                          <p:val>
                                            <p:fltVal val="0"/>
                                          </p:val>
                                        </p:tav>
                                        <p:tav tm="100000">
                                          <p:val>
                                            <p:strVal val="#ppt_h"/>
                                          </p:val>
                                        </p:tav>
                                      </p:tavLst>
                                    </p:anim>
                                    <p:animEffect transition="in" filter="fade">
                                      <p:cBhvr>
                                        <p:cTn id="22" dur="1000"/>
                                        <p:tgtEl>
                                          <p:spTgt spid="471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47107">
                                            <p:txEl>
                                              <p:pRg st="3" end="3"/>
                                            </p:txEl>
                                          </p:spTgt>
                                        </p:tgtEl>
                                        <p:attrNameLst>
                                          <p:attrName>style.visibility</p:attrName>
                                        </p:attrNameLst>
                                      </p:cBhvr>
                                      <p:to>
                                        <p:strVal val="visible"/>
                                      </p:to>
                                    </p:set>
                                    <p:anim calcmode="lin" valueType="num">
                                      <p:cBhvr>
                                        <p:cTn id="27" dur="1000" fill="hold"/>
                                        <p:tgtEl>
                                          <p:spTgt spid="47107">
                                            <p:txEl>
                                              <p:pRg st="3" end="3"/>
                                            </p:txEl>
                                          </p:spTgt>
                                        </p:tgtEl>
                                        <p:attrNameLst>
                                          <p:attrName>ppt_w</p:attrName>
                                        </p:attrNameLst>
                                      </p:cBhvr>
                                      <p:tavLst>
                                        <p:tav tm="0">
                                          <p:val>
                                            <p:fltVal val="0"/>
                                          </p:val>
                                        </p:tav>
                                        <p:tav tm="100000">
                                          <p:val>
                                            <p:strVal val="#ppt_w"/>
                                          </p:val>
                                        </p:tav>
                                      </p:tavLst>
                                    </p:anim>
                                    <p:anim calcmode="lin" valueType="num">
                                      <p:cBhvr>
                                        <p:cTn id="28" dur="1000" fill="hold"/>
                                        <p:tgtEl>
                                          <p:spTgt spid="47107">
                                            <p:txEl>
                                              <p:pRg st="3" end="3"/>
                                            </p:txEl>
                                          </p:spTgt>
                                        </p:tgtEl>
                                        <p:attrNameLst>
                                          <p:attrName>ppt_h</p:attrName>
                                        </p:attrNameLst>
                                      </p:cBhvr>
                                      <p:tavLst>
                                        <p:tav tm="0">
                                          <p:val>
                                            <p:fltVal val="0"/>
                                          </p:val>
                                        </p:tav>
                                        <p:tav tm="100000">
                                          <p:val>
                                            <p:strVal val="#ppt_h"/>
                                          </p:val>
                                        </p:tav>
                                      </p:tavLst>
                                    </p:anim>
                                    <p:animEffect transition="in" filter="fade">
                                      <p:cBhvr>
                                        <p:cTn id="29" dur="1000"/>
                                        <p:tgtEl>
                                          <p:spTgt spid="47107">
                                            <p:txEl>
                                              <p:pRg st="3" end="3"/>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47107">
                                            <p:txEl>
                                              <p:pRg st="4" end="4"/>
                                            </p:txEl>
                                          </p:spTgt>
                                        </p:tgtEl>
                                        <p:attrNameLst>
                                          <p:attrName>style.visibility</p:attrName>
                                        </p:attrNameLst>
                                      </p:cBhvr>
                                      <p:to>
                                        <p:strVal val="visible"/>
                                      </p:to>
                                    </p:set>
                                    <p:anim calcmode="lin" valueType="num">
                                      <p:cBhvr>
                                        <p:cTn id="34" dur="1000" fill="hold"/>
                                        <p:tgtEl>
                                          <p:spTgt spid="47107">
                                            <p:txEl>
                                              <p:pRg st="4" end="4"/>
                                            </p:txEl>
                                          </p:spTgt>
                                        </p:tgtEl>
                                        <p:attrNameLst>
                                          <p:attrName>ppt_w</p:attrName>
                                        </p:attrNameLst>
                                      </p:cBhvr>
                                      <p:tavLst>
                                        <p:tav tm="0">
                                          <p:val>
                                            <p:fltVal val="0"/>
                                          </p:val>
                                        </p:tav>
                                        <p:tav tm="100000">
                                          <p:val>
                                            <p:strVal val="#ppt_w"/>
                                          </p:val>
                                        </p:tav>
                                      </p:tavLst>
                                    </p:anim>
                                    <p:anim calcmode="lin" valueType="num">
                                      <p:cBhvr>
                                        <p:cTn id="35" dur="1000" fill="hold"/>
                                        <p:tgtEl>
                                          <p:spTgt spid="47107">
                                            <p:txEl>
                                              <p:pRg st="4" end="4"/>
                                            </p:txEl>
                                          </p:spTgt>
                                        </p:tgtEl>
                                        <p:attrNameLst>
                                          <p:attrName>ppt_h</p:attrName>
                                        </p:attrNameLst>
                                      </p:cBhvr>
                                      <p:tavLst>
                                        <p:tav tm="0">
                                          <p:val>
                                            <p:fltVal val="0"/>
                                          </p:val>
                                        </p:tav>
                                        <p:tav tm="100000">
                                          <p:val>
                                            <p:strVal val="#ppt_h"/>
                                          </p:val>
                                        </p:tav>
                                      </p:tavLst>
                                    </p:anim>
                                    <p:animEffect transition="in" filter="fade">
                                      <p:cBhvr>
                                        <p:cTn id="36" dur="1000"/>
                                        <p:tgtEl>
                                          <p:spTgt spid="471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uiExpand="1" build="p"/>
    </p:bld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a:extLst>
              <a:ext uri="{FF2B5EF4-FFF2-40B4-BE49-F238E27FC236}">
                <a16:creationId xmlns:a16="http://schemas.microsoft.com/office/drawing/2014/main" id="{154A573D-62D9-4D25-9A31-26D835D5046F}"/>
              </a:ext>
            </a:extLst>
          </p:cNvPr>
          <p:cNvSpPr>
            <a:spLocks noGrp="1" noChangeArrowheads="1"/>
          </p:cNvSpPr>
          <p:nvPr>
            <p:ph type="body" idx="1"/>
          </p:nvPr>
        </p:nvSpPr>
        <p:spPr>
          <a:xfrm>
            <a:off x="1876926" y="1405288"/>
            <a:ext cx="7690586" cy="5224112"/>
          </a:xfrm>
        </p:spPr>
        <p:txBody>
          <a:bodyPr/>
          <a:lstStyle/>
          <a:p>
            <a:pPr algn="ctr">
              <a:lnSpc>
                <a:spcPct val="150000"/>
              </a:lnSpc>
              <a:buFont typeface="Wingdings 3" panose="05040102010807070707" pitchFamily="18" charset="2"/>
              <a:buNone/>
            </a:pPr>
            <a:r>
              <a:rPr lang="en-US" altLang="en-US" sz="4000" dirty="0">
                <a:effectLst/>
              </a:rPr>
              <a:t>REMEMBER that...</a:t>
            </a:r>
          </a:p>
          <a:p>
            <a:pPr>
              <a:lnSpc>
                <a:spcPct val="150000"/>
              </a:lnSpc>
            </a:pPr>
            <a:r>
              <a:rPr lang="en-US" altLang="en-US" dirty="0">
                <a:effectLst/>
              </a:rPr>
              <a:t>Satan is always our adversary!</a:t>
            </a:r>
          </a:p>
          <a:p>
            <a:pPr>
              <a:lnSpc>
                <a:spcPct val="150000"/>
              </a:lnSpc>
            </a:pPr>
            <a:r>
              <a:rPr lang="en-US" altLang="en-US" dirty="0">
                <a:effectLst/>
              </a:rPr>
              <a:t>Satan is a liar!</a:t>
            </a:r>
          </a:p>
          <a:p>
            <a:pPr>
              <a:lnSpc>
                <a:spcPct val="150000"/>
              </a:lnSpc>
            </a:pPr>
            <a:r>
              <a:rPr lang="en-US" altLang="en-US" dirty="0">
                <a:effectLst/>
              </a:rPr>
              <a:t>The occultic arts lead us to Satan, not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p:cTn id="7" dur="1000" fill="hold"/>
                                        <p:tgtEl>
                                          <p:spTgt spid="481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8131">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48131">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48131">
                                            <p:txEl>
                                              <p:pRg st="1" end="1"/>
                                            </p:txEl>
                                          </p:spTgt>
                                        </p:tgtEl>
                                        <p:attrNameLst>
                                          <p:attrName>style.visibility</p:attrName>
                                        </p:attrNameLst>
                                      </p:cBhvr>
                                      <p:to>
                                        <p:strVal val="visible"/>
                                      </p:to>
                                    </p:set>
                                    <p:anim calcmode="lin" valueType="num">
                                      <p:cBhvr>
                                        <p:cTn id="12" dur="1000" fill="hold"/>
                                        <p:tgtEl>
                                          <p:spTgt spid="48131">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48131">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48131">
                                            <p:txEl>
                                              <p:pRg st="1" end="1"/>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p:cTn id="19" dur="1000" fill="hold"/>
                                        <p:tgtEl>
                                          <p:spTgt spid="48131">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48131">
                                            <p:txEl>
                                              <p:pRg st="2" end="2"/>
                                            </p:txEl>
                                          </p:spTgt>
                                        </p:tgtEl>
                                        <p:attrNameLst>
                                          <p:attrName>ppt_h</p:attrName>
                                        </p:attrNameLst>
                                      </p:cBhvr>
                                      <p:tavLst>
                                        <p:tav tm="0">
                                          <p:val>
                                            <p:fltVal val="0"/>
                                          </p:val>
                                        </p:tav>
                                        <p:tav tm="100000">
                                          <p:val>
                                            <p:strVal val="#ppt_h"/>
                                          </p:val>
                                        </p:tav>
                                      </p:tavLst>
                                    </p:anim>
                                    <p:animEffect transition="in" filter="fade">
                                      <p:cBhvr>
                                        <p:cTn id="21" dur="1000"/>
                                        <p:tgtEl>
                                          <p:spTgt spid="48131">
                                            <p:txEl>
                                              <p:pRg st="2" end="2"/>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48131">
                                            <p:txEl>
                                              <p:pRg st="3" end="3"/>
                                            </p:txEl>
                                          </p:spTgt>
                                        </p:tgtEl>
                                        <p:attrNameLst>
                                          <p:attrName>style.visibility</p:attrName>
                                        </p:attrNameLst>
                                      </p:cBhvr>
                                      <p:to>
                                        <p:strVal val="visible"/>
                                      </p:to>
                                    </p:set>
                                    <p:anim calcmode="lin" valueType="num">
                                      <p:cBhvr>
                                        <p:cTn id="26" dur="1000" fill="hold"/>
                                        <p:tgtEl>
                                          <p:spTgt spid="48131">
                                            <p:txEl>
                                              <p:pRg st="3" end="3"/>
                                            </p:txEl>
                                          </p:spTgt>
                                        </p:tgtEl>
                                        <p:attrNameLst>
                                          <p:attrName>ppt_w</p:attrName>
                                        </p:attrNameLst>
                                      </p:cBhvr>
                                      <p:tavLst>
                                        <p:tav tm="0">
                                          <p:val>
                                            <p:fltVal val="0"/>
                                          </p:val>
                                        </p:tav>
                                        <p:tav tm="100000">
                                          <p:val>
                                            <p:strVal val="#ppt_w"/>
                                          </p:val>
                                        </p:tav>
                                      </p:tavLst>
                                    </p:anim>
                                    <p:anim calcmode="lin" valueType="num">
                                      <p:cBhvr>
                                        <p:cTn id="27" dur="1000" fill="hold"/>
                                        <p:tgtEl>
                                          <p:spTgt spid="48131">
                                            <p:txEl>
                                              <p:pRg st="3" end="3"/>
                                            </p:txEl>
                                          </p:spTgt>
                                        </p:tgtEl>
                                        <p:attrNameLst>
                                          <p:attrName>ppt_h</p:attrName>
                                        </p:attrNameLst>
                                      </p:cBhvr>
                                      <p:tavLst>
                                        <p:tav tm="0">
                                          <p:val>
                                            <p:fltVal val="0"/>
                                          </p:val>
                                        </p:tav>
                                        <p:tav tm="100000">
                                          <p:val>
                                            <p:strVal val="#ppt_h"/>
                                          </p:val>
                                        </p:tav>
                                      </p:tavLst>
                                    </p:anim>
                                    <p:animEffect transition="in" filter="fade">
                                      <p:cBhvr>
                                        <p:cTn id="28" dur="1000"/>
                                        <p:tgtEl>
                                          <p:spTgt spid="481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uiExpand="1" build="p"/>
    </p:bld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rgbClr val="5C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72FD5-E808-479D-938B-5B292035930F}"/>
              </a:ext>
            </a:extLst>
          </p:cNvPr>
          <p:cNvSpPr>
            <a:spLocks noGrp="1"/>
          </p:cNvSpPr>
          <p:nvPr>
            <p:ph type="title"/>
          </p:nvPr>
        </p:nvSpPr>
        <p:spPr>
          <a:xfrm>
            <a:off x="365760" y="760397"/>
            <a:ext cx="11675444" cy="933650"/>
          </a:xfrm>
        </p:spPr>
        <p:txBody>
          <a:bodyPr>
            <a:noAutofit/>
          </a:bodyPr>
          <a:lstStyle/>
          <a:p>
            <a:r>
              <a:rPr lang="en-US" sz="5400" dirty="0">
                <a:solidFill>
                  <a:schemeClr val="accent2">
                    <a:lumMod val="20000"/>
                    <a:lumOff val="80000"/>
                  </a:schemeClr>
                </a:solidFill>
                <a:latin typeface="Ravie" panose="04040805050809020602" pitchFamily="82" charset="0"/>
              </a:rPr>
              <a:t>2) Biblical Demonology</a:t>
            </a:r>
          </a:p>
        </p:txBody>
      </p:sp>
      <p:sp>
        <p:nvSpPr>
          <p:cNvPr id="3" name="Content Placeholder 2">
            <a:extLst>
              <a:ext uri="{FF2B5EF4-FFF2-40B4-BE49-F238E27FC236}">
                <a16:creationId xmlns:a16="http://schemas.microsoft.com/office/drawing/2014/main" id="{8737C609-640A-4C11-8AC6-B0E596AF1D64}"/>
              </a:ext>
            </a:extLst>
          </p:cNvPr>
          <p:cNvSpPr>
            <a:spLocks noGrp="1"/>
          </p:cNvSpPr>
          <p:nvPr>
            <p:ph idx="1"/>
          </p:nvPr>
        </p:nvSpPr>
        <p:spPr>
          <a:xfrm>
            <a:off x="1126156" y="2791326"/>
            <a:ext cx="10484651" cy="4889634"/>
          </a:xfrm>
        </p:spPr>
        <p:txBody>
          <a:bodyPr>
            <a:normAutofit fontScale="92500" lnSpcReduction="20000"/>
          </a:bodyPr>
          <a:lstStyle/>
          <a:p>
            <a:r>
              <a:rPr lang="en-US" sz="4000" dirty="0">
                <a:solidFill>
                  <a:schemeClr val="accent1">
                    <a:lumMod val="20000"/>
                    <a:lumOff val="80000"/>
                  </a:schemeClr>
                </a:solidFill>
                <a:latin typeface="Castellar" panose="020A0402060406010301" pitchFamily="18" charset="0"/>
              </a:rPr>
              <a:t>Occult </a:t>
            </a:r>
            <a:r>
              <a:rPr lang="en-US" sz="4000" dirty="0" err="1">
                <a:solidFill>
                  <a:schemeClr val="accent1">
                    <a:lumMod val="20000"/>
                    <a:lumOff val="80000"/>
                  </a:schemeClr>
                </a:solidFill>
                <a:latin typeface="Castellar" panose="020A0402060406010301" pitchFamily="18" charset="0"/>
              </a:rPr>
              <a:t>Magick</a:t>
            </a:r>
            <a:endParaRPr lang="en-US" sz="4000" dirty="0">
              <a:solidFill>
                <a:schemeClr val="accent1">
                  <a:lumMod val="20000"/>
                  <a:lumOff val="80000"/>
                </a:schemeClr>
              </a:solidFill>
              <a:latin typeface="Castellar" panose="020A0402060406010301" pitchFamily="18" charset="0"/>
            </a:endParaRPr>
          </a:p>
          <a:p>
            <a:r>
              <a:rPr lang="en-US" sz="4000" dirty="0">
                <a:solidFill>
                  <a:schemeClr val="accent1">
                    <a:lumMod val="20000"/>
                    <a:lumOff val="80000"/>
                  </a:schemeClr>
                </a:solidFill>
                <a:latin typeface="Castellar" panose="020A0402060406010301" pitchFamily="18" charset="0"/>
              </a:rPr>
              <a:t>Astrological signs</a:t>
            </a:r>
          </a:p>
          <a:p>
            <a:r>
              <a:rPr lang="en-US" sz="4000" dirty="0">
                <a:solidFill>
                  <a:schemeClr val="accent1">
                    <a:lumMod val="20000"/>
                    <a:lumOff val="80000"/>
                  </a:schemeClr>
                </a:solidFill>
                <a:latin typeface="Castellar" panose="020A0402060406010301" pitchFamily="18" charset="0"/>
              </a:rPr>
              <a:t>Witchcraft &amp; curses</a:t>
            </a:r>
          </a:p>
          <a:p>
            <a:r>
              <a:rPr lang="en-US" sz="4000" dirty="0">
                <a:solidFill>
                  <a:schemeClr val="accent1">
                    <a:lumMod val="20000"/>
                    <a:lumOff val="80000"/>
                  </a:schemeClr>
                </a:solidFill>
                <a:latin typeface="Castellar" panose="020A0402060406010301" pitchFamily="18" charset="0"/>
              </a:rPr>
              <a:t>Soothsayers &amp; seances </a:t>
            </a:r>
          </a:p>
          <a:p>
            <a:r>
              <a:rPr lang="en-US" sz="4000" dirty="0">
                <a:solidFill>
                  <a:schemeClr val="accent1">
                    <a:lumMod val="20000"/>
                    <a:lumOff val="80000"/>
                  </a:schemeClr>
                </a:solidFill>
                <a:latin typeface="Castellar" panose="020A0402060406010301" pitchFamily="18" charset="0"/>
              </a:rPr>
              <a:t>Demon Dead possession</a:t>
            </a:r>
          </a:p>
          <a:p>
            <a:r>
              <a:rPr lang="en-US" sz="4000" dirty="0">
                <a:solidFill>
                  <a:schemeClr val="accent1">
                    <a:lumMod val="20000"/>
                    <a:lumOff val="80000"/>
                  </a:schemeClr>
                </a:solidFill>
                <a:latin typeface="Castellar" panose="020A0402060406010301" pitchFamily="18" charset="0"/>
              </a:rPr>
              <a:t>Demon Doctrine: New Age</a:t>
            </a:r>
          </a:p>
          <a:p>
            <a:r>
              <a:rPr lang="en-US" sz="4000" dirty="0">
                <a:solidFill>
                  <a:schemeClr val="accent1">
                    <a:lumMod val="20000"/>
                    <a:lumOff val="80000"/>
                  </a:schemeClr>
                </a:solidFill>
                <a:latin typeface="Castellar" panose="020A0402060406010301" pitchFamily="18" charset="0"/>
              </a:rPr>
              <a:t>Complete &amp; Forever Darkness  </a:t>
            </a:r>
          </a:p>
          <a:p>
            <a:endParaRPr lang="en-US" sz="40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a:p>
            <a:endParaRPr lang="en-US" sz="3200" dirty="0">
              <a:solidFill>
                <a:schemeClr val="accent1">
                  <a:lumMod val="20000"/>
                  <a:lumOff val="80000"/>
                </a:schemeClr>
              </a:solidFill>
              <a:latin typeface="Castellar" panose="020A0402060406010301" pitchFamily="18" charset="0"/>
            </a:endParaRPr>
          </a:p>
        </p:txBody>
      </p:sp>
    </p:spTree>
    <p:extLst>
      <p:ext uri="{BB962C8B-B14F-4D97-AF65-F5344CB8AC3E}">
        <p14:creationId xmlns:p14="http://schemas.microsoft.com/office/powerpoint/2010/main" val="2343974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endParaRPr lang="en-US" dirty="0"/>
          </a:p>
        </p:txBody>
      </p:sp>
      <p:sp>
        <p:nvSpPr>
          <p:cNvPr id="3" name="Content Placeholder 2"/>
          <p:cNvSpPr>
            <a:spLocks noGrp="1"/>
          </p:cNvSpPr>
          <p:nvPr>
            <p:ph idx="1"/>
          </p:nvPr>
        </p:nvSpPr>
        <p:spPr/>
        <p:txBody>
          <a:bodyPr>
            <a:normAutofit/>
          </a:bodyPr>
          <a:lstStyle/>
          <a:p>
            <a:pPr algn="ctr"/>
            <a:r>
              <a:rPr lang="en-US" sz="9600" dirty="0">
                <a:solidFill>
                  <a:srgbClr val="FFFF00"/>
                </a:solidFill>
                <a:effectLst>
                  <a:outerShdw blurRad="38100" dist="38100" dir="2700000" algn="tl">
                    <a:srgbClr val="000000">
                      <a:alpha val="43137"/>
                    </a:srgbClr>
                  </a:outerShdw>
                </a:effectLst>
              </a:rPr>
              <a:t>I. Names of Satan</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25</a:t>
            </a:fld>
            <a:endParaRPr lang="en-US" dirty="0">
              <a:latin typeface="Calibri"/>
            </a:endParaRPr>
          </a:p>
        </p:txBody>
      </p:sp>
    </p:spTree>
    <p:extLst>
      <p:ext uri="{BB962C8B-B14F-4D97-AF65-F5344CB8AC3E}">
        <p14:creationId xmlns:p14="http://schemas.microsoft.com/office/powerpoint/2010/main" val="37648206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effectLst>
                  <a:outerShdw blurRad="38100" dist="38100" dir="2700000" algn="tl">
                    <a:srgbClr val="000000">
                      <a:alpha val="43137"/>
                    </a:srgbClr>
                  </a:outerShdw>
                </a:effectLst>
              </a:rPr>
              <a:t>Satan – this name literally means </a:t>
            </a:r>
            <a:r>
              <a:rPr lang="en-US" u="sng" dirty="0">
                <a:effectLst>
                  <a:outerShdw blurRad="38100" dist="38100" dir="2700000" algn="tl">
                    <a:srgbClr val="000000">
                      <a:alpha val="43137"/>
                    </a:srgbClr>
                  </a:outerShdw>
                </a:effectLst>
              </a:rPr>
              <a:t>adversary</a:t>
            </a:r>
            <a:br>
              <a:rPr lang="en-US" dirty="0"/>
            </a:br>
            <a:endParaRPr lang="en-US" dirty="0"/>
          </a:p>
        </p:txBody>
      </p:sp>
      <p:sp>
        <p:nvSpPr>
          <p:cNvPr id="3" name="Content Placeholder 2"/>
          <p:cNvSpPr>
            <a:spLocks noGrp="1"/>
          </p:cNvSpPr>
          <p:nvPr>
            <p:ph idx="1"/>
          </p:nvPr>
        </p:nvSpPr>
        <p:spPr/>
        <p:txBody>
          <a:bodyPr/>
          <a:lstStyle/>
          <a:p>
            <a:r>
              <a:rPr lang="en-US" dirty="0">
                <a:solidFill>
                  <a:srgbClr val="FFFF00"/>
                </a:solidFill>
                <a:effectLst>
                  <a:outerShdw blurRad="38100" dist="38100" dir="2700000" algn="tl">
                    <a:srgbClr val="000000">
                      <a:alpha val="43137"/>
                    </a:srgbClr>
                  </a:outerShdw>
                </a:effectLst>
              </a:rPr>
              <a:t>Acts 5:3</a:t>
            </a:r>
          </a:p>
          <a:p>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3</a:t>
            </a:r>
            <a:r>
              <a:rPr lang="en-US" dirty="0">
                <a:effectLst>
                  <a:outerShdw blurRad="38100" dist="38100" dir="2700000" algn="tl">
                    <a:srgbClr val="000000">
                      <a:alpha val="43137"/>
                    </a:srgbClr>
                  </a:outerShdw>
                </a:effectLst>
              </a:rPr>
              <a:t>] But Peter said, Ananias, why hath Satan filled thine heart to lie to the Holy Ghost, and to keep back part of the price of the land?</a:t>
            </a:r>
          </a:p>
          <a:p>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26</a:t>
            </a:fld>
            <a:endParaRPr lang="en-US" dirty="0">
              <a:latin typeface="Calibri"/>
            </a:endParaRPr>
          </a:p>
        </p:txBody>
      </p:sp>
    </p:spTree>
    <p:extLst>
      <p:ext uri="{BB962C8B-B14F-4D97-AF65-F5344CB8AC3E}">
        <p14:creationId xmlns:p14="http://schemas.microsoft.com/office/powerpoint/2010/main" val="27699304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The Devil – means one who engages in </a:t>
            </a:r>
            <a:r>
              <a:rPr lang="en-US" u="sng" dirty="0">
                <a:effectLst>
                  <a:outerShdw blurRad="38100" dist="38100" dir="2700000" algn="tl">
                    <a:srgbClr val="000000">
                      <a:alpha val="43137"/>
                    </a:srgbClr>
                  </a:outerShdw>
                </a:effectLst>
              </a:rPr>
              <a:t>slander</a:t>
            </a:r>
          </a:p>
        </p:txBody>
      </p:sp>
      <p:sp>
        <p:nvSpPr>
          <p:cNvPr id="3" name="Content Placeholder 2"/>
          <p:cNvSpPr>
            <a:spLocks noGrp="1"/>
          </p:cNvSpPr>
          <p:nvPr>
            <p:ph idx="1"/>
          </p:nvPr>
        </p:nvSpPr>
        <p:spPr/>
        <p:txBody>
          <a:bodyPr/>
          <a:lstStyle/>
          <a:p>
            <a:r>
              <a:rPr lang="en-US" dirty="0">
                <a:solidFill>
                  <a:srgbClr val="FFFF00"/>
                </a:solidFill>
                <a:effectLst>
                  <a:outerShdw blurRad="38100" dist="38100" dir="2700000" algn="tl">
                    <a:srgbClr val="000000">
                      <a:alpha val="43137"/>
                    </a:srgbClr>
                  </a:outerShdw>
                </a:effectLst>
              </a:rPr>
              <a:t>Mt. 4:1 </a:t>
            </a:r>
            <a:r>
              <a:rPr lang="en-US" dirty="0">
                <a:effectLst>
                  <a:outerShdw blurRad="38100" dist="38100" dir="2700000" algn="tl">
                    <a:srgbClr val="000000">
                      <a:alpha val="43137"/>
                    </a:srgbClr>
                  </a:outerShdw>
                </a:effectLst>
              </a:rPr>
              <a:t>– here he is called “the devil”</a:t>
            </a:r>
          </a:p>
          <a:p>
            <a:r>
              <a:rPr lang="en-US" dirty="0">
                <a:effectLst>
                  <a:outerShdw blurRad="38100" dist="38100" dir="2700000" algn="tl">
                    <a:srgbClr val="000000">
                      <a:alpha val="43137"/>
                    </a:srgbClr>
                  </a:outerShdw>
                </a:effectLst>
              </a:rPr>
              <a:t>The main object of his slander is God  - he used this in the Garden of Eden and still uses it today</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27</a:t>
            </a:fld>
            <a:endParaRPr lang="en-US" dirty="0">
              <a:latin typeface="Calibri"/>
            </a:endParaRPr>
          </a:p>
        </p:txBody>
      </p:sp>
    </p:spTree>
    <p:extLst>
      <p:ext uri="{BB962C8B-B14F-4D97-AF65-F5344CB8AC3E}">
        <p14:creationId xmlns:p14="http://schemas.microsoft.com/office/powerpoint/2010/main" val="22076101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 is the tempter</a:t>
            </a:r>
          </a:p>
        </p:txBody>
      </p:sp>
      <p:sp>
        <p:nvSpPr>
          <p:cNvPr id="3" name="Content Placeholder 2"/>
          <p:cNvSpPr>
            <a:spLocks noGrp="1"/>
          </p:cNvSpPr>
          <p:nvPr>
            <p:ph idx="1"/>
          </p:nvPr>
        </p:nvSpPr>
        <p:spPr/>
        <p:txBody>
          <a:bodyPr/>
          <a:lstStyle/>
          <a:p>
            <a:r>
              <a:rPr lang="en-US" dirty="0">
                <a:solidFill>
                  <a:srgbClr val="FFFF00"/>
                </a:solidFill>
                <a:effectLst>
                  <a:outerShdw blurRad="38100" dist="38100" dir="2700000" algn="tl">
                    <a:srgbClr val="000000">
                      <a:alpha val="43137"/>
                    </a:srgbClr>
                  </a:outerShdw>
                </a:effectLst>
              </a:rPr>
              <a:t>Mt. 4:3 </a:t>
            </a:r>
            <a:r>
              <a:rPr lang="en-US" dirty="0">
                <a:effectLst>
                  <a:outerShdw blurRad="38100" dist="38100" dir="2700000" algn="tl">
                    <a:srgbClr val="000000">
                      <a:alpha val="43137"/>
                    </a:srgbClr>
                  </a:outerShdw>
                </a:effectLst>
              </a:rPr>
              <a:t>“and when the tempter came to him”</a:t>
            </a:r>
          </a:p>
          <a:p>
            <a:r>
              <a:rPr lang="en-US" dirty="0">
                <a:effectLst>
                  <a:outerShdw blurRad="38100" dist="38100" dir="2700000" algn="tl">
                    <a:srgbClr val="000000">
                      <a:alpha val="43137"/>
                    </a:srgbClr>
                  </a:outerShdw>
                </a:effectLst>
              </a:rPr>
              <a:t>He cannot make one sin, but he </a:t>
            </a:r>
            <a:r>
              <a:rPr lang="en-US" u="sng" dirty="0">
                <a:effectLst>
                  <a:outerShdw blurRad="38100" dist="38100" dir="2700000" algn="tl">
                    <a:srgbClr val="000000">
                      <a:alpha val="43137"/>
                    </a:srgbClr>
                  </a:outerShdw>
                </a:effectLst>
              </a:rPr>
              <a:t>can</a:t>
            </a:r>
            <a:r>
              <a:rPr lang="en-US" dirty="0">
                <a:effectLst>
                  <a:outerShdw blurRad="38100" dist="38100" dir="2700000" algn="tl">
                    <a:srgbClr val="000000">
                      <a:alpha val="43137"/>
                    </a:srgbClr>
                  </a:outerShdw>
                </a:effectLst>
              </a:rPr>
              <a:t> and </a:t>
            </a:r>
            <a:r>
              <a:rPr lang="en-US" u="sng" dirty="0">
                <a:effectLst>
                  <a:outerShdw blurRad="38100" dist="38100" dir="2700000" algn="tl">
                    <a:srgbClr val="000000">
                      <a:alpha val="43137"/>
                    </a:srgbClr>
                  </a:outerShdw>
                </a:effectLst>
              </a:rPr>
              <a:t>does</a:t>
            </a:r>
            <a:r>
              <a:rPr lang="en-US" dirty="0">
                <a:effectLst>
                  <a:outerShdw blurRad="38100" dist="38100" dir="2700000" algn="tl">
                    <a:srgbClr val="000000">
                      <a:alpha val="43137"/>
                    </a:srgbClr>
                  </a:outerShdw>
                </a:effectLst>
              </a:rPr>
              <a:t> tempt</a:t>
            </a:r>
          </a:p>
          <a:p>
            <a:r>
              <a:rPr lang="en-US" dirty="0">
                <a:effectLst>
                  <a:outerShdw blurRad="38100" dist="38100" dir="2700000" algn="tl">
                    <a:srgbClr val="000000">
                      <a:alpha val="43137"/>
                    </a:srgbClr>
                  </a:outerShdw>
                </a:effectLst>
              </a:rPr>
              <a:t>Js. 1:13-15</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28</a:t>
            </a:fld>
            <a:endParaRPr lang="en-US" dirty="0">
              <a:latin typeface="Calibri"/>
            </a:endParaRPr>
          </a:p>
        </p:txBody>
      </p:sp>
    </p:spTree>
    <p:extLst>
      <p:ext uri="{BB962C8B-B14F-4D97-AF65-F5344CB8AC3E}">
        <p14:creationId xmlns:p14="http://schemas.microsoft.com/office/powerpoint/2010/main" val="41792589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He is the serpent – he is very </a:t>
            </a:r>
            <a:r>
              <a:rPr lang="en-US" u="sng" dirty="0">
                <a:effectLst>
                  <a:outerShdw blurRad="38100" dist="38100" dir="2700000" algn="tl">
                    <a:srgbClr val="000000">
                      <a:alpha val="43137"/>
                    </a:srgbClr>
                  </a:outerShdw>
                </a:effectLst>
              </a:rPr>
              <a:t>crafty</a:t>
            </a:r>
          </a:p>
        </p:txBody>
      </p:sp>
      <p:sp>
        <p:nvSpPr>
          <p:cNvPr id="3" name="Content Placeholder 2"/>
          <p:cNvSpPr>
            <a:spLocks noGrp="1"/>
          </p:cNvSpPr>
          <p:nvPr>
            <p:ph idx="1"/>
          </p:nvPr>
        </p:nvSpPr>
        <p:spPr/>
        <p:txBody>
          <a:bodyPr>
            <a:normAutofit/>
          </a:bodyPr>
          <a:lstStyle/>
          <a:p>
            <a:r>
              <a:rPr lang="en-US" dirty="0">
                <a:solidFill>
                  <a:srgbClr val="FFFF00"/>
                </a:solidFill>
                <a:effectLst>
                  <a:outerShdw blurRad="38100" dist="38100" dir="2700000" algn="tl">
                    <a:srgbClr val="000000">
                      <a:alpha val="43137"/>
                    </a:srgbClr>
                  </a:outerShdw>
                </a:effectLst>
              </a:rPr>
              <a:t>Rev. 12:9</a:t>
            </a:r>
          </a:p>
          <a:p>
            <a:r>
              <a:rPr lang="en-US" dirty="0">
                <a:effectLst>
                  <a:outerShdw blurRad="38100" dist="38100" dir="2700000" algn="tl">
                    <a:srgbClr val="000000">
                      <a:alpha val="43137"/>
                    </a:srgbClr>
                  </a:outerShdw>
                </a:effectLst>
              </a:rPr>
              <a:t>[9] And the great dragon was cast out, that old serpent, called the Devil, and Satan, which deceiveth the whole world: he was cast out into the earth, and his angels were cast out with him.</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29</a:t>
            </a:fld>
            <a:endParaRPr lang="en-US" dirty="0">
              <a:latin typeface="Calibri"/>
            </a:endParaRPr>
          </a:p>
        </p:txBody>
      </p:sp>
    </p:spTree>
    <p:extLst>
      <p:ext uri="{BB962C8B-B14F-4D97-AF65-F5344CB8AC3E}">
        <p14:creationId xmlns:p14="http://schemas.microsoft.com/office/powerpoint/2010/main" val="21477649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8000" b="1" dirty="0">
                <a:solidFill>
                  <a:srgbClr val="8B2939"/>
                </a:solidFill>
                <a:effectLst>
                  <a:outerShdw blurRad="38100" dist="38100" dir="2700000" algn="tl">
                    <a:srgbClr val="000000">
                      <a:alpha val="43137"/>
                    </a:srgbClr>
                  </a:outerShdw>
                </a:effectLst>
              </a:rPr>
              <a:t>INTRODUCTION:</a:t>
            </a:r>
            <a:br>
              <a:rPr lang="en-US" sz="8000" b="1" dirty="0">
                <a:solidFill>
                  <a:srgbClr val="8B2939"/>
                </a:solidFill>
                <a:effectLst>
                  <a:outerShdw blurRad="38100" dist="38100" dir="2700000" algn="tl">
                    <a:srgbClr val="000000">
                      <a:alpha val="43137"/>
                    </a:srgbClr>
                  </a:outerShdw>
                </a:effectLst>
              </a:rPr>
            </a:br>
            <a:r>
              <a:rPr lang="en-US" sz="8000" b="1" dirty="0">
                <a:solidFill>
                  <a:srgbClr val="8B2939"/>
                </a:solidFill>
                <a:effectLst>
                  <a:outerShdw blurRad="38100" dist="38100" dir="2700000" algn="tl">
                    <a:srgbClr val="000000">
                      <a:alpha val="43137"/>
                    </a:srgbClr>
                  </a:outerShdw>
                </a:effectLst>
              </a:rPr>
              <a:t>@SUPERNATURAL</a:t>
            </a:r>
          </a:p>
        </p:txBody>
      </p:sp>
      <p:sp>
        <p:nvSpPr>
          <p:cNvPr id="5" name="Subtitle 4">
            <a:extLst>
              <a:ext uri="{FF2B5EF4-FFF2-40B4-BE49-F238E27FC236}">
                <a16:creationId xmlns:a16="http://schemas.microsoft.com/office/drawing/2014/main" id="{69212739-FEF4-4B54-8A03-0541F57700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0777020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 is the dragon </a:t>
            </a:r>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Re. 12:9</a:t>
            </a:r>
          </a:p>
          <a:p>
            <a:r>
              <a:rPr lang="en-US" dirty="0">
                <a:effectLst>
                  <a:outerShdw blurRad="38100" dist="38100" dir="2700000" algn="tl">
                    <a:srgbClr val="000000">
                      <a:alpha val="43137"/>
                    </a:srgbClr>
                  </a:outerShdw>
                </a:effectLst>
              </a:rPr>
              <a:t>Intimidating and frightening</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30</a:t>
            </a:fld>
            <a:endParaRPr lang="en-US" dirty="0">
              <a:latin typeface="Calibri"/>
            </a:endParaRPr>
          </a:p>
        </p:txBody>
      </p:sp>
    </p:spTree>
    <p:extLst>
      <p:ext uri="{BB962C8B-B14F-4D97-AF65-F5344CB8AC3E}">
        <p14:creationId xmlns:p14="http://schemas.microsoft.com/office/powerpoint/2010/main" val="1399031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He is the murderer – He wants to destroy </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effectLst>
                  <a:outerShdw blurRad="38100" dist="38100" dir="2700000" algn="tl">
                    <a:srgbClr val="000000">
                      <a:alpha val="43137"/>
                    </a:srgbClr>
                  </a:outerShdw>
                </a:effectLst>
              </a:rPr>
              <a:t>Jn. 8:44</a:t>
            </a:r>
          </a:p>
          <a:p>
            <a:r>
              <a:rPr lang="en-US" dirty="0">
                <a:effectLst>
                  <a:outerShdw blurRad="38100" dist="38100" dir="2700000" algn="tl">
                    <a:srgbClr val="000000">
                      <a:alpha val="43137"/>
                    </a:srgbClr>
                  </a:outerShdw>
                </a:effectLst>
              </a:rPr>
              <a:t>[44] Ye are of your father the devil, and the lusts of your father ye will do. He was a murderer from the beginning, and abode not in the truth, because there is no truth in him. When he speaketh a lie, he speaketh of his own: for he is a liar, and the father of it.</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31</a:t>
            </a:fld>
            <a:endParaRPr lang="en-US" dirty="0">
              <a:latin typeface="Calibri"/>
            </a:endParaRPr>
          </a:p>
        </p:txBody>
      </p:sp>
    </p:spTree>
    <p:extLst>
      <p:ext uri="{BB962C8B-B14F-4D97-AF65-F5344CB8AC3E}">
        <p14:creationId xmlns:p14="http://schemas.microsoft.com/office/powerpoint/2010/main" val="130159053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 is the liar</a:t>
            </a:r>
          </a:p>
        </p:txBody>
      </p:sp>
      <p:sp>
        <p:nvSpPr>
          <p:cNvPr id="3" name="Content Placeholder 2"/>
          <p:cNvSpPr>
            <a:spLocks noGrp="1"/>
          </p:cNvSpPr>
          <p:nvPr>
            <p:ph idx="1"/>
          </p:nvPr>
        </p:nvSpPr>
        <p:spPr/>
        <p:txBody>
          <a:bodyPr/>
          <a:lstStyle/>
          <a:p>
            <a:r>
              <a:rPr lang="en-US" dirty="0">
                <a:solidFill>
                  <a:srgbClr val="FFFF00"/>
                </a:solidFill>
                <a:effectLst>
                  <a:outerShdw blurRad="38100" dist="38100" dir="2700000" algn="tl">
                    <a:srgbClr val="000000">
                      <a:alpha val="43137"/>
                    </a:srgbClr>
                  </a:outerShdw>
                </a:effectLst>
              </a:rPr>
              <a:t>Jn. 8:44</a:t>
            </a:r>
          </a:p>
          <a:p>
            <a:r>
              <a:rPr lang="en-US" dirty="0">
                <a:effectLst>
                  <a:outerShdw blurRad="38100" dist="38100" dir="2700000" algn="tl">
                    <a:srgbClr val="000000">
                      <a:alpha val="43137"/>
                    </a:srgbClr>
                  </a:outerShdw>
                </a:effectLst>
              </a:rPr>
              <a:t>He is dishonest and corrupt of speech</a:t>
            </a:r>
          </a:p>
          <a:p>
            <a:r>
              <a:rPr lang="en-US" dirty="0">
                <a:effectLst>
                  <a:outerShdw blurRad="38100" dist="38100" dir="2700000" algn="tl">
                    <a:srgbClr val="000000">
                      <a:alpha val="43137"/>
                    </a:srgbClr>
                  </a:outerShdw>
                </a:effectLst>
              </a:rPr>
              <a:t>False teachers, the morally corrupt etc., are his children</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32</a:t>
            </a:fld>
            <a:endParaRPr lang="en-US" dirty="0">
              <a:latin typeface="Calibri"/>
            </a:endParaRPr>
          </a:p>
        </p:txBody>
      </p:sp>
    </p:spTree>
    <p:extLst>
      <p:ext uri="{BB962C8B-B14F-4D97-AF65-F5344CB8AC3E}">
        <p14:creationId xmlns:p14="http://schemas.microsoft.com/office/powerpoint/2010/main" val="7757476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effectLst>
                  <a:outerShdw blurRad="38100" dist="38100" dir="2700000" algn="tl">
                    <a:srgbClr val="000000">
                      <a:alpha val="43137"/>
                    </a:srgbClr>
                  </a:outerShdw>
                </a:effectLst>
              </a:rPr>
              <a:t>He is the roaring lion – frightening, fierce, causing fear &amp; dread</a:t>
            </a:r>
          </a:p>
        </p:txBody>
      </p:sp>
      <p:sp>
        <p:nvSpPr>
          <p:cNvPr id="3" name="Content Placeholder 2"/>
          <p:cNvSpPr>
            <a:spLocks noGrp="1"/>
          </p:cNvSpPr>
          <p:nvPr>
            <p:ph idx="1"/>
          </p:nvPr>
        </p:nvSpPr>
        <p:spPr/>
        <p:txBody>
          <a:bodyPr/>
          <a:lstStyle/>
          <a:p>
            <a:r>
              <a:rPr lang="en-US" dirty="0">
                <a:solidFill>
                  <a:srgbClr val="FFFF00"/>
                </a:solidFill>
                <a:effectLst>
                  <a:outerShdw blurRad="38100" dist="38100" dir="2700000" algn="tl">
                    <a:srgbClr val="000000">
                      <a:alpha val="43137"/>
                    </a:srgbClr>
                  </a:outerShdw>
                </a:effectLst>
              </a:rPr>
              <a:t>1 Pet. 5:8</a:t>
            </a:r>
          </a:p>
          <a:p>
            <a:r>
              <a:rPr lang="en-US" dirty="0">
                <a:effectLst>
                  <a:outerShdw blurRad="38100" dist="38100" dir="2700000" algn="tl">
                    <a:srgbClr val="000000">
                      <a:alpha val="43137"/>
                    </a:srgbClr>
                  </a:outerShdw>
                </a:effectLst>
              </a:rPr>
              <a:t>[8] Be sober, be vigilant; because your adversary the devil, as a roaring lion, walketh about, seeking whom he may devour:</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33</a:t>
            </a:fld>
            <a:endParaRPr lang="en-US" dirty="0">
              <a:latin typeface="Calibri"/>
            </a:endParaRPr>
          </a:p>
        </p:txBody>
      </p:sp>
    </p:spTree>
    <p:extLst>
      <p:ext uri="{BB962C8B-B14F-4D97-AF65-F5344CB8AC3E}">
        <p14:creationId xmlns:p14="http://schemas.microsoft.com/office/powerpoint/2010/main" val="2240514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 is </a:t>
            </a:r>
            <a:r>
              <a:rPr lang="en-US" dirty="0" err="1">
                <a:effectLst>
                  <a:outerShdw blurRad="38100" dist="38100" dir="2700000" algn="tl">
                    <a:srgbClr val="000000">
                      <a:alpha val="43137"/>
                    </a:srgbClr>
                  </a:outerShdw>
                </a:effectLst>
              </a:rPr>
              <a:t>Beelzebul</a:t>
            </a:r>
            <a:r>
              <a:rPr lang="en-US" dirty="0">
                <a:effectLst>
                  <a:outerShdw blurRad="38100" dist="38100" dir="2700000" algn="tl">
                    <a:srgbClr val="000000">
                      <a:alpha val="43137"/>
                    </a:srgbClr>
                  </a:outerShdw>
                </a:effectLst>
              </a:rPr>
              <a:t> or Beelzebub</a:t>
            </a:r>
          </a:p>
        </p:txBody>
      </p:sp>
      <p:sp>
        <p:nvSpPr>
          <p:cNvPr id="3" name="Content Placeholder 2"/>
          <p:cNvSpPr>
            <a:spLocks noGrp="1"/>
          </p:cNvSpPr>
          <p:nvPr>
            <p:ph idx="1"/>
          </p:nvPr>
        </p:nvSpPr>
        <p:spPr>
          <a:xfrm>
            <a:off x="2057400" y="1676401"/>
            <a:ext cx="8229600" cy="4525963"/>
          </a:xfrm>
        </p:spPr>
        <p:txBody>
          <a:bodyPr/>
          <a:lstStyle/>
          <a:p>
            <a:r>
              <a:rPr lang="en-US" dirty="0">
                <a:solidFill>
                  <a:srgbClr val="FFFF00"/>
                </a:solidFill>
                <a:effectLst>
                  <a:outerShdw blurRad="38100" dist="38100" dir="2700000" algn="tl">
                    <a:srgbClr val="000000">
                      <a:alpha val="43137"/>
                    </a:srgbClr>
                  </a:outerShdw>
                </a:effectLst>
              </a:rPr>
              <a:t>Mt. 12:24</a:t>
            </a:r>
          </a:p>
          <a:p>
            <a:r>
              <a:rPr lang="en-US" dirty="0">
                <a:effectLst>
                  <a:outerShdw blurRad="38100" dist="38100" dir="2700000" algn="tl">
                    <a:srgbClr val="000000">
                      <a:alpha val="43137"/>
                    </a:srgbClr>
                  </a:outerShdw>
                </a:effectLst>
              </a:rPr>
              <a:t>[24] But when the Pharisees heard it, they said, This fellow doth not cast out devils, but by Beelzebub the prince of the devils.</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34</a:t>
            </a:fld>
            <a:endParaRPr lang="en-US" dirty="0">
              <a:latin typeface="Calibri"/>
            </a:endParaRPr>
          </a:p>
        </p:txBody>
      </p:sp>
    </p:spTree>
    <p:extLst>
      <p:ext uri="{BB962C8B-B14F-4D97-AF65-F5344CB8AC3E}">
        <p14:creationId xmlns:p14="http://schemas.microsoft.com/office/powerpoint/2010/main" val="16218116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The name means “lord of the flies” – refers to his </a:t>
            </a:r>
            <a:r>
              <a:rPr lang="en-US" u="sng" dirty="0">
                <a:effectLst>
                  <a:outerShdw blurRad="38100" dist="38100" dir="2700000" algn="tl">
                    <a:srgbClr val="000000">
                      <a:alpha val="43137"/>
                    </a:srgbClr>
                  </a:outerShdw>
                </a:effectLst>
              </a:rPr>
              <a:t>corrupting </a:t>
            </a:r>
            <a:r>
              <a:rPr lang="en-US" dirty="0">
                <a:effectLst>
                  <a:outerShdw blurRad="38100" dist="38100" dir="2700000" algn="tl">
                    <a:srgbClr val="000000">
                      <a:alpha val="43137"/>
                    </a:srgbClr>
                  </a:outerShdw>
                </a:effectLst>
              </a:rPr>
              <a:t>nature</a:t>
            </a:r>
          </a:p>
          <a:p>
            <a:r>
              <a:rPr lang="en-US" dirty="0">
                <a:effectLst>
                  <a:outerShdw blurRad="38100" dist="38100" dir="2700000" algn="tl">
                    <a:srgbClr val="000000">
                      <a:alpha val="43137"/>
                    </a:srgbClr>
                  </a:outerShdw>
                </a:effectLst>
              </a:rPr>
              <a:t>He is “ruler of the demons”</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35</a:t>
            </a:fld>
            <a:endParaRPr lang="en-US" dirty="0">
              <a:latin typeface="Calibri"/>
            </a:endParaRPr>
          </a:p>
        </p:txBody>
      </p:sp>
    </p:spTree>
    <p:extLst>
      <p:ext uri="{BB962C8B-B14F-4D97-AF65-F5344CB8AC3E}">
        <p14:creationId xmlns:p14="http://schemas.microsoft.com/office/powerpoint/2010/main" val="1015713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He is the </a:t>
            </a:r>
            <a:r>
              <a:rPr lang="en-US" u="sng" dirty="0">
                <a:effectLst>
                  <a:outerShdw blurRad="38100" dist="38100" dir="2700000" algn="tl">
                    <a:srgbClr val="000000">
                      <a:alpha val="43137"/>
                    </a:srgbClr>
                  </a:outerShdw>
                </a:effectLst>
              </a:rPr>
              <a:t>evil</a:t>
            </a:r>
            <a:r>
              <a:rPr lang="en-US" dirty="0">
                <a:effectLst>
                  <a:outerShdw blurRad="38100" dist="38100" dir="2700000" algn="tl">
                    <a:srgbClr val="000000">
                      <a:alpha val="43137"/>
                    </a:srgbClr>
                  </a:outerShdw>
                </a:effectLst>
              </a:rPr>
              <a:t> one or wicked one</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effectLst>
                  <a:outerShdw blurRad="38100" dist="38100" dir="2700000" algn="tl">
                    <a:srgbClr val="000000">
                      <a:alpha val="43137"/>
                    </a:srgbClr>
                  </a:outerShdw>
                </a:effectLst>
              </a:rPr>
              <a:t>1 John 3:12 </a:t>
            </a:r>
          </a:p>
          <a:p>
            <a:r>
              <a:rPr lang="en-US" dirty="0">
                <a:effectLst>
                  <a:outerShdw blurRad="38100" dist="38100" dir="2700000" algn="tl">
                    <a:srgbClr val="000000">
                      <a:alpha val="43137"/>
                    </a:srgbClr>
                  </a:outerShdw>
                </a:effectLst>
              </a:rPr>
              <a:t>“Not as Cain, who was of that wicked one, and slew his brother. And wherefore slew he him? Because his own works were evil, and his brother's righteous.”</a:t>
            </a:r>
          </a:p>
          <a:p>
            <a:r>
              <a:rPr lang="en-US" dirty="0">
                <a:effectLst>
                  <a:outerShdw blurRad="38100" dist="38100" dir="2700000" algn="tl">
                    <a:srgbClr val="000000">
                      <a:alpha val="43137"/>
                    </a:srgbClr>
                  </a:outerShdw>
                </a:effectLst>
              </a:rPr>
              <a:t>He is morally and socially worthless – wicked – evil – bad</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36</a:t>
            </a:fld>
            <a:endParaRPr lang="en-US" dirty="0">
              <a:latin typeface="Calibri"/>
            </a:endParaRPr>
          </a:p>
        </p:txBody>
      </p:sp>
    </p:spTree>
    <p:extLst>
      <p:ext uri="{BB962C8B-B14F-4D97-AF65-F5344CB8AC3E}">
        <p14:creationId xmlns:p14="http://schemas.microsoft.com/office/powerpoint/2010/main" val="6616173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The accuser of the brethren</a:t>
            </a:r>
          </a:p>
        </p:txBody>
      </p:sp>
      <p:sp>
        <p:nvSpPr>
          <p:cNvPr id="3" name="Content Placeholder 2"/>
          <p:cNvSpPr>
            <a:spLocks noGrp="1"/>
          </p:cNvSpPr>
          <p:nvPr>
            <p:ph idx="1"/>
          </p:nvPr>
        </p:nvSpPr>
        <p:spPr/>
        <p:txBody>
          <a:bodyPr>
            <a:normAutofit fontScale="92500" lnSpcReduction="10000"/>
          </a:bodyPr>
          <a:lstStyle/>
          <a:p>
            <a:r>
              <a:rPr lang="en-US" dirty="0">
                <a:solidFill>
                  <a:srgbClr val="FFFF00"/>
                </a:solidFill>
                <a:effectLst>
                  <a:outerShdw blurRad="38100" dist="38100" dir="2700000" algn="tl">
                    <a:srgbClr val="000000">
                      <a:alpha val="43137"/>
                    </a:srgbClr>
                  </a:outerShdw>
                </a:effectLst>
              </a:rPr>
              <a:t>Rev. 12:10</a:t>
            </a:r>
          </a:p>
          <a:p>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And I heard a loud voice saying in heaven, Now is come salvation, and strength, and the kingdom of our God, and the power of his Christ: for the accuser of our brethren is cast down, which accused them before our God day and night.</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37</a:t>
            </a:fld>
            <a:endParaRPr lang="en-US" dirty="0">
              <a:latin typeface="Calibri"/>
            </a:endParaRPr>
          </a:p>
        </p:txBody>
      </p:sp>
    </p:spTree>
    <p:extLst>
      <p:ext uri="{BB962C8B-B14F-4D97-AF65-F5344CB8AC3E}">
        <p14:creationId xmlns:p14="http://schemas.microsoft.com/office/powerpoint/2010/main" val="3482131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The </a:t>
            </a:r>
            <a:r>
              <a:rPr lang="en-US" u="sng" dirty="0">
                <a:effectLst>
                  <a:outerShdw blurRad="38100" dist="38100" dir="2700000" algn="tl">
                    <a:srgbClr val="000000">
                      <a:alpha val="43137"/>
                    </a:srgbClr>
                  </a:outerShdw>
                </a:effectLst>
              </a:rPr>
              <a:t>prince </a:t>
            </a:r>
            <a:r>
              <a:rPr lang="en-US" dirty="0">
                <a:effectLst>
                  <a:outerShdw blurRad="38100" dist="38100" dir="2700000" algn="tl">
                    <a:srgbClr val="000000">
                      <a:alpha val="43137"/>
                    </a:srgbClr>
                  </a:outerShdw>
                </a:effectLst>
              </a:rPr>
              <a:t>of this world</a:t>
            </a:r>
          </a:p>
        </p:txBody>
      </p:sp>
      <p:sp>
        <p:nvSpPr>
          <p:cNvPr id="3" name="Content Placeholder 2"/>
          <p:cNvSpPr>
            <a:spLocks noGrp="1"/>
          </p:cNvSpPr>
          <p:nvPr>
            <p:ph idx="1"/>
          </p:nvPr>
        </p:nvSpPr>
        <p:spPr/>
        <p:txBody>
          <a:bodyPr>
            <a:normAutofit/>
          </a:bodyPr>
          <a:lstStyle/>
          <a:p>
            <a:r>
              <a:rPr lang="en-US" dirty="0">
                <a:solidFill>
                  <a:srgbClr val="FFFF00"/>
                </a:solidFill>
                <a:effectLst>
                  <a:outerShdw blurRad="38100" dist="38100" dir="2700000" algn="tl">
                    <a:srgbClr val="000000">
                      <a:alpha val="43137"/>
                    </a:srgbClr>
                  </a:outerShdw>
                </a:effectLst>
              </a:rPr>
              <a:t>Eph. 2:2</a:t>
            </a:r>
          </a:p>
          <a:p>
            <a:r>
              <a:rPr lang="en-US" baseline="30000" dirty="0">
                <a:effectLst>
                  <a:outerShdw blurRad="38100" dist="38100" dir="2700000" algn="tl">
                    <a:srgbClr val="000000">
                      <a:alpha val="43137"/>
                    </a:srgbClr>
                  </a:outerShdw>
                </a:effectLst>
              </a:rPr>
              <a:t>2 </a:t>
            </a:r>
            <a:r>
              <a:rPr lang="en-US" dirty="0">
                <a:effectLst>
                  <a:outerShdw blurRad="38100" dist="38100" dir="2700000" algn="tl">
                    <a:srgbClr val="000000">
                      <a:alpha val="43137"/>
                    </a:srgbClr>
                  </a:outerShdw>
                </a:effectLst>
              </a:rPr>
              <a:t>in which you once walked according to the course of this world, according to the prince of the power of the air, the spirit who now works in the sons of disobedience, </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38</a:t>
            </a:fld>
            <a:endParaRPr lang="en-US" dirty="0">
              <a:latin typeface="Calibri"/>
            </a:endParaRPr>
          </a:p>
        </p:txBody>
      </p:sp>
    </p:spTree>
    <p:extLst>
      <p:ext uri="{BB962C8B-B14F-4D97-AF65-F5344CB8AC3E}">
        <p14:creationId xmlns:p14="http://schemas.microsoft.com/office/powerpoint/2010/main" val="11127823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He has power in the earthly realm until the </a:t>
            </a:r>
            <a:r>
              <a:rPr lang="en-US" u="sng" dirty="0">
                <a:effectLst>
                  <a:outerShdw blurRad="38100" dist="38100" dir="2700000" algn="tl">
                    <a:srgbClr val="000000">
                      <a:alpha val="43137"/>
                    </a:srgbClr>
                  </a:outerShdw>
                </a:effectLst>
              </a:rPr>
              <a:t>final </a:t>
            </a:r>
            <a:r>
              <a:rPr lang="en-US" dirty="0">
                <a:effectLst>
                  <a:outerShdw blurRad="38100" dist="38100" dir="2700000" algn="tl">
                    <a:srgbClr val="000000">
                      <a:alpha val="43137"/>
                    </a:srgbClr>
                  </a:outerShdw>
                </a:effectLst>
              </a:rPr>
              <a:t>overthrow at the second coming of Christ and  the judgment</a:t>
            </a:r>
          </a:p>
          <a:p>
            <a:r>
              <a:rPr lang="en-US" dirty="0">
                <a:effectLst>
                  <a:outerShdw blurRad="38100" dist="38100" dir="2700000" algn="tl">
                    <a:srgbClr val="000000">
                      <a:alpha val="43137"/>
                    </a:srgbClr>
                  </a:outerShdw>
                </a:effectLst>
              </a:rPr>
              <a:t>He has limited power to fight against Christ and His </a:t>
            </a:r>
            <a:r>
              <a:rPr lang="en-US" u="sng" dirty="0">
                <a:effectLst>
                  <a:outerShdw blurRad="38100" dist="38100" dir="2700000" algn="tl">
                    <a:srgbClr val="000000">
                      <a:alpha val="43137"/>
                    </a:srgbClr>
                  </a:outerShdw>
                </a:effectLst>
              </a:rPr>
              <a:t>church</a:t>
            </a:r>
          </a:p>
          <a:p>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39</a:t>
            </a:fld>
            <a:endParaRPr lang="en-US" dirty="0">
              <a:latin typeface="Calibri"/>
            </a:endParaRPr>
          </a:p>
        </p:txBody>
      </p:sp>
    </p:spTree>
    <p:extLst>
      <p:ext uri="{BB962C8B-B14F-4D97-AF65-F5344CB8AC3E}">
        <p14:creationId xmlns:p14="http://schemas.microsoft.com/office/powerpoint/2010/main" val="1254212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6246C8F-0340-4D91-B1CD-723E6F1A0CA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595" y="242596"/>
            <a:ext cx="11706810" cy="6372517"/>
          </a:xfrm>
          <a:prstGeom prst="rect">
            <a:avLst/>
          </a:prstGeom>
        </p:spPr>
      </p:pic>
    </p:spTree>
    <p:extLst>
      <p:ext uri="{BB962C8B-B14F-4D97-AF65-F5344CB8AC3E}">
        <p14:creationId xmlns:p14="http://schemas.microsoft.com/office/powerpoint/2010/main" val="28603572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Ultimately he will fail</a:t>
            </a:r>
          </a:p>
          <a:p>
            <a:r>
              <a:rPr lang="en-US" dirty="0">
                <a:solidFill>
                  <a:srgbClr val="FFFF00"/>
                </a:solidFill>
                <a:effectLst>
                  <a:outerShdw blurRad="38100" dist="38100" dir="2700000" algn="tl">
                    <a:srgbClr val="000000">
                      <a:alpha val="43137"/>
                    </a:srgbClr>
                  </a:outerShdw>
                </a:effectLst>
              </a:rPr>
              <a:t>1 Jn. 5:4</a:t>
            </a:r>
          </a:p>
          <a:p>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4</a:t>
            </a:r>
            <a:r>
              <a:rPr lang="en-US" dirty="0">
                <a:effectLst>
                  <a:outerShdw blurRad="38100" dist="38100" dir="2700000" algn="tl">
                    <a:srgbClr val="000000">
                      <a:alpha val="43137"/>
                    </a:srgbClr>
                  </a:outerShdw>
                </a:effectLst>
              </a:rPr>
              <a:t>] For whatsoever is born of God overcometh the world: and this is the victory that overcometh the world, even our faith.</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40</a:t>
            </a:fld>
            <a:endParaRPr lang="en-US" dirty="0">
              <a:latin typeface="Calibri"/>
            </a:endParaRPr>
          </a:p>
        </p:txBody>
      </p:sp>
    </p:spTree>
    <p:extLst>
      <p:ext uri="{BB962C8B-B14F-4D97-AF65-F5344CB8AC3E}">
        <p14:creationId xmlns:p14="http://schemas.microsoft.com/office/powerpoint/2010/main" val="2538400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algn="ctr"/>
            <a:r>
              <a:rPr lang="en-US" sz="11500" dirty="0">
                <a:solidFill>
                  <a:srgbClr val="FFFF00"/>
                </a:solidFill>
                <a:effectLst>
                  <a:outerShdw blurRad="38100" dist="38100" dir="2700000" algn="tl">
                    <a:srgbClr val="000000">
                      <a:alpha val="43137"/>
                    </a:srgbClr>
                  </a:outerShdw>
                </a:effectLst>
              </a:rPr>
              <a:t>III. Lessons for us</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41</a:t>
            </a:fld>
            <a:endParaRPr lang="en-US" dirty="0">
              <a:latin typeface="Calibri"/>
            </a:endParaRPr>
          </a:p>
        </p:txBody>
      </p:sp>
    </p:spTree>
    <p:extLst>
      <p:ext uri="{BB962C8B-B14F-4D97-AF65-F5344CB8AC3E}">
        <p14:creationId xmlns:p14="http://schemas.microsoft.com/office/powerpoint/2010/main" val="38294154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1. Satan, our </a:t>
            </a:r>
            <a:r>
              <a:rPr lang="en-US" u="sng" dirty="0">
                <a:effectLst>
                  <a:outerShdw blurRad="38100" dist="38100" dir="2700000" algn="tl">
                    <a:srgbClr val="000000">
                      <a:alpha val="43137"/>
                    </a:srgbClr>
                  </a:outerShdw>
                </a:effectLst>
              </a:rPr>
              <a:t>enemy</a:t>
            </a:r>
            <a:r>
              <a:rPr lang="en-US" dirty="0">
                <a:effectLst>
                  <a:outerShdw blurRad="38100" dist="38100" dir="2700000" algn="tl">
                    <a:srgbClr val="000000">
                      <a:alpha val="43137"/>
                    </a:srgbClr>
                  </a:outerShdw>
                </a:effectLst>
              </a:rPr>
              <a:t>, is very clever</a:t>
            </a:r>
          </a:p>
        </p:txBody>
      </p:sp>
      <p:sp>
        <p:nvSpPr>
          <p:cNvPr id="3" name="Content Placeholder 2"/>
          <p:cNvSpPr>
            <a:spLocks noGrp="1"/>
          </p:cNvSpPr>
          <p:nvPr>
            <p:ph idx="1"/>
          </p:nvPr>
        </p:nvSpPr>
        <p:spPr/>
        <p:txBody>
          <a:bodyPr>
            <a:normAutofit/>
          </a:bodyPr>
          <a:lstStyle/>
          <a:p>
            <a:r>
              <a:rPr lang="en-US" dirty="0">
                <a:solidFill>
                  <a:srgbClr val="FFFF00"/>
                </a:solidFill>
                <a:effectLst>
                  <a:outerShdw blurRad="38100" dist="38100" dir="2700000" algn="tl">
                    <a:srgbClr val="000000">
                      <a:alpha val="43137"/>
                    </a:srgbClr>
                  </a:outerShdw>
                </a:effectLst>
              </a:rPr>
              <a:t>2 Cor. 11:13-14</a:t>
            </a:r>
          </a:p>
          <a:p>
            <a:r>
              <a:rPr lang="en-US" dirty="0">
                <a:effectLst>
                  <a:outerShdw blurRad="38100" dist="38100" dir="2700000" algn="tl">
                    <a:srgbClr val="000000">
                      <a:alpha val="43137"/>
                    </a:srgbClr>
                  </a:outerShdw>
                </a:effectLst>
              </a:rPr>
              <a:t>[13] For such are false apostles, deceitful workers, transforming themselves into the apostles of Christ.</a:t>
            </a:r>
          </a:p>
          <a:p>
            <a:r>
              <a:rPr lang="en-US" dirty="0">
                <a:effectLst>
                  <a:outerShdw blurRad="38100" dist="38100" dir="2700000" algn="tl">
                    <a:srgbClr val="000000">
                      <a:alpha val="43137"/>
                    </a:srgbClr>
                  </a:outerShdw>
                </a:effectLst>
              </a:rPr>
              <a:t>[14] And no marvel; for Satan himself is transformed into an angel of light.</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42</a:t>
            </a:fld>
            <a:endParaRPr lang="en-US" dirty="0">
              <a:latin typeface="Calibri"/>
            </a:endParaRPr>
          </a:p>
        </p:txBody>
      </p:sp>
    </p:spTree>
    <p:extLst>
      <p:ext uri="{BB962C8B-B14F-4D97-AF65-F5344CB8AC3E}">
        <p14:creationId xmlns:p14="http://schemas.microsoft.com/office/powerpoint/2010/main" val="6353418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ffectLst>
                  <a:outerShdw blurRad="38100" dist="38100" dir="2700000" algn="tl">
                    <a:srgbClr val="000000">
                      <a:alpha val="43137"/>
                    </a:srgbClr>
                  </a:outerShdw>
                </a:effectLst>
              </a:rPr>
              <a:t>2 Cor. 11:3 – he is beguiling (misleading, full of tricks)</a:t>
            </a:r>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3 But I fear, lest somehow, as the serpent deceived (beguiled) Eve by his craftiness, so your minds may be corrupted from the simplicity[a] that is in Christ.</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43</a:t>
            </a:fld>
            <a:endParaRPr lang="en-US" dirty="0">
              <a:latin typeface="Calibri"/>
            </a:endParaRPr>
          </a:p>
        </p:txBody>
      </p:sp>
    </p:spTree>
    <p:extLst>
      <p:ext uri="{BB962C8B-B14F-4D97-AF65-F5344CB8AC3E}">
        <p14:creationId xmlns:p14="http://schemas.microsoft.com/office/powerpoint/2010/main" val="28917684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1 Jn. 5:19 – he is very deceptive</a:t>
            </a:r>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[19] And we know that we are of God, and the whole world lieth in wickedness.</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44</a:t>
            </a:fld>
            <a:endParaRPr lang="en-US" dirty="0">
              <a:latin typeface="Calibri"/>
            </a:endParaRPr>
          </a:p>
        </p:txBody>
      </p:sp>
    </p:spTree>
    <p:extLst>
      <p:ext uri="{BB962C8B-B14F-4D97-AF65-F5344CB8AC3E}">
        <p14:creationId xmlns:p14="http://schemas.microsoft.com/office/powerpoint/2010/main" val="40106077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2. The devil is strong</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Satan’s power has been </a:t>
            </a:r>
            <a:r>
              <a:rPr lang="en-US" u="sng" dirty="0">
                <a:effectLst>
                  <a:outerShdw blurRad="38100" dist="38100" dir="2700000" algn="tl">
                    <a:srgbClr val="000000">
                      <a:alpha val="43137"/>
                    </a:srgbClr>
                  </a:outerShdw>
                </a:effectLst>
              </a:rPr>
              <a:t>limited</a:t>
            </a:r>
            <a:r>
              <a:rPr lang="en-US" dirty="0">
                <a:effectLst>
                  <a:outerShdw blurRad="38100" dist="38100" dir="2700000" algn="tl">
                    <a:srgbClr val="000000">
                      <a:alpha val="43137"/>
                    </a:srgbClr>
                  </a:outerShdw>
                </a:effectLst>
              </a:rPr>
              <a:t> by Christ’s death and resurrection – but he is still a powerful enemy</a:t>
            </a:r>
          </a:p>
          <a:p>
            <a:r>
              <a:rPr lang="en-US" dirty="0">
                <a:effectLst>
                  <a:outerShdw blurRad="38100" dist="38100" dir="2700000" algn="tl">
                    <a:srgbClr val="000000">
                      <a:alpha val="43137"/>
                    </a:srgbClr>
                  </a:outerShdw>
                </a:effectLst>
              </a:rPr>
              <a:t>He opposes God’s people and the work they do</a:t>
            </a:r>
          </a:p>
          <a:p>
            <a:r>
              <a:rPr lang="en-US" dirty="0">
                <a:effectLst>
                  <a:outerShdw blurRad="38100" dist="38100" dir="2700000" algn="tl">
                    <a:srgbClr val="000000">
                      <a:alpha val="43137"/>
                    </a:srgbClr>
                  </a:outerShdw>
                </a:effectLst>
              </a:rPr>
              <a:t>We must depend upon God for strength</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45</a:t>
            </a:fld>
            <a:endParaRPr lang="en-US" dirty="0">
              <a:latin typeface="Calibri"/>
            </a:endParaRPr>
          </a:p>
        </p:txBody>
      </p:sp>
    </p:spTree>
    <p:extLst>
      <p:ext uri="{BB962C8B-B14F-4D97-AF65-F5344CB8AC3E}">
        <p14:creationId xmlns:p14="http://schemas.microsoft.com/office/powerpoint/2010/main" val="4904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1 Pet. 5:9</a:t>
            </a:r>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[9] Whom resist stedfast in the faith, knowing that the same afflictions are accomplished in your brethren that are in the world.</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46</a:t>
            </a:fld>
            <a:endParaRPr lang="en-US" dirty="0">
              <a:latin typeface="Calibri"/>
            </a:endParaRPr>
          </a:p>
        </p:txBody>
      </p:sp>
    </p:spTree>
    <p:extLst>
      <p:ext uri="{BB962C8B-B14F-4D97-AF65-F5344CB8AC3E}">
        <p14:creationId xmlns:p14="http://schemas.microsoft.com/office/powerpoint/2010/main" val="12772924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James 4:7-8</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[7] Submit yourselves therefore to God. Resist the devil, and he will flee from you.</a:t>
            </a:r>
          </a:p>
          <a:p>
            <a:r>
              <a:rPr lang="en-US" dirty="0">
                <a:effectLst>
                  <a:outerShdw blurRad="38100" dist="38100" dir="2700000" algn="tl">
                    <a:srgbClr val="000000">
                      <a:alpha val="43137"/>
                    </a:srgbClr>
                  </a:outerShdw>
                </a:effectLst>
              </a:rPr>
              <a:t>[8] Draw nigh to God, and he will draw nigh to you. Cleanse your hands, ye sinners; and purify your hearts, ye double minded.</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47</a:t>
            </a:fld>
            <a:endParaRPr lang="en-US" dirty="0">
              <a:latin typeface="Calibri"/>
            </a:endParaRPr>
          </a:p>
        </p:txBody>
      </p:sp>
    </p:spTree>
    <p:extLst>
      <p:ext uri="{BB962C8B-B14F-4D97-AF65-F5344CB8AC3E}">
        <p14:creationId xmlns:p14="http://schemas.microsoft.com/office/powerpoint/2010/main" val="25378431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outerShdw blurRad="38100" dist="38100" dir="2700000" algn="tl">
                    <a:srgbClr val="000000">
                      <a:alpha val="43137"/>
                    </a:srgbClr>
                  </a:outerShdw>
                </a:effectLst>
              </a:rPr>
              <a:t>3. This great enemy can be </a:t>
            </a:r>
            <a:r>
              <a:rPr lang="en-US" u="sng" dirty="0">
                <a:effectLst>
                  <a:outerShdw blurRad="38100" dist="38100" dir="2700000" algn="tl">
                    <a:srgbClr val="000000">
                      <a:alpha val="43137"/>
                    </a:srgbClr>
                  </a:outerShdw>
                </a:effectLst>
              </a:rPr>
              <a:t>overcome</a:t>
            </a:r>
          </a:p>
        </p:txBody>
      </p:sp>
      <p:sp>
        <p:nvSpPr>
          <p:cNvPr id="3" name="Content Placeholder 2"/>
          <p:cNvSpPr>
            <a:spLocks noGrp="1"/>
          </p:cNvSpPr>
          <p:nvPr>
            <p:ph idx="1"/>
          </p:nvPr>
        </p:nvSpPr>
        <p:spPr>
          <a:xfrm>
            <a:off x="1981200" y="1600202"/>
            <a:ext cx="8229600" cy="5029198"/>
          </a:xfrm>
        </p:spPr>
        <p:txBody>
          <a:bodyPr>
            <a:noAutofit/>
          </a:bodyPr>
          <a:lstStyle/>
          <a:p>
            <a:r>
              <a:rPr lang="en-US" dirty="0">
                <a:solidFill>
                  <a:srgbClr val="FFFF00"/>
                </a:solidFill>
                <a:effectLst>
                  <a:outerShdw blurRad="38100" dist="38100" dir="2700000" algn="tl">
                    <a:srgbClr val="000000">
                      <a:alpha val="43137"/>
                    </a:srgbClr>
                  </a:outerShdw>
                </a:effectLst>
              </a:rPr>
              <a:t>Eph. 6:10-18</a:t>
            </a:r>
          </a:p>
          <a:p>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10</a:t>
            </a:r>
            <a:r>
              <a:rPr lang="en-US" dirty="0">
                <a:effectLst>
                  <a:outerShdw blurRad="38100" dist="38100" dir="2700000" algn="tl">
                    <a:srgbClr val="000000">
                      <a:alpha val="43137"/>
                    </a:srgbClr>
                  </a:outerShdw>
                </a:effectLst>
              </a:rPr>
              <a:t>] Finally, my brethren, be strong in the Lord, and in the power of his might.</a:t>
            </a:r>
            <a:br>
              <a:rPr lang="en-US" dirty="0">
                <a:effectLst>
                  <a:outerShdw blurRad="38100" dist="38100" dir="2700000" algn="tl">
                    <a:srgbClr val="000000">
                      <a:alpha val="43137"/>
                    </a:srgbClr>
                  </a:outerShdw>
                </a:effectLst>
              </a:rPr>
            </a:br>
            <a:r>
              <a:rPr lang="en-US" dirty="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11</a:t>
            </a:r>
            <a:r>
              <a:rPr lang="en-US" dirty="0">
                <a:effectLst>
                  <a:outerShdw blurRad="38100" dist="38100" dir="2700000" algn="tl">
                    <a:srgbClr val="000000">
                      <a:alpha val="43137"/>
                    </a:srgbClr>
                  </a:outerShdw>
                </a:effectLst>
              </a:rPr>
              <a:t>] Put on the whole armour of God, that ye may be able to stand against the wiles of the devil.</a:t>
            </a:r>
            <a:br>
              <a:rPr lang="en-US" sz="3200" dirty="0"/>
            </a:br>
            <a:br>
              <a:rPr lang="en-US" sz="3200" dirty="0"/>
            </a:br>
            <a:endParaRPr lang="en-US" sz="3200"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48</a:t>
            </a:fld>
            <a:endParaRPr lang="en-US" dirty="0">
              <a:latin typeface="Calibri"/>
            </a:endParaRPr>
          </a:p>
        </p:txBody>
      </p:sp>
    </p:spTree>
    <p:extLst>
      <p:ext uri="{BB962C8B-B14F-4D97-AF65-F5344CB8AC3E}">
        <p14:creationId xmlns:p14="http://schemas.microsoft.com/office/powerpoint/2010/main" val="41926218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[12] For we wrestle not against flesh and blood, but against principalities, against powers, against the rulers of the darkness of this world, against spiritual wickedness in high places.</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49</a:t>
            </a:fld>
            <a:endParaRPr lang="en-US" dirty="0">
              <a:latin typeface="Calibri"/>
            </a:endParaRPr>
          </a:p>
        </p:txBody>
      </p:sp>
    </p:spTree>
    <p:extLst>
      <p:ext uri="{BB962C8B-B14F-4D97-AF65-F5344CB8AC3E}">
        <p14:creationId xmlns:p14="http://schemas.microsoft.com/office/powerpoint/2010/main" val="2072736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6246C8F-0340-4D91-B1CD-723E6F1A0CA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595" y="242596"/>
            <a:ext cx="11706810" cy="6372517"/>
          </a:xfrm>
          <a:prstGeom prst="rect">
            <a:avLst/>
          </a:prstGeom>
        </p:spPr>
      </p:pic>
      <p:sp>
        <p:nvSpPr>
          <p:cNvPr id="5" name="Rectangle 4">
            <a:extLst>
              <a:ext uri="{FF2B5EF4-FFF2-40B4-BE49-F238E27FC236}">
                <a16:creationId xmlns:a16="http://schemas.microsoft.com/office/drawing/2014/main" id="{1D4C3DCF-1625-4EDD-B7F8-9ADB701347A0}"/>
              </a:ext>
            </a:extLst>
          </p:cNvPr>
          <p:cNvSpPr/>
          <p:nvPr/>
        </p:nvSpPr>
        <p:spPr>
          <a:xfrm>
            <a:off x="343789" y="2967335"/>
            <a:ext cx="11504431" cy="1446550"/>
          </a:xfrm>
          <a:prstGeom prst="rect">
            <a:avLst/>
          </a:prstGeom>
          <a:noFill/>
        </p:spPr>
        <p:txBody>
          <a:bodyPr wrap="none" lIns="91440" tIns="45720" rIns="91440" bIns="45720">
            <a:spAutoFit/>
          </a:bodyPr>
          <a:lstStyle/>
          <a:p>
            <a:pPr algn="ctr"/>
            <a:r>
              <a:rPr lang="en-US" sz="8800" b="1"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rPr>
              <a:t>SUPERNATURALISM</a:t>
            </a:r>
            <a:endParaRPr lang="en-US" sz="8800" b="1" cap="none" spc="0"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1427203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[13] Wherefore take unto you the whole armour of God, that ye may be able to withstand in the evil day, and having done all, to stand.</a:t>
            </a:r>
          </a:p>
          <a:p>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50</a:t>
            </a:fld>
            <a:endParaRPr lang="en-US" dirty="0">
              <a:latin typeface="Calibri"/>
            </a:endParaRPr>
          </a:p>
        </p:txBody>
      </p:sp>
    </p:spTree>
    <p:extLst>
      <p:ext uri="{BB962C8B-B14F-4D97-AF65-F5344CB8AC3E}">
        <p14:creationId xmlns:p14="http://schemas.microsoft.com/office/powerpoint/2010/main" val="36897723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5200" dirty="0">
                <a:effectLst>
                  <a:outerShdw blurRad="38100" dist="38100" dir="2700000" algn="tl">
                    <a:srgbClr val="000000">
                      <a:alpha val="43137"/>
                    </a:srgbClr>
                  </a:outerShdw>
                </a:effectLst>
              </a:rPr>
              <a:t>[14] Stand therefore, having your loins girt about with truth, and having on the breastplate of righteousness;</a:t>
            </a:r>
            <a:br>
              <a:rPr lang="en-US" sz="5200" dirty="0">
                <a:effectLst>
                  <a:outerShdw blurRad="38100" dist="38100" dir="2700000" algn="tl">
                    <a:srgbClr val="000000">
                      <a:alpha val="43137"/>
                    </a:srgbClr>
                  </a:outerShdw>
                </a:effectLst>
              </a:rPr>
            </a:br>
            <a:r>
              <a:rPr lang="en-US" sz="5200" dirty="0">
                <a:effectLst>
                  <a:outerShdw blurRad="38100" dist="38100" dir="2700000" algn="tl">
                    <a:srgbClr val="000000">
                      <a:alpha val="43137"/>
                    </a:srgbClr>
                  </a:outerShdw>
                </a:effectLst>
              </a:rPr>
              <a:t>[15] And your feet shod with the preparation of the gospel of peace;</a:t>
            </a:r>
            <a:br>
              <a:rPr lang="en-US" dirty="0"/>
            </a:br>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51</a:t>
            </a:fld>
            <a:endParaRPr lang="en-US" dirty="0">
              <a:latin typeface="Calibri"/>
            </a:endParaRPr>
          </a:p>
        </p:txBody>
      </p:sp>
    </p:spTree>
    <p:extLst>
      <p:ext uri="{BB962C8B-B14F-4D97-AF65-F5344CB8AC3E}">
        <p14:creationId xmlns:p14="http://schemas.microsoft.com/office/powerpoint/2010/main" val="31972993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4800" dirty="0">
                <a:effectLst>
                  <a:outerShdw blurRad="38100" dist="38100" dir="2700000" algn="tl">
                    <a:srgbClr val="000000">
                      <a:alpha val="43137"/>
                    </a:srgbClr>
                  </a:outerShdw>
                </a:effectLst>
              </a:rPr>
              <a:t>[16] Above all, taking the shield of faith, wherewith ye shall be able to quench all the fiery darts of the wicked.</a:t>
            </a:r>
            <a:br>
              <a:rPr lang="en-US" sz="4800" dirty="0">
                <a:effectLst>
                  <a:outerShdw blurRad="38100" dist="38100" dir="2700000" algn="tl">
                    <a:srgbClr val="000000">
                      <a:alpha val="43137"/>
                    </a:srgbClr>
                  </a:outerShdw>
                </a:effectLst>
              </a:rPr>
            </a:br>
            <a:r>
              <a:rPr lang="en-US" sz="4800" dirty="0">
                <a:effectLst>
                  <a:outerShdw blurRad="38100" dist="38100" dir="2700000" algn="tl">
                    <a:srgbClr val="000000">
                      <a:alpha val="43137"/>
                    </a:srgbClr>
                  </a:outerShdw>
                </a:effectLst>
              </a:rPr>
              <a:t>[17] And take the helmet of salvation, and the sword of the Spirit, which is the word of God:</a:t>
            </a:r>
            <a:br>
              <a:rPr lang="en-US" dirty="0"/>
            </a:br>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52</a:t>
            </a:fld>
            <a:endParaRPr lang="en-US" dirty="0">
              <a:latin typeface="Calibri"/>
            </a:endParaRPr>
          </a:p>
        </p:txBody>
      </p:sp>
    </p:spTree>
    <p:extLst>
      <p:ext uri="{BB962C8B-B14F-4D97-AF65-F5344CB8AC3E}">
        <p14:creationId xmlns:p14="http://schemas.microsoft.com/office/powerpoint/2010/main" val="5088156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[18] Praying always with all prayer and supplication in the Spirit, and watching thereunto with all perseverance and supplication for all saints;</a:t>
            </a:r>
          </a:p>
          <a:p>
            <a:endParaRPr lang="en-US" dirty="0"/>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53</a:t>
            </a:fld>
            <a:endParaRPr lang="en-US" dirty="0">
              <a:latin typeface="Calibri"/>
            </a:endParaRPr>
          </a:p>
        </p:txBody>
      </p:sp>
    </p:spTree>
    <p:extLst>
      <p:ext uri="{BB962C8B-B14F-4D97-AF65-F5344CB8AC3E}">
        <p14:creationId xmlns:p14="http://schemas.microsoft.com/office/powerpoint/2010/main" val="17362373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We must be obedient to Christ and build a spiritual relationship with Him</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54</a:t>
            </a:fld>
            <a:endParaRPr lang="en-US" dirty="0">
              <a:latin typeface="Calibri"/>
            </a:endParaRPr>
          </a:p>
        </p:txBody>
      </p:sp>
    </p:spTree>
    <p:extLst>
      <p:ext uri="{BB962C8B-B14F-4D97-AF65-F5344CB8AC3E}">
        <p14:creationId xmlns:p14="http://schemas.microsoft.com/office/powerpoint/2010/main" val="184225349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dirty="0">
                <a:effectLst>
                  <a:outerShdw blurRad="38100" dist="38100" dir="2700000" algn="tl">
                    <a:srgbClr val="000000">
                      <a:alpha val="43137"/>
                    </a:srgbClr>
                  </a:outerShdw>
                </a:effectLst>
              </a:rPr>
              <a:t>1 Jn. 3:8 - Christ came to destroy the works of the devil</a:t>
            </a:r>
            <a:br>
              <a:rPr lang="en-US" dirty="0"/>
            </a:br>
            <a:endParaRPr lang="en-US" dirty="0"/>
          </a:p>
        </p:txBody>
      </p:sp>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[8] He that committeth sin is of the devil; for the devil sinneth from the beginning. For this purpose the Son of God was manifested, that he might destroy the works of the devil.</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55</a:t>
            </a:fld>
            <a:endParaRPr lang="en-US" dirty="0">
              <a:latin typeface="Calibri"/>
            </a:endParaRPr>
          </a:p>
        </p:txBody>
      </p:sp>
    </p:spTree>
    <p:extLst>
      <p:ext uri="{BB962C8B-B14F-4D97-AF65-F5344CB8AC3E}">
        <p14:creationId xmlns:p14="http://schemas.microsoft.com/office/powerpoint/2010/main" val="12731404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effectLst>
                  <a:outerShdw blurRad="38100" dist="38100" dir="2700000" algn="tl">
                    <a:srgbClr val="000000">
                      <a:alpha val="43137"/>
                    </a:srgbClr>
                  </a:outerShdw>
                </a:effectLst>
              </a:rPr>
              <a:t>Heb. 2:14 – Christ succeeded </a:t>
            </a:r>
          </a:p>
        </p:txBody>
      </p:sp>
      <p:sp>
        <p:nvSpPr>
          <p:cNvPr id="3" name="Content Placeholder 2"/>
          <p:cNvSpPr>
            <a:spLocks noGrp="1"/>
          </p:cNvSpPr>
          <p:nvPr>
            <p:ph idx="1"/>
          </p:nvPr>
        </p:nvSpPr>
        <p:spPr/>
        <p:txBody>
          <a:bodyPr>
            <a:normAutofit/>
          </a:bodyPr>
          <a:lstStyle/>
          <a:p>
            <a:r>
              <a:rPr lang="en-US" dirty="0">
                <a:effectLst>
                  <a:outerShdw blurRad="38100" dist="38100" dir="2700000" algn="tl">
                    <a:srgbClr val="000000">
                      <a:alpha val="43137"/>
                    </a:srgbClr>
                  </a:outerShdw>
                </a:effectLst>
              </a:rPr>
              <a:t>[14] Forasmuch then as the children are partakers of flesh and blood, he also himself likewise took part of the same; that through death he might destroy him that had the power of death, that is, the devil;</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56</a:t>
            </a:fld>
            <a:endParaRPr lang="en-US" dirty="0">
              <a:latin typeface="Calibri"/>
            </a:endParaRPr>
          </a:p>
        </p:txBody>
      </p:sp>
    </p:spTree>
    <p:extLst>
      <p:ext uri="{BB962C8B-B14F-4D97-AF65-F5344CB8AC3E}">
        <p14:creationId xmlns:p14="http://schemas.microsoft.com/office/powerpoint/2010/main" val="18814439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effectLst>
                  <a:outerShdw blurRad="38100" dist="38100" dir="2700000" algn="tl">
                    <a:srgbClr val="000000">
                      <a:alpha val="43137"/>
                    </a:srgbClr>
                  </a:outerShdw>
                </a:effectLst>
              </a:rPr>
              <a:t>Before you can put on the Christian armor, you must put on Christ</a:t>
            </a:r>
          </a:p>
          <a:p>
            <a:r>
              <a:rPr lang="en-US" dirty="0">
                <a:effectLst>
                  <a:outerShdw blurRad="38100" dist="38100" dir="2700000" algn="tl">
                    <a:srgbClr val="000000">
                      <a:alpha val="43137"/>
                    </a:srgbClr>
                  </a:outerShdw>
                </a:effectLst>
              </a:rPr>
              <a:t>Gal. 3:26-28</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57</a:t>
            </a:fld>
            <a:endParaRPr lang="en-US" dirty="0">
              <a:latin typeface="Calibri"/>
            </a:endParaRPr>
          </a:p>
        </p:txBody>
      </p:sp>
    </p:spTree>
    <p:extLst>
      <p:ext uri="{BB962C8B-B14F-4D97-AF65-F5344CB8AC3E}">
        <p14:creationId xmlns:p14="http://schemas.microsoft.com/office/powerpoint/2010/main" val="13412596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3200" dirty="0">
                <a:effectLst>
                  <a:outerShdw blurRad="38100" dist="38100" dir="2700000" algn="tl">
                    <a:srgbClr val="000000">
                      <a:alpha val="43137"/>
                    </a:srgbClr>
                  </a:outerShdw>
                </a:effectLst>
              </a:rPr>
              <a:t>Some points gleaned from “Your Adversary the Devil”, by Neal Pollard, Meeting Christ – Called unto heaven. 31</a:t>
            </a:r>
            <a:r>
              <a:rPr lang="en-US" sz="3200" baseline="30000" dirty="0">
                <a:effectLst>
                  <a:outerShdw blurRad="38100" dist="38100" dir="2700000" algn="tl">
                    <a:srgbClr val="000000">
                      <a:alpha val="43137"/>
                    </a:srgbClr>
                  </a:outerShdw>
                </a:effectLst>
              </a:rPr>
              <a:t>st</a:t>
            </a:r>
            <a:r>
              <a:rPr lang="en-US" sz="3200" dirty="0">
                <a:effectLst>
                  <a:outerShdw blurRad="38100" dist="38100" dir="2700000" algn="tl">
                    <a:srgbClr val="000000">
                      <a:alpha val="43137"/>
                    </a:srgbClr>
                  </a:outerShdw>
                </a:effectLst>
              </a:rPr>
              <a:t> Annual Southwest Lectures, 2012</a:t>
            </a:r>
          </a:p>
        </p:txBody>
      </p:sp>
      <p:sp>
        <p:nvSpPr>
          <p:cNvPr id="4" name="Slide Number Placeholder 3"/>
          <p:cNvSpPr>
            <a:spLocks noGrp="1"/>
          </p:cNvSpPr>
          <p:nvPr>
            <p:ph type="sldNum" sz="quarter" idx="12"/>
          </p:nvPr>
        </p:nvSpPr>
        <p:spPr/>
        <p:txBody>
          <a:bodyPr/>
          <a:lstStyle/>
          <a:p>
            <a:fld id="{0DD2BD76-A9FF-4E02-80E4-30DB68C20C46}" type="slidenum">
              <a:rPr lang="en-US">
                <a:latin typeface="Calibri"/>
              </a:rPr>
              <a:pPr/>
              <a:t>58</a:t>
            </a:fld>
            <a:endParaRPr lang="en-US" dirty="0">
              <a:latin typeface="Calibri"/>
            </a:endParaRPr>
          </a:p>
        </p:txBody>
      </p:sp>
    </p:spTree>
    <p:extLst>
      <p:ext uri="{BB962C8B-B14F-4D97-AF65-F5344CB8AC3E}">
        <p14:creationId xmlns:p14="http://schemas.microsoft.com/office/powerpoint/2010/main" val="24415608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919ABE72-9D4A-44EC-8371-271EF4D08FAC}"/>
              </a:ext>
            </a:extLst>
          </p:cNvPr>
          <p:cNvSpPr>
            <a:spLocks noGrp="1" noChangeArrowheads="1"/>
          </p:cNvSpPr>
          <p:nvPr>
            <p:ph type="sldNum" sz="quarter" idx="4"/>
          </p:nvPr>
        </p:nvSpPr>
        <p:spPr/>
        <p:txBody>
          <a:bodyPr/>
          <a:lstStyle/>
          <a:p>
            <a:pPr fontAlgn="base">
              <a:spcBef>
                <a:spcPct val="0"/>
              </a:spcBef>
              <a:spcAft>
                <a:spcPct val="0"/>
              </a:spcAft>
            </a:pPr>
            <a:fld id="{467C4872-E48C-405D-A4BC-77B7430B2425}" type="slidenum">
              <a:rPr lang="en-US" altLang="en-US">
                <a:solidFill>
                  <a:srgbClr val="FFFFFF"/>
                </a:solidFill>
                <a:latin typeface="Arial" panose="020B0604020202020204" pitchFamily="34" charset="0"/>
                <a:cs typeface="Arial"/>
              </a:rPr>
              <a:pPr fontAlgn="base">
                <a:spcBef>
                  <a:spcPct val="0"/>
                </a:spcBef>
                <a:spcAft>
                  <a:spcPct val="0"/>
                </a:spcAft>
              </a:pPr>
              <a:t>59</a:t>
            </a:fld>
            <a:endParaRPr lang="en-US" altLang="en-US">
              <a:solidFill>
                <a:srgbClr val="FFFFFF"/>
              </a:solidFill>
              <a:latin typeface="Arial" panose="020B0604020202020204" pitchFamily="34" charset="0"/>
              <a:cs typeface="Arial"/>
            </a:endParaRPr>
          </a:p>
        </p:txBody>
      </p:sp>
      <p:sp>
        <p:nvSpPr>
          <p:cNvPr id="2050" name="Rectangle 2">
            <a:extLst>
              <a:ext uri="{FF2B5EF4-FFF2-40B4-BE49-F238E27FC236}">
                <a16:creationId xmlns:a16="http://schemas.microsoft.com/office/drawing/2014/main" id="{45D4FDC0-534B-4535-9F2D-26C186473BA0}"/>
              </a:ext>
            </a:extLst>
          </p:cNvPr>
          <p:cNvSpPr>
            <a:spLocks noGrp="1" noChangeArrowheads="1"/>
          </p:cNvSpPr>
          <p:nvPr>
            <p:ph type="ctrTitle"/>
          </p:nvPr>
        </p:nvSpPr>
        <p:spPr>
          <a:xfrm>
            <a:off x="1524000" y="381000"/>
            <a:ext cx="7772400" cy="4114800"/>
          </a:xfrm>
        </p:spPr>
        <p:txBody>
          <a:bodyPr/>
          <a:lstStyle/>
          <a:p>
            <a:r>
              <a:rPr lang="en-US" altLang="en-US" dirty="0">
                <a:effectLst>
                  <a:outerShdw blurRad="38100" dist="38100" dir="2700000" algn="tl">
                    <a:srgbClr val="000000">
                      <a:alpha val="43137"/>
                    </a:srgbClr>
                  </a:outerShdw>
                </a:effectLst>
              </a:rPr>
              <a:t>Satan – </a:t>
            </a:r>
            <a:br>
              <a:rPr lang="en-US" altLang="en-US" dirty="0">
                <a:effectLst>
                  <a:outerShdw blurRad="38100" dist="38100" dir="2700000" algn="tl">
                    <a:srgbClr val="000000">
                      <a:alpha val="43137"/>
                    </a:srgbClr>
                  </a:outerShdw>
                </a:effectLst>
              </a:rPr>
            </a:br>
            <a:r>
              <a:rPr lang="en-US" altLang="en-US" dirty="0">
                <a:effectLst>
                  <a:outerShdw blurRad="38100" dist="38100" dir="2700000" algn="tl">
                    <a:srgbClr val="000000">
                      <a:alpha val="43137"/>
                    </a:srgbClr>
                  </a:outerShdw>
                </a:effectLst>
              </a:rPr>
              <a:t>His </a:t>
            </a:r>
            <a:r>
              <a:rPr lang="en-US" altLang="en-US" sz="9600" b="0" dirty="0">
                <a:solidFill>
                  <a:schemeClr val="tx1"/>
                </a:solidFill>
                <a:effectLst>
                  <a:outerShdw blurRad="38100" dist="38100" dir="2700000" algn="tl">
                    <a:srgbClr val="000000">
                      <a:alpha val="43137"/>
                    </a:srgbClr>
                  </a:outerShdw>
                </a:effectLst>
                <a:latin typeface="Impact" panose="020B0806030902050204" pitchFamily="34" charset="0"/>
              </a:rPr>
              <a:t>Nature</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517800"/>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760396"/>
            <a:ext cx="11719249" cy="5855008"/>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0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Biblical View of Evil Supernaturalism. </a:t>
            </a:r>
            <a:r>
              <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In tracing the origin of evil supernaturalism, divine revelation is in sharp contrast to naturalistic theories, in that it goes far beyond them to original sources and ultimate realities. It expands horizons. It goes beyond the creation of man, and the introduction of sin into the human race, beyond even the creation of the angelic orders and the entrance of sin into the moral universe to the unfathomable eternity when God alone existed in sole sublime majesty. It alone conducts one to an eminence of altitude ample for furnishing sufficient sweep and perspective to see and comprehend the origin and nature of evil in the world. Sin itself began in heaven with "Lucifer, son of the morning," the highest and most exalted of heaven's created beings, who became Satan when he led a celestial revolt that spread to myriads of the angelic beings (Isa. 14:12-20). But Satan was not created evil. As Dr. Lewis Sperry Chafer points out, revelation concerning this eminent being begins with his sinless career, embracing the "dateless period" between the perfect creation of the heavens and the earth (Gen.1:1) and the catastrophic judgment upon this planet (Gen. 1:2; Jer. 4:23-26), which is, in all likelihood, to be connected with his fall. One passage, Ezekiel 28:11-19, despite contention to the contrary, obviously transcends reference to the "prince of </a:t>
            </a:r>
            <a:r>
              <a:rPr lang="en-US" sz="2000" dirty="0" err="1">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Tyre</a:t>
            </a:r>
            <a:r>
              <a:rPr lang="en-US" sz="20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 or to Adam in Eden, and embraces a splendid and detailed portrait of Satan's person in his primeval sinless glory.</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Locations 242-245). Kindle Edition.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8336329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F68FA3D-7FDE-48D8-831C-98857EDBD62D}"/>
              </a:ext>
            </a:extLst>
          </p:cNvPr>
          <p:cNvSpPr>
            <a:spLocks noGrp="1"/>
          </p:cNvSpPr>
          <p:nvPr>
            <p:ph type="sldNum" sz="quarter" idx="12"/>
          </p:nvPr>
        </p:nvSpPr>
        <p:spPr/>
        <p:txBody>
          <a:bodyPr/>
          <a:lstStyle/>
          <a:p>
            <a:pPr fontAlgn="base">
              <a:spcBef>
                <a:spcPct val="0"/>
              </a:spcBef>
              <a:spcAft>
                <a:spcPct val="0"/>
              </a:spcAft>
            </a:pPr>
            <a:fld id="{AD547795-658A-46D0-827F-AF5CC48EEDF9}" type="slidenum">
              <a:rPr lang="en-US" altLang="en-US">
                <a:solidFill>
                  <a:srgbClr val="FFFFFF"/>
                </a:solidFill>
                <a:latin typeface="Arial" panose="020B0604020202020204" pitchFamily="34" charset="0"/>
                <a:cs typeface="Arial"/>
              </a:rPr>
              <a:pPr fontAlgn="base">
                <a:spcBef>
                  <a:spcPct val="0"/>
                </a:spcBef>
                <a:spcAft>
                  <a:spcPct val="0"/>
                </a:spcAft>
              </a:pPr>
              <a:t>60</a:t>
            </a:fld>
            <a:endParaRPr lang="en-US" altLang="en-US">
              <a:solidFill>
                <a:srgbClr val="FFFFFF"/>
              </a:solidFill>
              <a:latin typeface="Arial" panose="020B0604020202020204" pitchFamily="34" charset="0"/>
              <a:cs typeface="Arial"/>
            </a:endParaRPr>
          </a:p>
        </p:txBody>
      </p:sp>
      <p:sp>
        <p:nvSpPr>
          <p:cNvPr id="5122" name="Rectangle 2">
            <a:extLst>
              <a:ext uri="{FF2B5EF4-FFF2-40B4-BE49-F238E27FC236}">
                <a16:creationId xmlns:a16="http://schemas.microsoft.com/office/drawing/2014/main" id="{DBB48DC7-24E9-4953-BE4A-0BF0BC047128}"/>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Introduction</a:t>
            </a:r>
          </a:p>
        </p:txBody>
      </p:sp>
      <p:sp>
        <p:nvSpPr>
          <p:cNvPr id="5123" name="Rectangle 3">
            <a:extLst>
              <a:ext uri="{FF2B5EF4-FFF2-40B4-BE49-F238E27FC236}">
                <a16:creationId xmlns:a16="http://schemas.microsoft.com/office/drawing/2014/main" id="{C1DB27F9-6DEB-4EFB-8B37-8763364A4EFB}"/>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“Some people think that if you believe in the devil, you never really graduated from childhood. Or as one put it, ‘Belief in a personal Satan is part of mankind’s nursery furniture.’” </a:t>
            </a:r>
            <a:r>
              <a:rPr lang="en-US" altLang="en-US" sz="2400" dirty="0">
                <a:effectLst>
                  <a:outerShdw blurRad="38100" dist="38100" dir="2700000" algn="tl">
                    <a:srgbClr val="000000">
                      <a:alpha val="43137"/>
                    </a:srgbClr>
                  </a:outerShdw>
                </a:effectLst>
              </a:rPr>
              <a:t>Allen Webster</a:t>
            </a:r>
          </a:p>
        </p:txBody>
      </p:sp>
    </p:spTree>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9D283D4-A1C2-4E84-8580-0A7892DA8165}"/>
              </a:ext>
            </a:extLst>
          </p:cNvPr>
          <p:cNvSpPr>
            <a:spLocks noGrp="1"/>
          </p:cNvSpPr>
          <p:nvPr>
            <p:ph type="sldNum" sz="quarter" idx="12"/>
          </p:nvPr>
        </p:nvSpPr>
        <p:spPr/>
        <p:txBody>
          <a:bodyPr/>
          <a:lstStyle/>
          <a:p>
            <a:pPr fontAlgn="base">
              <a:spcBef>
                <a:spcPct val="0"/>
              </a:spcBef>
              <a:spcAft>
                <a:spcPct val="0"/>
              </a:spcAft>
            </a:pPr>
            <a:fld id="{3BB35821-06CF-483F-A081-1549FE899916}" type="slidenum">
              <a:rPr lang="en-US" altLang="en-US">
                <a:solidFill>
                  <a:srgbClr val="FFFFFF"/>
                </a:solidFill>
                <a:latin typeface="Arial" panose="020B0604020202020204" pitchFamily="34" charset="0"/>
                <a:cs typeface="Arial"/>
              </a:rPr>
              <a:pPr fontAlgn="base">
                <a:spcBef>
                  <a:spcPct val="0"/>
                </a:spcBef>
                <a:spcAft>
                  <a:spcPct val="0"/>
                </a:spcAft>
              </a:pPr>
              <a:t>61</a:t>
            </a:fld>
            <a:endParaRPr lang="en-US" altLang="en-US">
              <a:solidFill>
                <a:srgbClr val="FFFFFF"/>
              </a:solidFill>
              <a:latin typeface="Arial" panose="020B0604020202020204" pitchFamily="34" charset="0"/>
              <a:cs typeface="Arial"/>
            </a:endParaRPr>
          </a:p>
        </p:txBody>
      </p:sp>
      <p:sp>
        <p:nvSpPr>
          <p:cNvPr id="22530" name="Rectangle 2">
            <a:extLst>
              <a:ext uri="{FF2B5EF4-FFF2-40B4-BE49-F238E27FC236}">
                <a16:creationId xmlns:a16="http://schemas.microsoft.com/office/drawing/2014/main" id="{24A62BF9-E980-4593-B017-CE9FE2743FA7}"/>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Introduction</a:t>
            </a:r>
          </a:p>
        </p:txBody>
      </p:sp>
      <p:sp>
        <p:nvSpPr>
          <p:cNvPr id="22531" name="Rectangle 3">
            <a:extLst>
              <a:ext uri="{FF2B5EF4-FFF2-40B4-BE49-F238E27FC236}">
                <a16:creationId xmlns:a16="http://schemas.microsoft.com/office/drawing/2014/main" id="{0F734E83-CE89-4B43-B7D5-40383E0E236B}"/>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The Bible makes it clear that Satan is </a:t>
            </a:r>
            <a:r>
              <a:rPr lang="en-US" altLang="en-US" sz="4400" dirty="0">
                <a:solidFill>
                  <a:srgbClr val="FFFF00"/>
                </a:solidFill>
                <a:effectLst>
                  <a:outerShdw blurRad="38100" dist="38100" dir="2700000" algn="tl">
                    <a:srgbClr val="000000">
                      <a:alpha val="43137"/>
                    </a:srgbClr>
                  </a:outerShdw>
                </a:effectLst>
              </a:rPr>
              <a:t>real</a:t>
            </a:r>
          </a:p>
          <a:p>
            <a:r>
              <a:rPr lang="en-US" altLang="en-US" sz="4400" dirty="0">
                <a:solidFill>
                  <a:srgbClr val="FFFF00"/>
                </a:solidFill>
                <a:effectLst>
                  <a:outerShdw blurRad="38100" dist="38100" dir="2700000" algn="tl">
                    <a:srgbClr val="000000">
                      <a:alpha val="43137"/>
                    </a:srgbClr>
                  </a:outerShdw>
                </a:effectLst>
              </a:rPr>
              <a:t>Jesus</a:t>
            </a:r>
            <a:r>
              <a:rPr lang="en-US" altLang="en-US" dirty="0">
                <a:effectLst>
                  <a:outerShdw blurRad="38100" dist="38100" dir="2700000" algn="tl">
                    <a:srgbClr val="000000">
                      <a:alpha val="43137"/>
                    </a:srgbClr>
                  </a:outerShdw>
                </a:effectLst>
              </a:rPr>
              <a:t> recognized the reality of the devil of spoke of him often</a:t>
            </a:r>
            <a:endParaRPr lang="en-US" altLang="en-US" sz="2400" dirty="0">
              <a:effectLst>
                <a:outerShdw blurRad="38100" dist="38100" dir="2700000" algn="tl">
                  <a:srgbClr val="000000">
                    <a:alpha val="43137"/>
                  </a:srgbClr>
                </a:outerShdw>
              </a:effectLst>
            </a:endParaRPr>
          </a:p>
        </p:txBody>
      </p:sp>
    </p:spTree>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1EEAF81-290F-4158-B76F-63EE9B14DFCF}"/>
              </a:ext>
            </a:extLst>
          </p:cNvPr>
          <p:cNvSpPr>
            <a:spLocks noGrp="1"/>
          </p:cNvSpPr>
          <p:nvPr>
            <p:ph type="sldNum" sz="quarter" idx="12"/>
          </p:nvPr>
        </p:nvSpPr>
        <p:spPr/>
        <p:txBody>
          <a:bodyPr/>
          <a:lstStyle/>
          <a:p>
            <a:pPr fontAlgn="base">
              <a:spcBef>
                <a:spcPct val="0"/>
              </a:spcBef>
              <a:spcAft>
                <a:spcPct val="0"/>
              </a:spcAft>
            </a:pPr>
            <a:fld id="{30102914-7564-41FD-B8A4-526C17733EE9}" type="slidenum">
              <a:rPr lang="en-US" altLang="en-US">
                <a:solidFill>
                  <a:srgbClr val="FFFFFF"/>
                </a:solidFill>
                <a:latin typeface="Arial" panose="020B0604020202020204" pitchFamily="34" charset="0"/>
                <a:cs typeface="Arial"/>
              </a:rPr>
              <a:pPr fontAlgn="base">
                <a:spcBef>
                  <a:spcPct val="0"/>
                </a:spcBef>
                <a:spcAft>
                  <a:spcPct val="0"/>
                </a:spcAft>
              </a:pPr>
              <a:t>62</a:t>
            </a:fld>
            <a:endParaRPr lang="en-US" altLang="en-US">
              <a:solidFill>
                <a:srgbClr val="FFFFFF"/>
              </a:solidFill>
              <a:latin typeface="Arial" panose="020B0604020202020204" pitchFamily="34" charset="0"/>
              <a:cs typeface="Arial"/>
            </a:endParaRPr>
          </a:p>
        </p:txBody>
      </p:sp>
      <p:sp>
        <p:nvSpPr>
          <p:cNvPr id="6146" name="Rectangle 2">
            <a:extLst>
              <a:ext uri="{FF2B5EF4-FFF2-40B4-BE49-F238E27FC236}">
                <a16:creationId xmlns:a16="http://schemas.microsoft.com/office/drawing/2014/main" id="{E96DA1E1-9C9B-4B66-BD78-64344268CE16}"/>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 Satan Is A Slanderer</a:t>
            </a:r>
          </a:p>
        </p:txBody>
      </p:sp>
      <p:sp>
        <p:nvSpPr>
          <p:cNvPr id="6147" name="Rectangle 3">
            <a:extLst>
              <a:ext uri="{FF2B5EF4-FFF2-40B4-BE49-F238E27FC236}">
                <a16:creationId xmlns:a16="http://schemas.microsoft.com/office/drawing/2014/main" id="{9BBD640A-6669-4D46-A9E2-C9A52BBEF0C9}"/>
              </a:ext>
            </a:extLst>
          </p:cNvPr>
          <p:cNvSpPr>
            <a:spLocks noGrp="1" noChangeArrowheads="1"/>
          </p:cNvSpPr>
          <p:nvPr>
            <p:ph type="body" idx="1"/>
          </p:nvPr>
        </p:nvSpPr>
        <p:spPr/>
        <p:txBody>
          <a:bodyPr/>
          <a:lstStyle/>
          <a:p>
            <a:r>
              <a:rPr lang="en-US" altLang="en-US" dirty="0">
                <a:solidFill>
                  <a:srgbClr val="FFFF00"/>
                </a:solidFill>
                <a:effectLst>
                  <a:outerShdw blurRad="38100" dist="38100" dir="2700000" algn="tl">
                    <a:srgbClr val="000000">
                      <a:alpha val="43137"/>
                    </a:srgbClr>
                  </a:outerShdw>
                </a:effectLst>
              </a:rPr>
              <a:t>Devil</a:t>
            </a:r>
            <a:r>
              <a:rPr lang="en-US" altLang="en-US" dirty="0">
                <a:effectLst>
                  <a:outerShdw blurRad="38100" dist="38100" dir="2700000" algn="tl">
                    <a:srgbClr val="000000">
                      <a:alpha val="43137"/>
                    </a:srgbClr>
                  </a:outerShdw>
                </a:effectLst>
              </a:rPr>
              <a:t> = slanderer or accuser</a:t>
            </a:r>
          </a:p>
          <a:p>
            <a:r>
              <a:rPr lang="en-US" altLang="en-US" dirty="0">
                <a:solidFill>
                  <a:srgbClr val="FFFF00"/>
                </a:solidFill>
                <a:effectLst>
                  <a:outerShdw blurRad="38100" dist="38100" dir="2700000" algn="tl">
                    <a:srgbClr val="000000">
                      <a:alpha val="43137"/>
                    </a:srgbClr>
                  </a:outerShdw>
                </a:effectLst>
              </a:rPr>
              <a:t>Job 1:7-8</a:t>
            </a:r>
          </a:p>
          <a:p>
            <a:r>
              <a:rPr lang="en-US" altLang="en-US" dirty="0">
                <a:solidFill>
                  <a:srgbClr val="FFFF00"/>
                </a:solidFill>
                <a:effectLst>
                  <a:outerShdw blurRad="38100" dist="38100" dir="2700000" algn="tl">
                    <a:srgbClr val="000000">
                      <a:alpha val="43137"/>
                    </a:srgbClr>
                  </a:outerShdw>
                </a:effectLst>
              </a:rPr>
              <a:t>Ps. 109:6</a:t>
            </a:r>
          </a:p>
          <a:p>
            <a:endParaRPr lang="en-US" altLang="en-US" dirty="0">
              <a:solidFill>
                <a:srgbClr val="FFFF00"/>
              </a:solidFill>
            </a:endParaRPr>
          </a:p>
        </p:txBody>
      </p:sp>
    </p:spTree>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4575762-BC37-4B9D-8BB8-D841117B1963}"/>
              </a:ext>
            </a:extLst>
          </p:cNvPr>
          <p:cNvSpPr>
            <a:spLocks noGrp="1"/>
          </p:cNvSpPr>
          <p:nvPr>
            <p:ph type="sldNum" sz="quarter" idx="12"/>
          </p:nvPr>
        </p:nvSpPr>
        <p:spPr/>
        <p:txBody>
          <a:bodyPr/>
          <a:lstStyle/>
          <a:p>
            <a:pPr fontAlgn="base">
              <a:spcBef>
                <a:spcPct val="0"/>
              </a:spcBef>
              <a:spcAft>
                <a:spcPct val="0"/>
              </a:spcAft>
            </a:pPr>
            <a:fld id="{E247B3D7-ED60-42AB-BB21-65AA587BCEDF}" type="slidenum">
              <a:rPr lang="en-US" altLang="en-US">
                <a:solidFill>
                  <a:srgbClr val="FFFFFF"/>
                </a:solidFill>
                <a:latin typeface="Arial" panose="020B0604020202020204" pitchFamily="34" charset="0"/>
                <a:cs typeface="Arial"/>
              </a:rPr>
              <a:pPr fontAlgn="base">
                <a:spcBef>
                  <a:spcPct val="0"/>
                </a:spcBef>
                <a:spcAft>
                  <a:spcPct val="0"/>
                </a:spcAft>
              </a:pPr>
              <a:t>63</a:t>
            </a:fld>
            <a:endParaRPr lang="en-US" altLang="en-US">
              <a:solidFill>
                <a:srgbClr val="FFFFFF"/>
              </a:solidFill>
              <a:latin typeface="Arial" panose="020B0604020202020204" pitchFamily="34" charset="0"/>
              <a:cs typeface="Arial"/>
            </a:endParaRPr>
          </a:p>
        </p:txBody>
      </p:sp>
      <p:sp>
        <p:nvSpPr>
          <p:cNvPr id="24578" name="Rectangle 2">
            <a:extLst>
              <a:ext uri="{FF2B5EF4-FFF2-40B4-BE49-F238E27FC236}">
                <a16:creationId xmlns:a16="http://schemas.microsoft.com/office/drawing/2014/main" id="{B42AF870-3E2A-4324-8A0A-48B10DF4371A}"/>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 Satan Is A Slanderer</a:t>
            </a:r>
          </a:p>
        </p:txBody>
      </p:sp>
      <p:sp>
        <p:nvSpPr>
          <p:cNvPr id="24579" name="Rectangle 3">
            <a:extLst>
              <a:ext uri="{FF2B5EF4-FFF2-40B4-BE49-F238E27FC236}">
                <a16:creationId xmlns:a16="http://schemas.microsoft.com/office/drawing/2014/main" id="{43B279C1-03AD-4F06-8462-2E972B0C72D5}"/>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When Satan accuses us today – remember that we have an </a:t>
            </a:r>
            <a:r>
              <a:rPr lang="en-US" altLang="en-US" sz="4800" dirty="0">
                <a:solidFill>
                  <a:srgbClr val="FFFF00"/>
                </a:solidFill>
                <a:effectLst>
                  <a:outerShdw blurRad="38100" dist="38100" dir="2700000" algn="tl">
                    <a:srgbClr val="000000">
                      <a:alpha val="43137"/>
                    </a:srgbClr>
                  </a:outerShdw>
                </a:effectLst>
              </a:rPr>
              <a:t>Advocate</a:t>
            </a:r>
            <a:r>
              <a:rPr lang="en-US" altLang="en-US" dirty="0">
                <a:effectLst>
                  <a:outerShdw blurRad="38100" dist="38100" dir="2700000" algn="tl">
                    <a:srgbClr val="000000">
                      <a:alpha val="43137"/>
                    </a:srgbClr>
                  </a:outerShdw>
                </a:effectLst>
              </a:rPr>
              <a:t> in Heaven – Christ Jesus</a:t>
            </a:r>
          </a:p>
          <a:p>
            <a:r>
              <a:rPr lang="en-US" altLang="en-US" dirty="0">
                <a:solidFill>
                  <a:srgbClr val="FFFF00"/>
                </a:solidFill>
                <a:effectLst>
                  <a:outerShdw blurRad="38100" dist="38100" dir="2700000" algn="tl">
                    <a:srgbClr val="000000">
                      <a:alpha val="43137"/>
                    </a:srgbClr>
                  </a:outerShdw>
                </a:effectLst>
              </a:rPr>
              <a:t>1 Jn. 2:1-2</a:t>
            </a:r>
            <a:endParaRPr lang="en-US" altLang="en-US" dirty="0">
              <a:effectLst>
                <a:outerShdw blurRad="38100" dist="38100" dir="2700000" algn="tl">
                  <a:srgbClr val="000000">
                    <a:alpha val="43137"/>
                  </a:srgbClr>
                </a:outerShdw>
              </a:effectLst>
            </a:endParaRPr>
          </a:p>
          <a:p>
            <a:endParaRPr lang="en-US" altLang="en-US" dirty="0"/>
          </a:p>
        </p:txBody>
      </p:sp>
    </p:spTree>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C170AF7-DF58-4FFA-864A-4976DE96D24A}"/>
              </a:ext>
            </a:extLst>
          </p:cNvPr>
          <p:cNvSpPr>
            <a:spLocks noGrp="1"/>
          </p:cNvSpPr>
          <p:nvPr>
            <p:ph type="sldNum" sz="quarter" idx="12"/>
          </p:nvPr>
        </p:nvSpPr>
        <p:spPr/>
        <p:txBody>
          <a:bodyPr/>
          <a:lstStyle/>
          <a:p>
            <a:pPr fontAlgn="base">
              <a:spcBef>
                <a:spcPct val="0"/>
              </a:spcBef>
              <a:spcAft>
                <a:spcPct val="0"/>
              </a:spcAft>
            </a:pPr>
            <a:fld id="{5BF561C3-7C58-4591-9EE5-23976076BFB7}" type="slidenum">
              <a:rPr lang="en-US" altLang="en-US">
                <a:solidFill>
                  <a:srgbClr val="FFFFFF"/>
                </a:solidFill>
                <a:latin typeface="Arial" panose="020B0604020202020204" pitchFamily="34" charset="0"/>
                <a:cs typeface="Arial"/>
              </a:rPr>
              <a:pPr fontAlgn="base">
                <a:spcBef>
                  <a:spcPct val="0"/>
                </a:spcBef>
                <a:spcAft>
                  <a:spcPct val="0"/>
                </a:spcAft>
              </a:pPr>
              <a:t>64</a:t>
            </a:fld>
            <a:endParaRPr lang="en-US" altLang="en-US">
              <a:solidFill>
                <a:srgbClr val="FFFFFF"/>
              </a:solidFill>
              <a:latin typeface="Arial" panose="020B0604020202020204" pitchFamily="34" charset="0"/>
              <a:cs typeface="Arial"/>
            </a:endParaRPr>
          </a:p>
        </p:txBody>
      </p:sp>
      <p:sp>
        <p:nvSpPr>
          <p:cNvPr id="7170" name="Rectangle 2">
            <a:extLst>
              <a:ext uri="{FF2B5EF4-FFF2-40B4-BE49-F238E27FC236}">
                <a16:creationId xmlns:a16="http://schemas.microsoft.com/office/drawing/2014/main" id="{EEAB1353-2E9F-45B8-B37F-942585494717}"/>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II. He Is A Counterfeiter Of God</a:t>
            </a:r>
          </a:p>
        </p:txBody>
      </p:sp>
      <p:sp>
        <p:nvSpPr>
          <p:cNvPr id="7171" name="Rectangle 3">
            <a:extLst>
              <a:ext uri="{FF2B5EF4-FFF2-40B4-BE49-F238E27FC236}">
                <a16:creationId xmlns:a16="http://schemas.microsoft.com/office/drawing/2014/main" id="{9734BE66-8202-47F4-8F5A-CB1437CD4EE3}"/>
              </a:ext>
            </a:extLst>
          </p:cNvPr>
          <p:cNvSpPr>
            <a:spLocks noGrp="1" noChangeArrowheads="1"/>
          </p:cNvSpPr>
          <p:nvPr>
            <p:ph type="body" idx="1"/>
          </p:nvPr>
        </p:nvSpPr>
        <p:spPr/>
        <p:txBody>
          <a:bodyPr/>
          <a:lstStyle/>
          <a:p>
            <a:r>
              <a:rPr lang="en-US" altLang="en-US" dirty="0">
                <a:solidFill>
                  <a:srgbClr val="FFFF00"/>
                </a:solidFill>
                <a:effectLst>
                  <a:outerShdw blurRad="38100" dist="38100" dir="2700000" algn="tl">
                    <a:srgbClr val="000000">
                      <a:alpha val="43137"/>
                    </a:srgbClr>
                  </a:outerShdw>
                </a:effectLst>
              </a:rPr>
              <a:t>2 Cor. 11:13-15</a:t>
            </a:r>
          </a:p>
        </p:txBody>
      </p:sp>
    </p:spTree>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05F552F-1E24-4FBB-8F15-CC21504F8950}"/>
              </a:ext>
            </a:extLst>
          </p:cNvPr>
          <p:cNvSpPr>
            <a:spLocks noGrp="1"/>
          </p:cNvSpPr>
          <p:nvPr>
            <p:ph type="sldNum" sz="quarter" idx="12"/>
          </p:nvPr>
        </p:nvSpPr>
        <p:spPr/>
        <p:txBody>
          <a:bodyPr/>
          <a:lstStyle/>
          <a:p>
            <a:pPr fontAlgn="base">
              <a:spcBef>
                <a:spcPct val="0"/>
              </a:spcBef>
              <a:spcAft>
                <a:spcPct val="0"/>
              </a:spcAft>
            </a:pPr>
            <a:fld id="{43CBE4B2-0AB7-44DB-9A2C-51FB1010BB62}" type="slidenum">
              <a:rPr lang="en-US" altLang="en-US">
                <a:solidFill>
                  <a:srgbClr val="FFFFFF"/>
                </a:solidFill>
                <a:latin typeface="Arial" panose="020B0604020202020204" pitchFamily="34" charset="0"/>
                <a:cs typeface="Arial"/>
              </a:rPr>
              <a:pPr fontAlgn="base">
                <a:spcBef>
                  <a:spcPct val="0"/>
                </a:spcBef>
                <a:spcAft>
                  <a:spcPct val="0"/>
                </a:spcAft>
              </a:pPr>
              <a:t>65</a:t>
            </a:fld>
            <a:endParaRPr lang="en-US" altLang="en-US">
              <a:solidFill>
                <a:srgbClr val="FFFFFF"/>
              </a:solidFill>
              <a:latin typeface="Arial" panose="020B0604020202020204" pitchFamily="34" charset="0"/>
              <a:cs typeface="Arial"/>
            </a:endParaRPr>
          </a:p>
        </p:txBody>
      </p:sp>
      <p:sp>
        <p:nvSpPr>
          <p:cNvPr id="25602" name="Rectangle 2">
            <a:extLst>
              <a:ext uri="{FF2B5EF4-FFF2-40B4-BE49-F238E27FC236}">
                <a16:creationId xmlns:a16="http://schemas.microsoft.com/office/drawing/2014/main" id="{064FF56B-1496-4A94-AB40-0E1802E7D742}"/>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II. He Is A Counterfeit Of God</a:t>
            </a:r>
          </a:p>
        </p:txBody>
      </p:sp>
      <p:sp>
        <p:nvSpPr>
          <p:cNvPr id="25603" name="Rectangle 3">
            <a:extLst>
              <a:ext uri="{FF2B5EF4-FFF2-40B4-BE49-F238E27FC236}">
                <a16:creationId xmlns:a16="http://schemas.microsoft.com/office/drawing/2014/main" id="{8024C195-806D-480C-A988-76C5037396C9}"/>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He has counterfeit: gods, religions, </a:t>
            </a:r>
            <a:r>
              <a:rPr lang="en-US" altLang="en-US" sz="4800" dirty="0">
                <a:solidFill>
                  <a:srgbClr val="FFFF00"/>
                </a:solidFill>
                <a:effectLst>
                  <a:outerShdw blurRad="38100" dist="38100" dir="2700000" algn="tl">
                    <a:srgbClr val="000000">
                      <a:alpha val="43137"/>
                    </a:srgbClr>
                  </a:outerShdw>
                </a:effectLst>
              </a:rPr>
              <a:t>churches</a:t>
            </a:r>
            <a:r>
              <a:rPr lang="en-US" altLang="en-US" dirty="0">
                <a:effectLst>
                  <a:outerShdw blurRad="38100" dist="38100" dir="2700000" algn="tl">
                    <a:srgbClr val="000000">
                      <a:alpha val="43137"/>
                    </a:srgbClr>
                  </a:outerShdw>
                </a:effectLst>
              </a:rPr>
              <a:t>, Bibles, </a:t>
            </a:r>
          </a:p>
          <a:p>
            <a:r>
              <a:rPr lang="en-US" altLang="en-US" dirty="0">
                <a:effectLst>
                  <a:outerShdw blurRad="38100" dist="38100" dir="2700000" algn="tl">
                    <a:srgbClr val="000000">
                      <a:alpha val="43137"/>
                    </a:srgbClr>
                  </a:outerShdw>
                </a:effectLst>
              </a:rPr>
              <a:t>He is content with men practicing idolatry or being involved in </a:t>
            </a:r>
            <a:r>
              <a:rPr lang="en-US" altLang="en-US" sz="4800" dirty="0">
                <a:solidFill>
                  <a:srgbClr val="FFFF00"/>
                </a:solidFill>
                <a:effectLst>
                  <a:outerShdw blurRad="38100" dist="38100" dir="2700000" algn="tl">
                    <a:srgbClr val="000000">
                      <a:alpha val="43137"/>
                    </a:srgbClr>
                  </a:outerShdw>
                </a:effectLst>
              </a:rPr>
              <a:t>false</a:t>
            </a:r>
            <a:r>
              <a:rPr lang="en-US" altLang="en-US" dirty="0">
                <a:effectLst>
                  <a:outerShdw blurRad="38100" dist="38100" dir="2700000" algn="tl">
                    <a:srgbClr val="000000">
                      <a:alpha val="43137"/>
                    </a:srgbClr>
                  </a:outerShdw>
                </a:effectLst>
              </a:rPr>
              <a:t> religions</a:t>
            </a:r>
          </a:p>
        </p:txBody>
      </p:sp>
    </p:spTree>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68DB038-209E-4B71-9460-59165A2EC5B3}"/>
              </a:ext>
            </a:extLst>
          </p:cNvPr>
          <p:cNvSpPr>
            <a:spLocks noGrp="1"/>
          </p:cNvSpPr>
          <p:nvPr>
            <p:ph type="sldNum" sz="quarter" idx="12"/>
          </p:nvPr>
        </p:nvSpPr>
        <p:spPr/>
        <p:txBody>
          <a:bodyPr/>
          <a:lstStyle/>
          <a:p>
            <a:pPr fontAlgn="base">
              <a:spcBef>
                <a:spcPct val="0"/>
              </a:spcBef>
              <a:spcAft>
                <a:spcPct val="0"/>
              </a:spcAft>
            </a:pPr>
            <a:fld id="{34335DCF-C8AB-4E53-BA12-46013A5B2906}" type="slidenum">
              <a:rPr lang="en-US" altLang="en-US">
                <a:solidFill>
                  <a:srgbClr val="FFFFFF"/>
                </a:solidFill>
                <a:latin typeface="Arial" panose="020B0604020202020204" pitchFamily="34" charset="0"/>
                <a:cs typeface="Arial"/>
              </a:rPr>
              <a:pPr fontAlgn="base">
                <a:spcBef>
                  <a:spcPct val="0"/>
                </a:spcBef>
                <a:spcAft>
                  <a:spcPct val="0"/>
                </a:spcAft>
              </a:pPr>
              <a:t>66</a:t>
            </a:fld>
            <a:endParaRPr lang="en-US" altLang="en-US">
              <a:solidFill>
                <a:srgbClr val="FFFFFF"/>
              </a:solidFill>
              <a:latin typeface="Arial" panose="020B0604020202020204" pitchFamily="34" charset="0"/>
              <a:cs typeface="Arial"/>
            </a:endParaRPr>
          </a:p>
        </p:txBody>
      </p:sp>
      <p:sp>
        <p:nvSpPr>
          <p:cNvPr id="26626" name="Rectangle 2">
            <a:extLst>
              <a:ext uri="{FF2B5EF4-FFF2-40B4-BE49-F238E27FC236}">
                <a16:creationId xmlns:a16="http://schemas.microsoft.com/office/drawing/2014/main" id="{3829119B-0ACC-4ABD-8AE6-0C01EC31C7F8}"/>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II. He Is A Counterfeit Of God</a:t>
            </a:r>
          </a:p>
        </p:txBody>
      </p:sp>
      <p:sp>
        <p:nvSpPr>
          <p:cNvPr id="26627" name="Rectangle 3">
            <a:extLst>
              <a:ext uri="{FF2B5EF4-FFF2-40B4-BE49-F238E27FC236}">
                <a16:creationId xmlns:a16="http://schemas.microsoft.com/office/drawing/2014/main" id="{F957A517-7BB2-418A-9066-94D87302F6DF}"/>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The only way to determine the genuine and the fake is by the </a:t>
            </a:r>
            <a:r>
              <a:rPr lang="en-US" altLang="en-US" sz="4400" dirty="0">
                <a:solidFill>
                  <a:srgbClr val="FFFF00"/>
                </a:solidFill>
                <a:effectLst>
                  <a:outerShdw blurRad="38100" dist="38100" dir="2700000" algn="tl">
                    <a:srgbClr val="000000">
                      <a:alpha val="43137"/>
                    </a:srgbClr>
                  </a:outerShdw>
                </a:effectLst>
              </a:rPr>
              <a:t>word</a:t>
            </a:r>
            <a:r>
              <a:rPr lang="en-US" altLang="en-US" dirty="0">
                <a:effectLst>
                  <a:outerShdw blurRad="38100" dist="38100" dir="2700000" algn="tl">
                    <a:srgbClr val="000000">
                      <a:alpha val="43137"/>
                    </a:srgbClr>
                  </a:outerShdw>
                </a:effectLst>
              </a:rPr>
              <a:t> of God </a:t>
            </a:r>
          </a:p>
          <a:p>
            <a:r>
              <a:rPr lang="en-US" altLang="en-US" dirty="0">
                <a:solidFill>
                  <a:srgbClr val="FFFF00"/>
                </a:solidFill>
                <a:effectLst>
                  <a:outerShdw blurRad="38100" dist="38100" dir="2700000" algn="tl">
                    <a:srgbClr val="000000">
                      <a:alpha val="43137"/>
                    </a:srgbClr>
                  </a:outerShdw>
                </a:effectLst>
              </a:rPr>
              <a:t>1 Jn. 4:1</a:t>
            </a:r>
          </a:p>
          <a:p>
            <a:r>
              <a:rPr lang="en-US" altLang="en-US" dirty="0">
                <a:solidFill>
                  <a:srgbClr val="FFFF00"/>
                </a:solidFill>
                <a:effectLst>
                  <a:outerShdw blurRad="38100" dist="38100" dir="2700000" algn="tl">
                    <a:srgbClr val="000000">
                      <a:alpha val="43137"/>
                    </a:srgbClr>
                  </a:outerShdw>
                </a:effectLst>
              </a:rPr>
              <a:t>1 Th. 5:21</a:t>
            </a:r>
          </a:p>
          <a:p>
            <a:endParaRPr lang="en-US" altLang="en-US" dirty="0"/>
          </a:p>
        </p:txBody>
      </p:sp>
    </p:spTree>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841769C-0DA2-4F6A-A54A-988F5016B253}"/>
              </a:ext>
            </a:extLst>
          </p:cNvPr>
          <p:cNvSpPr>
            <a:spLocks noGrp="1"/>
          </p:cNvSpPr>
          <p:nvPr>
            <p:ph type="sldNum" sz="quarter" idx="12"/>
          </p:nvPr>
        </p:nvSpPr>
        <p:spPr/>
        <p:txBody>
          <a:bodyPr/>
          <a:lstStyle/>
          <a:p>
            <a:pPr fontAlgn="base">
              <a:spcBef>
                <a:spcPct val="0"/>
              </a:spcBef>
              <a:spcAft>
                <a:spcPct val="0"/>
              </a:spcAft>
            </a:pPr>
            <a:fld id="{96E4C750-7E9C-4C58-871A-A19E4799A844}" type="slidenum">
              <a:rPr lang="en-US" altLang="en-US">
                <a:solidFill>
                  <a:srgbClr val="FFFFFF"/>
                </a:solidFill>
                <a:latin typeface="Arial" panose="020B0604020202020204" pitchFamily="34" charset="0"/>
                <a:cs typeface="Arial"/>
              </a:rPr>
              <a:pPr fontAlgn="base">
                <a:spcBef>
                  <a:spcPct val="0"/>
                </a:spcBef>
                <a:spcAft>
                  <a:spcPct val="0"/>
                </a:spcAft>
              </a:pPr>
              <a:t>67</a:t>
            </a:fld>
            <a:endParaRPr lang="en-US" altLang="en-US">
              <a:solidFill>
                <a:srgbClr val="FFFFFF"/>
              </a:solidFill>
              <a:latin typeface="Arial" panose="020B0604020202020204" pitchFamily="34" charset="0"/>
              <a:cs typeface="Arial"/>
            </a:endParaRPr>
          </a:p>
        </p:txBody>
      </p:sp>
      <p:sp>
        <p:nvSpPr>
          <p:cNvPr id="8194" name="Rectangle 2">
            <a:extLst>
              <a:ext uri="{FF2B5EF4-FFF2-40B4-BE49-F238E27FC236}">
                <a16:creationId xmlns:a16="http://schemas.microsoft.com/office/drawing/2014/main" id="{A7567093-A9ED-4B37-86B3-7893CB4CE4E4}"/>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III. He Is Liar, Deceiver &amp; Murderer</a:t>
            </a:r>
          </a:p>
        </p:txBody>
      </p:sp>
      <p:sp>
        <p:nvSpPr>
          <p:cNvPr id="8195" name="Rectangle 3">
            <a:extLst>
              <a:ext uri="{FF2B5EF4-FFF2-40B4-BE49-F238E27FC236}">
                <a16:creationId xmlns:a16="http://schemas.microsoft.com/office/drawing/2014/main" id="{73AB188D-14B8-44DB-83F4-CFB3EDF2A856}"/>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Since Eden he has been </a:t>
            </a:r>
            <a:r>
              <a:rPr lang="en-US" altLang="en-US" sz="4800" dirty="0">
                <a:solidFill>
                  <a:srgbClr val="FFFF00"/>
                </a:solidFill>
                <a:effectLst>
                  <a:outerShdw blurRad="38100" dist="38100" dir="2700000" algn="tl">
                    <a:srgbClr val="000000">
                      <a:alpha val="43137"/>
                    </a:srgbClr>
                  </a:outerShdw>
                </a:effectLst>
              </a:rPr>
              <a:t>lying </a:t>
            </a:r>
            <a:r>
              <a:rPr lang="en-US" altLang="en-US" dirty="0">
                <a:effectLst>
                  <a:outerShdw blurRad="38100" dist="38100" dir="2700000" algn="tl">
                    <a:srgbClr val="000000">
                      <a:alpha val="43137"/>
                    </a:srgbClr>
                  </a:outerShdw>
                </a:effectLst>
              </a:rPr>
              <a:t>to mankind</a:t>
            </a:r>
          </a:p>
          <a:p>
            <a:r>
              <a:rPr lang="en-US" altLang="en-US" dirty="0">
                <a:solidFill>
                  <a:srgbClr val="FFFF00"/>
                </a:solidFill>
                <a:effectLst>
                  <a:outerShdw blurRad="38100" dist="38100" dir="2700000" algn="tl">
                    <a:srgbClr val="000000">
                      <a:alpha val="43137"/>
                    </a:srgbClr>
                  </a:outerShdw>
                </a:effectLst>
              </a:rPr>
              <a:t>Jn. 8:44</a:t>
            </a:r>
          </a:p>
        </p:txBody>
      </p:sp>
    </p:spTree>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E8AA872-DD39-4624-B3F3-5B8CA96B7ED9}"/>
              </a:ext>
            </a:extLst>
          </p:cNvPr>
          <p:cNvSpPr>
            <a:spLocks noGrp="1"/>
          </p:cNvSpPr>
          <p:nvPr>
            <p:ph type="sldNum" sz="quarter" idx="12"/>
          </p:nvPr>
        </p:nvSpPr>
        <p:spPr/>
        <p:txBody>
          <a:bodyPr/>
          <a:lstStyle/>
          <a:p>
            <a:pPr fontAlgn="base">
              <a:spcBef>
                <a:spcPct val="0"/>
              </a:spcBef>
              <a:spcAft>
                <a:spcPct val="0"/>
              </a:spcAft>
            </a:pPr>
            <a:fld id="{CC88CD07-0CDD-4C8C-9179-946B6CBD8B82}" type="slidenum">
              <a:rPr lang="en-US" altLang="en-US">
                <a:solidFill>
                  <a:srgbClr val="FFFFFF"/>
                </a:solidFill>
                <a:latin typeface="Arial" panose="020B0604020202020204" pitchFamily="34" charset="0"/>
                <a:cs typeface="Arial"/>
              </a:rPr>
              <a:pPr fontAlgn="base">
                <a:spcBef>
                  <a:spcPct val="0"/>
                </a:spcBef>
                <a:spcAft>
                  <a:spcPct val="0"/>
                </a:spcAft>
              </a:pPr>
              <a:t>68</a:t>
            </a:fld>
            <a:endParaRPr lang="en-US" altLang="en-US">
              <a:solidFill>
                <a:srgbClr val="FFFFFF"/>
              </a:solidFill>
              <a:latin typeface="Arial" panose="020B0604020202020204" pitchFamily="34" charset="0"/>
              <a:cs typeface="Arial"/>
            </a:endParaRPr>
          </a:p>
        </p:txBody>
      </p:sp>
      <p:sp>
        <p:nvSpPr>
          <p:cNvPr id="28674" name="Rectangle 2">
            <a:extLst>
              <a:ext uri="{FF2B5EF4-FFF2-40B4-BE49-F238E27FC236}">
                <a16:creationId xmlns:a16="http://schemas.microsoft.com/office/drawing/2014/main" id="{53C65BB3-1D0F-44C5-BADD-51931AF3E11E}"/>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III. He Is Liar, Deceiver &amp; Murderer</a:t>
            </a:r>
          </a:p>
        </p:txBody>
      </p:sp>
      <p:sp>
        <p:nvSpPr>
          <p:cNvPr id="28675" name="Rectangle 3">
            <a:extLst>
              <a:ext uri="{FF2B5EF4-FFF2-40B4-BE49-F238E27FC236}">
                <a16:creationId xmlns:a16="http://schemas.microsoft.com/office/drawing/2014/main" id="{2BC937C0-FA67-4150-9963-89A8BA991702}"/>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He introduced </a:t>
            </a:r>
            <a:r>
              <a:rPr lang="en-US" altLang="en-US" sz="4800" dirty="0">
                <a:solidFill>
                  <a:srgbClr val="FFFF00"/>
                </a:solidFill>
                <a:effectLst>
                  <a:outerShdw blurRad="38100" dist="38100" dir="2700000" algn="tl">
                    <a:srgbClr val="000000">
                      <a:alpha val="43137"/>
                    </a:srgbClr>
                  </a:outerShdw>
                </a:effectLst>
              </a:rPr>
              <a:t>death</a:t>
            </a:r>
            <a:r>
              <a:rPr lang="en-US" altLang="en-US" dirty="0">
                <a:effectLst>
                  <a:outerShdw blurRad="38100" dist="38100" dir="2700000" algn="tl">
                    <a:srgbClr val="000000">
                      <a:alpha val="43137"/>
                    </a:srgbClr>
                  </a:outerShdw>
                </a:effectLst>
              </a:rPr>
              <a:t> into the world</a:t>
            </a:r>
          </a:p>
          <a:p>
            <a:r>
              <a:rPr lang="en-US" altLang="en-US" dirty="0">
                <a:solidFill>
                  <a:srgbClr val="FFFF00"/>
                </a:solidFill>
                <a:effectLst>
                  <a:outerShdw blurRad="38100" dist="38100" dir="2700000" algn="tl">
                    <a:srgbClr val="000000">
                      <a:alpha val="43137"/>
                    </a:srgbClr>
                  </a:outerShdw>
                </a:effectLst>
              </a:rPr>
              <a:t>2 Cor. 11:3</a:t>
            </a:r>
          </a:p>
        </p:txBody>
      </p:sp>
    </p:spTree>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A7BE532-66DB-48A4-8400-BA34EE7CC241}"/>
              </a:ext>
            </a:extLst>
          </p:cNvPr>
          <p:cNvSpPr>
            <a:spLocks noGrp="1"/>
          </p:cNvSpPr>
          <p:nvPr>
            <p:ph type="sldNum" sz="quarter" idx="12"/>
          </p:nvPr>
        </p:nvSpPr>
        <p:spPr/>
        <p:txBody>
          <a:bodyPr/>
          <a:lstStyle/>
          <a:p>
            <a:pPr fontAlgn="base">
              <a:spcBef>
                <a:spcPct val="0"/>
              </a:spcBef>
              <a:spcAft>
                <a:spcPct val="0"/>
              </a:spcAft>
            </a:pPr>
            <a:fld id="{F733CCF9-6FE0-4F2A-8DE0-6B2787439A70}" type="slidenum">
              <a:rPr lang="en-US" altLang="en-US">
                <a:solidFill>
                  <a:srgbClr val="FFFFFF"/>
                </a:solidFill>
                <a:latin typeface="Arial" panose="020B0604020202020204" pitchFamily="34" charset="0"/>
                <a:cs typeface="Arial"/>
              </a:rPr>
              <a:pPr fontAlgn="base">
                <a:spcBef>
                  <a:spcPct val="0"/>
                </a:spcBef>
                <a:spcAft>
                  <a:spcPct val="0"/>
                </a:spcAft>
              </a:pPr>
              <a:t>69</a:t>
            </a:fld>
            <a:endParaRPr lang="en-US" altLang="en-US">
              <a:solidFill>
                <a:srgbClr val="FFFFFF"/>
              </a:solidFill>
              <a:latin typeface="Arial" panose="020B0604020202020204" pitchFamily="34" charset="0"/>
              <a:cs typeface="Arial"/>
            </a:endParaRPr>
          </a:p>
        </p:txBody>
      </p:sp>
      <p:sp>
        <p:nvSpPr>
          <p:cNvPr id="9218" name="Rectangle 2">
            <a:extLst>
              <a:ext uri="{FF2B5EF4-FFF2-40B4-BE49-F238E27FC236}">
                <a16:creationId xmlns:a16="http://schemas.microsoft.com/office/drawing/2014/main" id="{958EA4DC-D198-4A71-B064-05888273D9C0}"/>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IV. He Is The Ruler Of This World</a:t>
            </a:r>
          </a:p>
        </p:txBody>
      </p:sp>
      <p:sp>
        <p:nvSpPr>
          <p:cNvPr id="9219" name="Rectangle 3">
            <a:extLst>
              <a:ext uri="{FF2B5EF4-FFF2-40B4-BE49-F238E27FC236}">
                <a16:creationId xmlns:a16="http://schemas.microsoft.com/office/drawing/2014/main" id="{0E9B0B42-351C-4F15-90BC-68044E872FC8}"/>
              </a:ext>
            </a:extLst>
          </p:cNvPr>
          <p:cNvSpPr>
            <a:spLocks noGrp="1" noChangeArrowheads="1"/>
          </p:cNvSpPr>
          <p:nvPr>
            <p:ph type="body" idx="1"/>
          </p:nvPr>
        </p:nvSpPr>
        <p:spPr/>
        <p:txBody>
          <a:bodyPr/>
          <a:lstStyle/>
          <a:p>
            <a:r>
              <a:rPr lang="en-US" altLang="en-US" dirty="0">
                <a:solidFill>
                  <a:srgbClr val="FFFF00"/>
                </a:solidFill>
                <a:effectLst>
                  <a:outerShdw blurRad="38100" dist="38100" dir="2700000" algn="tl">
                    <a:srgbClr val="000000">
                      <a:alpha val="43137"/>
                    </a:srgbClr>
                  </a:outerShdw>
                </a:effectLst>
              </a:rPr>
              <a:t>Jn. 12:31</a:t>
            </a:r>
          </a:p>
          <a:p>
            <a:r>
              <a:rPr lang="en-US" altLang="en-US" dirty="0">
                <a:solidFill>
                  <a:srgbClr val="FFFF00"/>
                </a:solidFill>
                <a:effectLst>
                  <a:outerShdw blurRad="38100" dist="38100" dir="2700000" algn="tl">
                    <a:srgbClr val="000000">
                      <a:alpha val="43137"/>
                    </a:srgbClr>
                  </a:outerShdw>
                </a:effectLst>
              </a:rPr>
              <a:t>2 Cor. 4:4</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450422"/>
          </a:xfrm>
          <a:solidFill>
            <a:schemeClr val="accent2">
              <a:lumMod val="20000"/>
              <a:lumOff val="80000"/>
            </a:schemeClr>
          </a:solidFill>
        </p:spPr>
        <p:txBody>
          <a:bodyPr>
            <a:normAutofit fontScale="90000"/>
          </a:bodyPr>
          <a:lstStyle/>
          <a:p>
            <a:endParaRPr lang="en-US" dirty="0"/>
          </a:p>
        </p:txBody>
      </p:sp>
      <p:sp>
        <p:nvSpPr>
          <p:cNvPr id="3" name="Content Placeholder 2">
            <a:extLst>
              <a:ext uri="{FF2B5EF4-FFF2-40B4-BE49-F238E27FC236}">
                <a16:creationId xmlns:a16="http://schemas.microsoft.com/office/drawing/2014/main" id="{14427A35-8331-41B1-96ED-CB54C1D3E0B5}"/>
              </a:ext>
            </a:extLst>
          </p:cNvPr>
          <p:cNvSpPr>
            <a:spLocks noGrp="1"/>
          </p:cNvSpPr>
          <p:nvPr>
            <p:ph idx="1"/>
          </p:nvPr>
        </p:nvSpPr>
        <p:spPr>
          <a:xfrm>
            <a:off x="242595" y="693018"/>
            <a:ext cx="11719249" cy="5922385"/>
          </a:xfrm>
          <a:solidFill>
            <a:schemeClr val="accent2">
              <a:lumMod val="20000"/>
              <a:lumOff val="80000"/>
            </a:schemeClr>
          </a:solidFill>
          <a:ln>
            <a:noFill/>
          </a:ln>
        </p:spPr>
        <p:txBody>
          <a:bodyPr>
            <a:normAutofit/>
          </a:bodyPr>
          <a:lstStyle/>
          <a:p>
            <a:pPr marL="0" marR="0">
              <a:lnSpc>
                <a:spcPct val="107000"/>
              </a:lnSpc>
              <a:spcBef>
                <a:spcPts val="0"/>
              </a:spcBef>
              <a:spcAft>
                <a:spcPts val="800"/>
              </a:spcAft>
            </a:pPr>
            <a:r>
              <a:rPr lang="en-US" sz="2400" b="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The complete impotence of the naturalistic historian of religions in dealing with demonological facts is emphasized when the precise nature of those phenomena is analyzed. The sphere is that of evil supernaturalism. The phenomena may accordingly be described first as "supernatural," second as "evil." In this twofold characterization appears the double difficulty of the subject and the twin reason for the naturalistic historian's incompetence to handle the facts of the case. Knowledge of the supernatural can only come through supernatural revelation, since it is above and beyond natural law. Further,    it is obvious that revealed truth can be understood only through faith in the revelation and hence in the Revealer. Faith implies humble realization of creaturely limitation, as well as clear apperception of God's infinite wisdom. Rejection of the supernatural is per se unbelief, which cuts off contact with God and shuts up the revelation.</a:t>
            </a:r>
          </a:p>
          <a:p>
            <a:pPr marL="0" marR="0">
              <a:lnSpc>
                <a:spcPct val="107000"/>
              </a:lnSpc>
              <a:spcBef>
                <a:spcPts val="0"/>
              </a:spcBef>
              <a:spcAft>
                <a:spcPts val="800"/>
              </a:spcAft>
            </a:pPr>
            <a:endPar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rPr>
              <a:t>Merrill F. Unger. Biblical Demonology: A Study of Spiritual Forces at Work Today (Kindle Location 157). Kindle Edition.  </a:t>
            </a:r>
          </a:p>
          <a:p>
            <a:pPr marL="0" marR="0">
              <a:lnSpc>
                <a:spcPct val="107000"/>
              </a:lnSpc>
              <a:spcBef>
                <a:spcPts val="0"/>
              </a:spcBef>
              <a:spcAft>
                <a:spcPts val="800"/>
              </a:spcAft>
            </a:pPr>
            <a:endParaRPr lang="en-US" sz="18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7606490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4BAB0E6-2230-4767-8904-D0A7E9FA6EDB}"/>
              </a:ext>
            </a:extLst>
          </p:cNvPr>
          <p:cNvSpPr>
            <a:spLocks noGrp="1"/>
          </p:cNvSpPr>
          <p:nvPr>
            <p:ph type="sldNum" sz="quarter" idx="12"/>
          </p:nvPr>
        </p:nvSpPr>
        <p:spPr/>
        <p:txBody>
          <a:bodyPr/>
          <a:lstStyle/>
          <a:p>
            <a:pPr fontAlgn="base">
              <a:spcBef>
                <a:spcPct val="0"/>
              </a:spcBef>
              <a:spcAft>
                <a:spcPct val="0"/>
              </a:spcAft>
            </a:pPr>
            <a:fld id="{E18606A2-8915-4A60-9350-A705C082BAB7}" type="slidenum">
              <a:rPr lang="en-US" altLang="en-US">
                <a:solidFill>
                  <a:srgbClr val="FFFFFF"/>
                </a:solidFill>
                <a:latin typeface="Arial" panose="020B0604020202020204" pitchFamily="34" charset="0"/>
                <a:cs typeface="Arial"/>
              </a:rPr>
              <a:pPr fontAlgn="base">
                <a:spcBef>
                  <a:spcPct val="0"/>
                </a:spcBef>
                <a:spcAft>
                  <a:spcPct val="0"/>
                </a:spcAft>
              </a:pPr>
              <a:t>70</a:t>
            </a:fld>
            <a:endParaRPr lang="en-US" altLang="en-US">
              <a:solidFill>
                <a:srgbClr val="FFFFFF"/>
              </a:solidFill>
              <a:latin typeface="Arial" panose="020B0604020202020204" pitchFamily="34" charset="0"/>
              <a:cs typeface="Arial"/>
            </a:endParaRPr>
          </a:p>
        </p:txBody>
      </p:sp>
      <p:sp>
        <p:nvSpPr>
          <p:cNvPr id="30722" name="Rectangle 2">
            <a:extLst>
              <a:ext uri="{FF2B5EF4-FFF2-40B4-BE49-F238E27FC236}">
                <a16:creationId xmlns:a16="http://schemas.microsoft.com/office/drawing/2014/main" id="{FD2ECC37-EAEF-4326-89A9-EAF22D90E071}"/>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IV. He Is The Ruler Of This World</a:t>
            </a:r>
          </a:p>
        </p:txBody>
      </p:sp>
      <p:sp>
        <p:nvSpPr>
          <p:cNvPr id="30723" name="Rectangle 3">
            <a:extLst>
              <a:ext uri="{FF2B5EF4-FFF2-40B4-BE49-F238E27FC236}">
                <a16:creationId xmlns:a16="http://schemas.microsoft.com/office/drawing/2014/main" id="{7E84AFF5-DC8D-486A-8EF8-E1143D5A9843}"/>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He has more </a:t>
            </a:r>
            <a:r>
              <a:rPr lang="en-US" altLang="en-US" sz="4800" dirty="0">
                <a:solidFill>
                  <a:srgbClr val="FFFF00"/>
                </a:solidFill>
                <a:effectLst>
                  <a:outerShdw blurRad="38100" dist="38100" dir="2700000" algn="tl">
                    <a:srgbClr val="000000">
                      <a:alpha val="43137"/>
                    </a:srgbClr>
                  </a:outerShdw>
                </a:effectLst>
              </a:rPr>
              <a:t>followers </a:t>
            </a:r>
            <a:r>
              <a:rPr lang="en-US" altLang="en-US" dirty="0">
                <a:effectLst>
                  <a:outerShdw blurRad="38100" dist="38100" dir="2700000" algn="tl">
                    <a:srgbClr val="000000">
                      <a:alpha val="43137"/>
                    </a:srgbClr>
                  </a:outerShdw>
                </a:effectLst>
              </a:rPr>
              <a:t>presently than God does</a:t>
            </a:r>
          </a:p>
          <a:p>
            <a:r>
              <a:rPr lang="en-US" altLang="en-US" dirty="0">
                <a:solidFill>
                  <a:srgbClr val="FFFF00"/>
                </a:solidFill>
                <a:effectLst>
                  <a:outerShdw blurRad="38100" dist="38100" dir="2700000" algn="tl">
                    <a:srgbClr val="000000">
                      <a:alpha val="43137"/>
                    </a:srgbClr>
                  </a:outerShdw>
                </a:effectLst>
              </a:rPr>
              <a:t>Mt. 7:13-14</a:t>
            </a:r>
          </a:p>
        </p:txBody>
      </p:sp>
    </p:spTree>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A76B3F-3960-4ABC-9D3B-6C91E0330E15}"/>
              </a:ext>
            </a:extLst>
          </p:cNvPr>
          <p:cNvSpPr>
            <a:spLocks noGrp="1"/>
          </p:cNvSpPr>
          <p:nvPr>
            <p:ph type="sldNum" sz="quarter" idx="12"/>
          </p:nvPr>
        </p:nvSpPr>
        <p:spPr/>
        <p:txBody>
          <a:bodyPr/>
          <a:lstStyle/>
          <a:p>
            <a:pPr fontAlgn="base">
              <a:spcBef>
                <a:spcPct val="0"/>
              </a:spcBef>
              <a:spcAft>
                <a:spcPct val="0"/>
              </a:spcAft>
            </a:pPr>
            <a:fld id="{F7DCD8F2-3041-47FF-A403-CCA77F145813}" type="slidenum">
              <a:rPr lang="en-US" altLang="en-US">
                <a:solidFill>
                  <a:srgbClr val="FFFFFF"/>
                </a:solidFill>
                <a:latin typeface="Arial" panose="020B0604020202020204" pitchFamily="34" charset="0"/>
                <a:cs typeface="Arial"/>
              </a:rPr>
              <a:pPr fontAlgn="base">
                <a:spcBef>
                  <a:spcPct val="0"/>
                </a:spcBef>
                <a:spcAft>
                  <a:spcPct val="0"/>
                </a:spcAft>
              </a:pPr>
              <a:t>71</a:t>
            </a:fld>
            <a:endParaRPr lang="en-US" altLang="en-US">
              <a:solidFill>
                <a:srgbClr val="FFFFFF"/>
              </a:solidFill>
              <a:latin typeface="Arial" panose="020B0604020202020204" pitchFamily="34" charset="0"/>
              <a:cs typeface="Arial"/>
            </a:endParaRPr>
          </a:p>
        </p:txBody>
      </p:sp>
      <p:sp>
        <p:nvSpPr>
          <p:cNvPr id="31746" name="Rectangle 2">
            <a:extLst>
              <a:ext uri="{FF2B5EF4-FFF2-40B4-BE49-F238E27FC236}">
                <a16:creationId xmlns:a16="http://schemas.microsoft.com/office/drawing/2014/main" id="{34767B78-F5BB-49FC-B86B-92AB2B108B32}"/>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IV. He Is The Ruler Of This World</a:t>
            </a:r>
          </a:p>
        </p:txBody>
      </p:sp>
      <p:sp>
        <p:nvSpPr>
          <p:cNvPr id="31747" name="Rectangle 3">
            <a:extLst>
              <a:ext uri="{FF2B5EF4-FFF2-40B4-BE49-F238E27FC236}">
                <a16:creationId xmlns:a16="http://schemas.microsoft.com/office/drawing/2014/main" id="{9386551E-6F39-449C-AC70-00026505F789}"/>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Eventually Satan will </a:t>
            </a:r>
            <a:r>
              <a:rPr lang="en-US" altLang="en-US" sz="4800" dirty="0">
                <a:solidFill>
                  <a:srgbClr val="FFFF00"/>
                </a:solidFill>
                <a:effectLst>
                  <a:outerShdw blurRad="38100" dist="38100" dir="2700000" algn="tl">
                    <a:srgbClr val="000000">
                      <a:alpha val="43137"/>
                    </a:srgbClr>
                  </a:outerShdw>
                </a:effectLst>
              </a:rPr>
              <a:t>bow</a:t>
            </a:r>
            <a:r>
              <a:rPr lang="en-US" altLang="en-US" dirty="0">
                <a:effectLst>
                  <a:outerShdw blurRad="38100" dist="38100" dir="2700000" algn="tl">
                    <a:srgbClr val="000000">
                      <a:alpha val="43137"/>
                    </a:srgbClr>
                  </a:outerShdw>
                </a:effectLst>
              </a:rPr>
              <a:t> as will every one of his followers</a:t>
            </a:r>
          </a:p>
          <a:p>
            <a:r>
              <a:rPr lang="en-US" altLang="en-US" dirty="0">
                <a:solidFill>
                  <a:srgbClr val="FFFF00"/>
                </a:solidFill>
                <a:effectLst>
                  <a:outerShdw blurRad="38100" dist="38100" dir="2700000" algn="tl">
                    <a:srgbClr val="000000">
                      <a:alpha val="43137"/>
                    </a:srgbClr>
                  </a:outerShdw>
                </a:effectLst>
              </a:rPr>
              <a:t>Rom. 14:11</a:t>
            </a:r>
          </a:p>
        </p:txBody>
      </p:sp>
    </p:spTree>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5E84133-5734-489F-B12E-7BB60C7CA432}"/>
              </a:ext>
            </a:extLst>
          </p:cNvPr>
          <p:cNvSpPr>
            <a:spLocks noGrp="1"/>
          </p:cNvSpPr>
          <p:nvPr>
            <p:ph type="sldNum" sz="quarter" idx="12"/>
          </p:nvPr>
        </p:nvSpPr>
        <p:spPr/>
        <p:txBody>
          <a:bodyPr/>
          <a:lstStyle/>
          <a:p>
            <a:pPr fontAlgn="base">
              <a:spcBef>
                <a:spcPct val="0"/>
              </a:spcBef>
              <a:spcAft>
                <a:spcPct val="0"/>
              </a:spcAft>
            </a:pPr>
            <a:fld id="{7DF0D841-23D5-4C4C-BBB2-62D7B5E876EA}" type="slidenum">
              <a:rPr lang="en-US" altLang="en-US">
                <a:solidFill>
                  <a:srgbClr val="FFFFFF"/>
                </a:solidFill>
                <a:latin typeface="Arial" panose="020B0604020202020204" pitchFamily="34" charset="0"/>
                <a:cs typeface="Arial"/>
              </a:rPr>
              <a:pPr fontAlgn="base">
                <a:spcBef>
                  <a:spcPct val="0"/>
                </a:spcBef>
                <a:spcAft>
                  <a:spcPct val="0"/>
                </a:spcAft>
              </a:pPr>
              <a:t>72</a:t>
            </a:fld>
            <a:endParaRPr lang="en-US" altLang="en-US">
              <a:solidFill>
                <a:srgbClr val="FFFFFF"/>
              </a:solidFill>
              <a:latin typeface="Arial" panose="020B0604020202020204" pitchFamily="34" charset="0"/>
              <a:cs typeface="Arial"/>
            </a:endParaRPr>
          </a:p>
        </p:txBody>
      </p:sp>
      <p:sp>
        <p:nvSpPr>
          <p:cNvPr id="10242" name="Rectangle 2">
            <a:extLst>
              <a:ext uri="{FF2B5EF4-FFF2-40B4-BE49-F238E27FC236}">
                <a16:creationId xmlns:a16="http://schemas.microsoft.com/office/drawing/2014/main" id="{B643748B-15B5-4BDE-BB51-449359F5B275}"/>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V. He Is Our Adversary</a:t>
            </a:r>
          </a:p>
        </p:txBody>
      </p:sp>
      <p:sp>
        <p:nvSpPr>
          <p:cNvPr id="10243" name="Rectangle 3">
            <a:extLst>
              <a:ext uri="{FF2B5EF4-FFF2-40B4-BE49-F238E27FC236}">
                <a16:creationId xmlns:a16="http://schemas.microsoft.com/office/drawing/2014/main" id="{D5669BE1-70FB-474E-9CF4-3B78F4DB2473}"/>
              </a:ext>
            </a:extLst>
          </p:cNvPr>
          <p:cNvSpPr>
            <a:spLocks noGrp="1" noChangeArrowheads="1"/>
          </p:cNvSpPr>
          <p:nvPr>
            <p:ph type="body" idx="1"/>
          </p:nvPr>
        </p:nvSpPr>
        <p:spPr/>
        <p:txBody>
          <a:bodyPr/>
          <a:lstStyle/>
          <a:p>
            <a:r>
              <a:rPr lang="en-US" altLang="en-US" dirty="0">
                <a:solidFill>
                  <a:srgbClr val="FFFF00"/>
                </a:solidFill>
                <a:effectLst>
                  <a:outerShdw blurRad="38100" dist="38100" dir="2700000" algn="tl">
                    <a:srgbClr val="000000">
                      <a:alpha val="43137"/>
                    </a:srgbClr>
                  </a:outerShdw>
                </a:effectLst>
              </a:rPr>
              <a:t>1 Pet. 5:8-9</a:t>
            </a:r>
          </a:p>
        </p:txBody>
      </p:sp>
    </p:spTree>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C08241-FC57-47D1-8CE0-511CCEFA0295}"/>
              </a:ext>
            </a:extLst>
          </p:cNvPr>
          <p:cNvSpPr>
            <a:spLocks noGrp="1"/>
          </p:cNvSpPr>
          <p:nvPr>
            <p:ph type="sldNum" sz="quarter" idx="12"/>
          </p:nvPr>
        </p:nvSpPr>
        <p:spPr/>
        <p:txBody>
          <a:bodyPr/>
          <a:lstStyle/>
          <a:p>
            <a:pPr fontAlgn="base">
              <a:spcBef>
                <a:spcPct val="0"/>
              </a:spcBef>
              <a:spcAft>
                <a:spcPct val="0"/>
              </a:spcAft>
            </a:pPr>
            <a:fld id="{9118BB06-E828-41C1-8054-45E26E55E32C}" type="slidenum">
              <a:rPr lang="en-US" altLang="en-US">
                <a:solidFill>
                  <a:srgbClr val="FFFFFF"/>
                </a:solidFill>
                <a:latin typeface="Arial" panose="020B0604020202020204" pitchFamily="34" charset="0"/>
                <a:cs typeface="Arial"/>
              </a:rPr>
              <a:pPr fontAlgn="base">
                <a:spcBef>
                  <a:spcPct val="0"/>
                </a:spcBef>
                <a:spcAft>
                  <a:spcPct val="0"/>
                </a:spcAft>
              </a:pPr>
              <a:t>73</a:t>
            </a:fld>
            <a:endParaRPr lang="en-US" altLang="en-US">
              <a:solidFill>
                <a:srgbClr val="FFFFFF"/>
              </a:solidFill>
              <a:latin typeface="Arial" panose="020B0604020202020204" pitchFamily="34" charset="0"/>
              <a:cs typeface="Arial"/>
            </a:endParaRPr>
          </a:p>
        </p:txBody>
      </p:sp>
      <p:sp>
        <p:nvSpPr>
          <p:cNvPr id="33794" name="Rectangle 2">
            <a:extLst>
              <a:ext uri="{FF2B5EF4-FFF2-40B4-BE49-F238E27FC236}">
                <a16:creationId xmlns:a16="http://schemas.microsoft.com/office/drawing/2014/main" id="{9D7E3088-667A-472D-8584-897D5E12CE0A}"/>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V. He Is Our Adversary</a:t>
            </a:r>
          </a:p>
        </p:txBody>
      </p:sp>
      <p:sp>
        <p:nvSpPr>
          <p:cNvPr id="33795" name="Rectangle 3">
            <a:extLst>
              <a:ext uri="{FF2B5EF4-FFF2-40B4-BE49-F238E27FC236}">
                <a16:creationId xmlns:a16="http://schemas.microsoft.com/office/drawing/2014/main" id="{436FC257-F297-488F-AF45-B4026D50ADB3}"/>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The word Satan means adversary!</a:t>
            </a:r>
          </a:p>
          <a:p>
            <a:r>
              <a:rPr lang="en-US" altLang="en-US" dirty="0">
                <a:effectLst>
                  <a:outerShdw blurRad="38100" dist="38100" dir="2700000" algn="tl">
                    <a:srgbClr val="000000">
                      <a:alpha val="43137"/>
                    </a:srgbClr>
                  </a:outerShdw>
                </a:effectLst>
              </a:rPr>
              <a:t>He is always nearby laying </a:t>
            </a:r>
            <a:r>
              <a:rPr lang="en-US" altLang="en-US" sz="4800" dirty="0">
                <a:solidFill>
                  <a:srgbClr val="FFFF00"/>
                </a:solidFill>
                <a:effectLst>
                  <a:outerShdw blurRad="38100" dist="38100" dir="2700000" algn="tl">
                    <a:srgbClr val="000000">
                      <a:alpha val="43137"/>
                    </a:srgbClr>
                  </a:outerShdw>
                </a:effectLst>
              </a:rPr>
              <a:t>traps</a:t>
            </a:r>
            <a:r>
              <a:rPr lang="en-US" altLang="en-US" dirty="0">
                <a:effectLst>
                  <a:outerShdw blurRad="38100" dist="38100" dir="2700000" algn="tl">
                    <a:srgbClr val="000000">
                      <a:alpha val="43137"/>
                    </a:srgbClr>
                  </a:outerShdw>
                </a:effectLst>
              </a:rPr>
              <a:t> for us</a:t>
            </a:r>
          </a:p>
          <a:p>
            <a:r>
              <a:rPr lang="en-US" altLang="en-US" dirty="0">
                <a:solidFill>
                  <a:srgbClr val="FFFF00"/>
                </a:solidFill>
                <a:effectLst>
                  <a:outerShdw blurRad="38100" dist="38100" dir="2700000" algn="tl">
                    <a:srgbClr val="000000">
                      <a:alpha val="43137"/>
                    </a:srgbClr>
                  </a:outerShdw>
                </a:effectLst>
              </a:rPr>
              <a:t>2 Tim. 2:24</a:t>
            </a:r>
          </a:p>
          <a:p>
            <a:r>
              <a:rPr lang="en-US" altLang="en-US" dirty="0">
                <a:solidFill>
                  <a:srgbClr val="FFFF00"/>
                </a:solidFill>
                <a:effectLst>
                  <a:outerShdw blurRad="38100" dist="38100" dir="2700000" algn="tl">
                    <a:srgbClr val="000000">
                      <a:alpha val="43137"/>
                    </a:srgbClr>
                  </a:outerShdw>
                </a:effectLst>
              </a:rPr>
              <a:t>Eph. 6:11-12</a:t>
            </a:r>
          </a:p>
        </p:txBody>
      </p:sp>
    </p:spTree>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398A402-19E1-41C0-A325-95E21AE7408D}"/>
              </a:ext>
            </a:extLst>
          </p:cNvPr>
          <p:cNvSpPr>
            <a:spLocks noGrp="1"/>
          </p:cNvSpPr>
          <p:nvPr>
            <p:ph type="sldNum" sz="quarter" idx="12"/>
          </p:nvPr>
        </p:nvSpPr>
        <p:spPr/>
        <p:txBody>
          <a:bodyPr/>
          <a:lstStyle/>
          <a:p>
            <a:pPr fontAlgn="base">
              <a:spcBef>
                <a:spcPct val="0"/>
              </a:spcBef>
              <a:spcAft>
                <a:spcPct val="0"/>
              </a:spcAft>
            </a:pPr>
            <a:fld id="{6A616949-1103-4B72-8240-6F28C7B3E315}" type="slidenum">
              <a:rPr lang="en-US" altLang="en-US">
                <a:solidFill>
                  <a:srgbClr val="FFFFFF"/>
                </a:solidFill>
                <a:latin typeface="Arial" panose="020B0604020202020204" pitchFamily="34" charset="0"/>
                <a:cs typeface="Arial"/>
              </a:rPr>
              <a:pPr fontAlgn="base">
                <a:spcBef>
                  <a:spcPct val="0"/>
                </a:spcBef>
                <a:spcAft>
                  <a:spcPct val="0"/>
                </a:spcAft>
              </a:pPr>
              <a:t>74</a:t>
            </a:fld>
            <a:endParaRPr lang="en-US" altLang="en-US">
              <a:solidFill>
                <a:srgbClr val="FFFFFF"/>
              </a:solidFill>
              <a:latin typeface="Arial" panose="020B0604020202020204" pitchFamily="34" charset="0"/>
              <a:cs typeface="Arial"/>
            </a:endParaRPr>
          </a:p>
        </p:txBody>
      </p:sp>
      <p:sp>
        <p:nvSpPr>
          <p:cNvPr id="11266" name="Rectangle 2">
            <a:extLst>
              <a:ext uri="{FF2B5EF4-FFF2-40B4-BE49-F238E27FC236}">
                <a16:creationId xmlns:a16="http://schemas.microsoft.com/office/drawing/2014/main" id="{ACE53F87-6E82-4C57-882E-3E0FB62B721C}"/>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VI. He Is A Destroyer</a:t>
            </a:r>
          </a:p>
        </p:txBody>
      </p:sp>
      <p:sp>
        <p:nvSpPr>
          <p:cNvPr id="11267" name="Rectangle 3">
            <a:extLst>
              <a:ext uri="{FF2B5EF4-FFF2-40B4-BE49-F238E27FC236}">
                <a16:creationId xmlns:a16="http://schemas.microsoft.com/office/drawing/2014/main" id="{354A3689-F930-4145-8084-B214649B0B82}"/>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It is his goal to </a:t>
            </a:r>
            <a:r>
              <a:rPr lang="en-US" altLang="en-US" sz="4800" dirty="0">
                <a:solidFill>
                  <a:srgbClr val="FFFF00"/>
                </a:solidFill>
                <a:effectLst>
                  <a:outerShdw blurRad="38100" dist="38100" dir="2700000" algn="tl">
                    <a:srgbClr val="000000">
                      <a:alpha val="43137"/>
                    </a:srgbClr>
                  </a:outerShdw>
                </a:effectLst>
              </a:rPr>
              <a:t>wreck</a:t>
            </a:r>
            <a:r>
              <a:rPr lang="en-US" altLang="en-US" dirty="0">
                <a:effectLst>
                  <a:outerShdw blurRad="38100" dist="38100" dir="2700000" algn="tl">
                    <a:srgbClr val="000000">
                      <a:alpha val="43137"/>
                    </a:srgbClr>
                  </a:outerShdw>
                </a:effectLst>
              </a:rPr>
              <a:t> every couple’s marriage, every person’s health, every minds sanity, etc. </a:t>
            </a:r>
          </a:p>
          <a:p>
            <a:endParaRPr lang="en-US" altLang="en-US" dirty="0"/>
          </a:p>
        </p:txBody>
      </p:sp>
    </p:spTree>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161C4BB-AD97-4825-BC94-969A6D20FFDE}"/>
              </a:ext>
            </a:extLst>
          </p:cNvPr>
          <p:cNvSpPr>
            <a:spLocks noGrp="1"/>
          </p:cNvSpPr>
          <p:nvPr>
            <p:ph type="sldNum" sz="quarter" idx="12"/>
          </p:nvPr>
        </p:nvSpPr>
        <p:spPr/>
        <p:txBody>
          <a:bodyPr/>
          <a:lstStyle/>
          <a:p>
            <a:pPr fontAlgn="base">
              <a:spcBef>
                <a:spcPct val="0"/>
              </a:spcBef>
              <a:spcAft>
                <a:spcPct val="0"/>
              </a:spcAft>
            </a:pPr>
            <a:fld id="{8F2E9AB7-5150-4E4E-A457-669BCF03E789}" type="slidenum">
              <a:rPr lang="en-US" altLang="en-US">
                <a:solidFill>
                  <a:srgbClr val="FFFFFF"/>
                </a:solidFill>
                <a:latin typeface="Arial" panose="020B0604020202020204" pitchFamily="34" charset="0"/>
                <a:cs typeface="Arial"/>
              </a:rPr>
              <a:pPr fontAlgn="base">
                <a:spcBef>
                  <a:spcPct val="0"/>
                </a:spcBef>
                <a:spcAft>
                  <a:spcPct val="0"/>
                </a:spcAft>
              </a:pPr>
              <a:t>75</a:t>
            </a:fld>
            <a:endParaRPr lang="en-US" altLang="en-US">
              <a:solidFill>
                <a:srgbClr val="FFFFFF"/>
              </a:solidFill>
              <a:latin typeface="Arial" panose="020B0604020202020204" pitchFamily="34" charset="0"/>
              <a:cs typeface="Arial"/>
            </a:endParaRPr>
          </a:p>
        </p:txBody>
      </p:sp>
      <p:sp>
        <p:nvSpPr>
          <p:cNvPr id="34818" name="Rectangle 2">
            <a:extLst>
              <a:ext uri="{FF2B5EF4-FFF2-40B4-BE49-F238E27FC236}">
                <a16:creationId xmlns:a16="http://schemas.microsoft.com/office/drawing/2014/main" id="{0C70A73B-ABA7-456D-9EAA-47010A00D8B3}"/>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VI. He Is A Destroyer</a:t>
            </a:r>
          </a:p>
        </p:txBody>
      </p:sp>
      <p:sp>
        <p:nvSpPr>
          <p:cNvPr id="34819" name="Rectangle 3">
            <a:extLst>
              <a:ext uri="{FF2B5EF4-FFF2-40B4-BE49-F238E27FC236}">
                <a16:creationId xmlns:a16="http://schemas.microsoft.com/office/drawing/2014/main" id="{F561833E-7560-4FC0-849A-E8EF3B0A8A00}"/>
              </a:ext>
            </a:extLst>
          </p:cNvPr>
          <p:cNvSpPr>
            <a:spLocks noGrp="1" noChangeArrowheads="1"/>
          </p:cNvSpPr>
          <p:nvPr>
            <p:ph type="body" idx="1"/>
          </p:nvPr>
        </p:nvSpPr>
        <p:spPr/>
        <p:txBody>
          <a:bodyPr/>
          <a:lstStyle/>
          <a:p>
            <a:r>
              <a:rPr lang="en-US" altLang="en-US" dirty="0">
                <a:effectLst>
                  <a:outerShdw blurRad="38100" dist="38100" dir="2700000" algn="tl">
                    <a:srgbClr val="000000">
                      <a:alpha val="43137"/>
                    </a:srgbClr>
                  </a:outerShdw>
                </a:effectLst>
              </a:rPr>
              <a:t>He wants to wreck every peaceful heart, every friendship, every good work, the unity in every congregation, every sermon’s effectiveness, and every souls destiny!</a:t>
            </a:r>
          </a:p>
        </p:txBody>
      </p:sp>
    </p:spTree>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62F7D24-A758-4B13-A20D-566D42A6937C}"/>
              </a:ext>
            </a:extLst>
          </p:cNvPr>
          <p:cNvSpPr>
            <a:spLocks noGrp="1"/>
          </p:cNvSpPr>
          <p:nvPr>
            <p:ph type="sldNum" sz="quarter" idx="12"/>
          </p:nvPr>
        </p:nvSpPr>
        <p:spPr/>
        <p:txBody>
          <a:bodyPr/>
          <a:lstStyle/>
          <a:p>
            <a:pPr fontAlgn="base">
              <a:spcBef>
                <a:spcPct val="0"/>
              </a:spcBef>
              <a:spcAft>
                <a:spcPct val="0"/>
              </a:spcAft>
            </a:pPr>
            <a:fld id="{8B77D799-67FE-4E96-B9FA-3D362F67EF53}" type="slidenum">
              <a:rPr lang="en-US" altLang="en-US">
                <a:solidFill>
                  <a:srgbClr val="FFFFFF"/>
                </a:solidFill>
                <a:latin typeface="Arial" panose="020B0604020202020204" pitchFamily="34" charset="0"/>
                <a:cs typeface="Arial"/>
              </a:rPr>
              <a:pPr fontAlgn="base">
                <a:spcBef>
                  <a:spcPct val="0"/>
                </a:spcBef>
                <a:spcAft>
                  <a:spcPct val="0"/>
                </a:spcAft>
              </a:pPr>
              <a:t>76</a:t>
            </a:fld>
            <a:endParaRPr lang="en-US" altLang="en-US">
              <a:solidFill>
                <a:srgbClr val="FFFFFF"/>
              </a:solidFill>
              <a:latin typeface="Arial" panose="020B0604020202020204" pitchFamily="34" charset="0"/>
              <a:cs typeface="Arial"/>
            </a:endParaRPr>
          </a:p>
        </p:txBody>
      </p:sp>
      <p:sp>
        <p:nvSpPr>
          <p:cNvPr id="12290" name="Rectangle 2">
            <a:extLst>
              <a:ext uri="{FF2B5EF4-FFF2-40B4-BE49-F238E27FC236}">
                <a16:creationId xmlns:a16="http://schemas.microsoft.com/office/drawing/2014/main" id="{58D90FD3-AA88-4EC0-9356-498E1ED93EFD}"/>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Conclusion</a:t>
            </a:r>
          </a:p>
        </p:txBody>
      </p:sp>
      <p:sp>
        <p:nvSpPr>
          <p:cNvPr id="12291" name="Rectangle 3">
            <a:extLst>
              <a:ext uri="{FF2B5EF4-FFF2-40B4-BE49-F238E27FC236}">
                <a16:creationId xmlns:a16="http://schemas.microsoft.com/office/drawing/2014/main" id="{D8F0DFAF-AE36-4AFD-8C92-82BA89586662}"/>
              </a:ext>
            </a:extLst>
          </p:cNvPr>
          <p:cNvSpPr>
            <a:spLocks noGrp="1" noChangeArrowheads="1"/>
          </p:cNvSpPr>
          <p:nvPr>
            <p:ph type="body" idx="1"/>
          </p:nvPr>
        </p:nvSpPr>
        <p:spPr/>
        <p:txBody>
          <a:bodyPr/>
          <a:lstStyle/>
          <a:p>
            <a:r>
              <a:rPr lang="en-US" altLang="en-US" dirty="0">
                <a:solidFill>
                  <a:srgbClr val="FFFF00"/>
                </a:solidFill>
                <a:effectLst>
                  <a:outerShdw blurRad="38100" dist="38100" dir="2700000" algn="tl">
                    <a:srgbClr val="000000">
                      <a:alpha val="43137"/>
                    </a:srgbClr>
                  </a:outerShdw>
                </a:effectLst>
              </a:rPr>
              <a:t>Mt. 25:41</a:t>
            </a:r>
          </a:p>
        </p:txBody>
      </p:sp>
    </p:spTree>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A719259-9F8F-48E6-9187-41D898CC37CA}"/>
              </a:ext>
            </a:extLst>
          </p:cNvPr>
          <p:cNvSpPr>
            <a:spLocks noGrp="1"/>
          </p:cNvSpPr>
          <p:nvPr>
            <p:ph type="sldNum" sz="quarter" idx="12"/>
          </p:nvPr>
        </p:nvSpPr>
        <p:spPr/>
        <p:txBody>
          <a:bodyPr/>
          <a:lstStyle/>
          <a:p>
            <a:pPr fontAlgn="base">
              <a:spcBef>
                <a:spcPct val="0"/>
              </a:spcBef>
              <a:spcAft>
                <a:spcPct val="0"/>
              </a:spcAft>
            </a:pPr>
            <a:fld id="{734D9363-C263-4665-8A0A-712F1EF6C6C6}" type="slidenum">
              <a:rPr lang="en-US" altLang="en-US">
                <a:solidFill>
                  <a:srgbClr val="FFFFFF"/>
                </a:solidFill>
                <a:latin typeface="Arial" panose="020B0604020202020204" pitchFamily="34" charset="0"/>
                <a:cs typeface="Arial"/>
              </a:rPr>
              <a:pPr fontAlgn="base">
                <a:spcBef>
                  <a:spcPct val="0"/>
                </a:spcBef>
                <a:spcAft>
                  <a:spcPct val="0"/>
                </a:spcAft>
              </a:pPr>
              <a:t>77</a:t>
            </a:fld>
            <a:endParaRPr lang="en-US" altLang="en-US">
              <a:solidFill>
                <a:srgbClr val="FFFFFF"/>
              </a:solidFill>
              <a:latin typeface="Arial" panose="020B0604020202020204" pitchFamily="34" charset="0"/>
              <a:cs typeface="Arial"/>
            </a:endParaRPr>
          </a:p>
        </p:txBody>
      </p:sp>
      <p:sp>
        <p:nvSpPr>
          <p:cNvPr id="13314" name="Rectangle 2">
            <a:extLst>
              <a:ext uri="{FF2B5EF4-FFF2-40B4-BE49-F238E27FC236}">
                <a16:creationId xmlns:a16="http://schemas.microsoft.com/office/drawing/2014/main" id="{C56D453D-B546-41E7-8DB0-8AE3E92405E8}"/>
              </a:ext>
            </a:extLst>
          </p:cNvPr>
          <p:cNvSpPr>
            <a:spLocks noGrp="1" noChangeArrowheads="1"/>
          </p:cNvSpPr>
          <p:nvPr>
            <p:ph type="title"/>
          </p:nvPr>
        </p:nvSpPr>
        <p:spPr/>
        <p:txBody>
          <a:bodyPr/>
          <a:lstStyle/>
          <a:p>
            <a:r>
              <a:rPr lang="en-US" altLang="en-US" dirty="0">
                <a:effectLst>
                  <a:outerShdw blurRad="38100" dist="38100" dir="2700000" algn="tl">
                    <a:srgbClr val="000000">
                      <a:alpha val="43137"/>
                    </a:srgbClr>
                  </a:outerShdw>
                </a:effectLst>
              </a:rPr>
              <a:t>References</a:t>
            </a:r>
          </a:p>
        </p:txBody>
      </p:sp>
      <p:sp>
        <p:nvSpPr>
          <p:cNvPr id="13315" name="Rectangle 3">
            <a:extLst>
              <a:ext uri="{FF2B5EF4-FFF2-40B4-BE49-F238E27FC236}">
                <a16:creationId xmlns:a16="http://schemas.microsoft.com/office/drawing/2014/main" id="{5867DF41-7E48-4B5C-8197-E42AAE50EDED}"/>
              </a:ext>
            </a:extLst>
          </p:cNvPr>
          <p:cNvSpPr>
            <a:spLocks noGrp="1" noChangeArrowheads="1"/>
          </p:cNvSpPr>
          <p:nvPr>
            <p:ph type="body" idx="1"/>
          </p:nvPr>
        </p:nvSpPr>
        <p:spPr/>
        <p:txBody>
          <a:bodyPr/>
          <a:lstStyle/>
          <a:p>
            <a:r>
              <a:rPr lang="en-US" altLang="en-US" sz="2400" dirty="0">
                <a:effectLst>
                  <a:outerShdw blurRad="38100" dist="38100" dir="2700000" algn="tl">
                    <a:srgbClr val="000000">
                      <a:alpha val="43137"/>
                    </a:srgbClr>
                  </a:outerShdw>
                </a:effectLst>
              </a:rPr>
              <a:t>Tract, “A Decent Devil?” by Allen Webster</a:t>
            </a:r>
          </a:p>
        </p:txBody>
      </p:sp>
    </p:spTree>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a:extLst>
              <a:ext uri="{FF2B5EF4-FFF2-40B4-BE49-F238E27FC236}">
                <a16:creationId xmlns:a16="http://schemas.microsoft.com/office/drawing/2014/main" id="{A0E4B8FD-CDE4-46EB-81F7-D7536DB76BEA}"/>
              </a:ext>
            </a:extLst>
          </p:cNvPr>
          <p:cNvSpPr>
            <a:spLocks noGrp="1" noChangeArrowheads="1"/>
          </p:cNvSpPr>
          <p:nvPr>
            <p:ph type="sldNum" sz="quarter" idx="4"/>
          </p:nvPr>
        </p:nvSpPr>
        <p:spPr/>
        <p:txBody>
          <a:bodyPr/>
          <a:lstStyle/>
          <a:p>
            <a:pPr fontAlgn="base">
              <a:spcBef>
                <a:spcPct val="0"/>
              </a:spcBef>
              <a:spcAft>
                <a:spcPct val="0"/>
              </a:spcAft>
            </a:pPr>
            <a:fld id="{12E8A666-8254-40B2-B94F-D34DC361E48D}" type="slidenum">
              <a:rPr lang="en-US" altLang="en-US">
                <a:solidFill>
                  <a:srgbClr val="FFFFFF"/>
                </a:solidFill>
                <a:latin typeface="Arial" panose="020B0604020202020204" pitchFamily="34" charset="0"/>
                <a:cs typeface="Arial"/>
              </a:rPr>
              <a:pPr fontAlgn="base">
                <a:spcBef>
                  <a:spcPct val="0"/>
                </a:spcBef>
                <a:spcAft>
                  <a:spcPct val="0"/>
                </a:spcAft>
              </a:pPr>
              <a:t>78</a:t>
            </a:fld>
            <a:endParaRPr lang="en-US" altLang="en-US">
              <a:solidFill>
                <a:srgbClr val="FFFFFF"/>
              </a:solidFill>
              <a:latin typeface="Arial" panose="020B0604020202020204" pitchFamily="34" charset="0"/>
              <a:cs typeface="Arial"/>
            </a:endParaRPr>
          </a:p>
        </p:txBody>
      </p:sp>
      <p:sp>
        <p:nvSpPr>
          <p:cNvPr id="2050" name="Rectangle 2">
            <a:extLst>
              <a:ext uri="{FF2B5EF4-FFF2-40B4-BE49-F238E27FC236}">
                <a16:creationId xmlns:a16="http://schemas.microsoft.com/office/drawing/2014/main" id="{2B092810-947F-4458-8B65-E87CC07F84CE}"/>
              </a:ext>
            </a:extLst>
          </p:cNvPr>
          <p:cNvSpPr>
            <a:spLocks noGrp="1" noChangeArrowheads="1"/>
          </p:cNvSpPr>
          <p:nvPr>
            <p:ph type="ctrTitle"/>
          </p:nvPr>
        </p:nvSpPr>
        <p:spPr>
          <a:xfrm>
            <a:off x="1524000" y="381000"/>
            <a:ext cx="7772400" cy="4114800"/>
          </a:xfrm>
        </p:spPr>
        <p:txBody>
          <a:bodyPr/>
          <a:lstStyle/>
          <a:p>
            <a:r>
              <a:rPr lang="en-US" altLang="en-US" sz="9600"/>
              <a:t>Satan</a:t>
            </a:r>
            <a:r>
              <a:rPr lang="en-US" altLang="en-US"/>
              <a:t> – </a:t>
            </a:r>
            <a:br>
              <a:rPr lang="en-US" altLang="en-US"/>
            </a:br>
            <a:r>
              <a:rPr lang="en-US" altLang="en-US"/>
              <a:t>His </a:t>
            </a:r>
            <a:r>
              <a:rPr lang="en-US" altLang="en-US" sz="9600" b="0">
                <a:solidFill>
                  <a:schemeClr val="tx1"/>
                </a:solidFill>
                <a:latin typeface="Impact" panose="020B0806030902050204" pitchFamily="34" charset="0"/>
              </a:rPr>
              <a:t>Works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947402C-E68B-4173-8093-C2011FD08E4F}"/>
              </a:ext>
            </a:extLst>
          </p:cNvPr>
          <p:cNvSpPr>
            <a:spLocks noGrp="1"/>
          </p:cNvSpPr>
          <p:nvPr>
            <p:ph type="sldNum" sz="quarter" idx="12"/>
          </p:nvPr>
        </p:nvSpPr>
        <p:spPr/>
        <p:txBody>
          <a:bodyPr/>
          <a:lstStyle/>
          <a:p>
            <a:pPr fontAlgn="base">
              <a:spcBef>
                <a:spcPct val="0"/>
              </a:spcBef>
              <a:spcAft>
                <a:spcPct val="0"/>
              </a:spcAft>
            </a:pPr>
            <a:fld id="{E7A42EA8-83A4-4FD2-8FEE-D6559DA9C1DB}" type="slidenum">
              <a:rPr lang="en-US" altLang="en-US">
                <a:solidFill>
                  <a:srgbClr val="FFFFFF"/>
                </a:solidFill>
                <a:latin typeface="Arial" panose="020B0604020202020204" pitchFamily="34" charset="0"/>
                <a:cs typeface="Arial"/>
              </a:rPr>
              <a:pPr fontAlgn="base">
                <a:spcBef>
                  <a:spcPct val="0"/>
                </a:spcBef>
                <a:spcAft>
                  <a:spcPct val="0"/>
                </a:spcAft>
              </a:pPr>
              <a:t>79</a:t>
            </a:fld>
            <a:endParaRPr lang="en-US" altLang="en-US">
              <a:solidFill>
                <a:srgbClr val="FFFFFF"/>
              </a:solidFill>
              <a:latin typeface="Arial" panose="020B0604020202020204" pitchFamily="34" charset="0"/>
              <a:cs typeface="Arial"/>
            </a:endParaRPr>
          </a:p>
        </p:txBody>
      </p:sp>
      <p:sp>
        <p:nvSpPr>
          <p:cNvPr id="5122" name="Rectangle 2">
            <a:extLst>
              <a:ext uri="{FF2B5EF4-FFF2-40B4-BE49-F238E27FC236}">
                <a16:creationId xmlns:a16="http://schemas.microsoft.com/office/drawing/2014/main" id="{1DA0F33D-B8BE-467B-976A-AF61CE075E74}"/>
              </a:ext>
            </a:extLst>
          </p:cNvPr>
          <p:cNvSpPr>
            <a:spLocks noGrp="1" noChangeArrowheads="1"/>
          </p:cNvSpPr>
          <p:nvPr>
            <p:ph type="title"/>
          </p:nvPr>
        </p:nvSpPr>
        <p:spPr/>
        <p:txBody>
          <a:bodyPr/>
          <a:lstStyle/>
          <a:p>
            <a:r>
              <a:rPr lang="en-US" altLang="en-US"/>
              <a:t>Introduction</a:t>
            </a:r>
          </a:p>
        </p:txBody>
      </p:sp>
      <p:sp>
        <p:nvSpPr>
          <p:cNvPr id="5123" name="Rectangle 3">
            <a:extLst>
              <a:ext uri="{FF2B5EF4-FFF2-40B4-BE49-F238E27FC236}">
                <a16:creationId xmlns:a16="http://schemas.microsoft.com/office/drawing/2014/main" id="{FD01C8AC-045C-44BB-A0AE-B5820BC3EC83}"/>
              </a:ext>
            </a:extLst>
          </p:cNvPr>
          <p:cNvSpPr>
            <a:spLocks noGrp="1" noChangeArrowheads="1"/>
          </p:cNvSpPr>
          <p:nvPr>
            <p:ph type="body" idx="1"/>
          </p:nvPr>
        </p:nvSpPr>
        <p:spPr/>
        <p:txBody>
          <a:bodyPr/>
          <a:lstStyle/>
          <a:p>
            <a:r>
              <a:rPr lang="en-US" altLang="en-US">
                <a:solidFill>
                  <a:srgbClr val="FFFF00"/>
                </a:solidFill>
              </a:rPr>
              <a:t>1 Pet. 5:8</a:t>
            </a:r>
          </a:p>
          <a:p>
            <a:r>
              <a:rPr lang="en-US" altLang="en-US"/>
              <a:t>Be sober, be vigilant; because your adversary the devil, as a roaring lion, walketh about, seeking whom he may devour:</a:t>
            </a:r>
            <a:br>
              <a:rPr lang="en-US" altLang="en-US"/>
            </a:br>
            <a:endParaRPr lang="en-US" altLang="en-US"/>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800000"/>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D5A1F0C-DDD0-405C-91E9-B8FA2E5CAE1D}"/>
              </a:ext>
            </a:extLst>
          </p:cNvPr>
          <p:cNvSpPr>
            <a:spLocks noGrp="1"/>
          </p:cNvSpPr>
          <p:nvPr>
            <p:ph type="ctrTitle"/>
          </p:nvPr>
        </p:nvSpPr>
        <p:spPr>
          <a:xfrm>
            <a:off x="1299411" y="2091263"/>
            <a:ext cx="9567511" cy="2590800"/>
          </a:xfrm>
        </p:spPr>
        <p:txBody>
          <a:bodyPr/>
          <a:lstStyle/>
          <a:p>
            <a:r>
              <a:rPr lang="en-US" sz="8800" b="1" dirty="0">
                <a:solidFill>
                  <a:srgbClr val="8B2939"/>
                </a:solidFill>
                <a:effectLst>
                  <a:outerShdw blurRad="38100" dist="38100" dir="2700000" algn="tl">
                    <a:srgbClr val="000000">
                      <a:alpha val="43137"/>
                    </a:srgbClr>
                  </a:outerShdw>
                </a:effectLst>
              </a:rPr>
              <a:t>SATANOLOGY</a:t>
            </a:r>
          </a:p>
        </p:txBody>
      </p:sp>
      <p:sp>
        <p:nvSpPr>
          <p:cNvPr id="5" name="Subtitle 4">
            <a:extLst>
              <a:ext uri="{FF2B5EF4-FFF2-40B4-BE49-F238E27FC236}">
                <a16:creationId xmlns:a16="http://schemas.microsoft.com/office/drawing/2014/main" id="{69212739-FEF4-4B54-8A03-0541F57700B2}"/>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92501849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833E836-014C-4314-BA8A-C71CBC0CA095}"/>
              </a:ext>
            </a:extLst>
          </p:cNvPr>
          <p:cNvSpPr>
            <a:spLocks noGrp="1"/>
          </p:cNvSpPr>
          <p:nvPr>
            <p:ph type="sldNum" sz="quarter" idx="12"/>
          </p:nvPr>
        </p:nvSpPr>
        <p:spPr/>
        <p:txBody>
          <a:bodyPr/>
          <a:lstStyle/>
          <a:p>
            <a:pPr fontAlgn="base">
              <a:spcBef>
                <a:spcPct val="0"/>
              </a:spcBef>
              <a:spcAft>
                <a:spcPct val="0"/>
              </a:spcAft>
            </a:pPr>
            <a:fld id="{50ED416E-EE20-4413-ACC1-C3552DB36985}" type="slidenum">
              <a:rPr lang="en-US" altLang="en-US">
                <a:solidFill>
                  <a:srgbClr val="FFFFFF"/>
                </a:solidFill>
                <a:latin typeface="Arial" panose="020B0604020202020204" pitchFamily="34" charset="0"/>
                <a:cs typeface="Arial"/>
              </a:rPr>
              <a:pPr fontAlgn="base">
                <a:spcBef>
                  <a:spcPct val="0"/>
                </a:spcBef>
                <a:spcAft>
                  <a:spcPct val="0"/>
                </a:spcAft>
              </a:pPr>
              <a:t>80</a:t>
            </a:fld>
            <a:endParaRPr lang="en-US" altLang="en-US">
              <a:solidFill>
                <a:srgbClr val="FFFFFF"/>
              </a:solidFill>
              <a:latin typeface="Arial" panose="020B0604020202020204" pitchFamily="34" charset="0"/>
              <a:cs typeface="Arial"/>
            </a:endParaRPr>
          </a:p>
        </p:txBody>
      </p:sp>
      <p:sp>
        <p:nvSpPr>
          <p:cNvPr id="11266" name="Rectangle 2">
            <a:extLst>
              <a:ext uri="{FF2B5EF4-FFF2-40B4-BE49-F238E27FC236}">
                <a16:creationId xmlns:a16="http://schemas.microsoft.com/office/drawing/2014/main" id="{8AB3B21D-923B-4882-A840-379C22A137D6}"/>
              </a:ext>
            </a:extLst>
          </p:cNvPr>
          <p:cNvSpPr>
            <a:spLocks noGrp="1" noChangeArrowheads="1"/>
          </p:cNvSpPr>
          <p:nvPr>
            <p:ph type="title"/>
          </p:nvPr>
        </p:nvSpPr>
        <p:spPr/>
        <p:txBody>
          <a:bodyPr/>
          <a:lstStyle/>
          <a:p>
            <a:r>
              <a:rPr lang="en-US" altLang="en-US"/>
              <a:t>I. He Deceives</a:t>
            </a:r>
          </a:p>
        </p:txBody>
      </p:sp>
      <p:sp>
        <p:nvSpPr>
          <p:cNvPr id="11267" name="Rectangle 3">
            <a:extLst>
              <a:ext uri="{FF2B5EF4-FFF2-40B4-BE49-F238E27FC236}">
                <a16:creationId xmlns:a16="http://schemas.microsoft.com/office/drawing/2014/main" id="{BFF1A1FA-2602-4793-86D1-5FB8686651E0}"/>
              </a:ext>
            </a:extLst>
          </p:cNvPr>
          <p:cNvSpPr>
            <a:spLocks noGrp="1" noChangeArrowheads="1"/>
          </p:cNvSpPr>
          <p:nvPr>
            <p:ph type="body" idx="1"/>
          </p:nvPr>
        </p:nvSpPr>
        <p:spPr/>
        <p:txBody>
          <a:bodyPr/>
          <a:lstStyle/>
          <a:p>
            <a:r>
              <a:rPr lang="en-US" altLang="en-US"/>
              <a:t>2 Cor. 2:11</a:t>
            </a:r>
          </a:p>
          <a:p>
            <a:r>
              <a:rPr lang="en-US" altLang="en-US"/>
              <a:t>2 Cor. 11:3</a:t>
            </a:r>
          </a:p>
          <a:p>
            <a:r>
              <a:rPr lang="en-US" altLang="en-US"/>
              <a:t>2 Cor. 11:14</a:t>
            </a:r>
          </a:p>
        </p:txBody>
      </p:sp>
    </p:spTree>
  </p:cSld>
  <p:clrMapOvr>
    <a:masterClrMapping/>
  </p:clrMapOvr>
  <p:transition>
    <p:fade/>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5878224-1445-41F0-A0A4-9E52D0DEE26B}"/>
              </a:ext>
            </a:extLst>
          </p:cNvPr>
          <p:cNvSpPr>
            <a:spLocks noGrp="1"/>
          </p:cNvSpPr>
          <p:nvPr>
            <p:ph type="sldNum" sz="quarter" idx="12"/>
          </p:nvPr>
        </p:nvSpPr>
        <p:spPr/>
        <p:txBody>
          <a:bodyPr/>
          <a:lstStyle/>
          <a:p>
            <a:pPr fontAlgn="base">
              <a:spcBef>
                <a:spcPct val="0"/>
              </a:spcBef>
              <a:spcAft>
                <a:spcPct val="0"/>
              </a:spcAft>
            </a:pPr>
            <a:fld id="{66B68956-76BD-4BAC-B32A-DC210ADB517A}" type="slidenum">
              <a:rPr lang="en-US" altLang="en-US">
                <a:solidFill>
                  <a:srgbClr val="FFFFFF"/>
                </a:solidFill>
                <a:latin typeface="Arial" panose="020B0604020202020204" pitchFamily="34" charset="0"/>
                <a:cs typeface="Arial"/>
              </a:rPr>
              <a:pPr fontAlgn="base">
                <a:spcBef>
                  <a:spcPct val="0"/>
                </a:spcBef>
                <a:spcAft>
                  <a:spcPct val="0"/>
                </a:spcAft>
              </a:pPr>
              <a:t>81</a:t>
            </a:fld>
            <a:endParaRPr lang="en-US" altLang="en-US">
              <a:solidFill>
                <a:srgbClr val="FFFFFF"/>
              </a:solidFill>
              <a:latin typeface="Arial" panose="020B0604020202020204" pitchFamily="34" charset="0"/>
              <a:cs typeface="Arial"/>
            </a:endParaRPr>
          </a:p>
        </p:txBody>
      </p:sp>
      <p:sp>
        <p:nvSpPr>
          <p:cNvPr id="55298" name="Rectangle 2">
            <a:extLst>
              <a:ext uri="{FF2B5EF4-FFF2-40B4-BE49-F238E27FC236}">
                <a16:creationId xmlns:a16="http://schemas.microsoft.com/office/drawing/2014/main" id="{2D306310-B665-46CB-8A50-F57AF8C37A3A}"/>
              </a:ext>
            </a:extLst>
          </p:cNvPr>
          <p:cNvSpPr>
            <a:spLocks noGrp="1" noChangeArrowheads="1"/>
          </p:cNvSpPr>
          <p:nvPr>
            <p:ph type="title"/>
          </p:nvPr>
        </p:nvSpPr>
        <p:spPr/>
        <p:txBody>
          <a:bodyPr/>
          <a:lstStyle/>
          <a:p>
            <a:r>
              <a:rPr lang="en-US" altLang="en-US"/>
              <a:t>2 Cor. 2:11</a:t>
            </a:r>
          </a:p>
        </p:txBody>
      </p:sp>
      <p:sp>
        <p:nvSpPr>
          <p:cNvPr id="55299" name="Rectangle 3">
            <a:extLst>
              <a:ext uri="{FF2B5EF4-FFF2-40B4-BE49-F238E27FC236}">
                <a16:creationId xmlns:a16="http://schemas.microsoft.com/office/drawing/2014/main" id="{921FA3B7-704E-44CF-8655-79B8F0E23384}"/>
              </a:ext>
            </a:extLst>
          </p:cNvPr>
          <p:cNvSpPr>
            <a:spLocks noGrp="1" noChangeArrowheads="1"/>
          </p:cNvSpPr>
          <p:nvPr>
            <p:ph type="body" idx="1"/>
          </p:nvPr>
        </p:nvSpPr>
        <p:spPr/>
        <p:txBody>
          <a:bodyPr/>
          <a:lstStyle/>
          <a:p>
            <a:r>
              <a:rPr lang="en-US" altLang="en-US"/>
              <a:t>Lest Satan should get an advantage of us: for we are not ignorant of his devices</a:t>
            </a:r>
          </a:p>
        </p:txBody>
      </p:sp>
    </p:spTree>
  </p:cSld>
  <p:clrMapOvr>
    <a:masterClrMapping/>
  </p:clrMapOvr>
  <p:transition>
    <p:fade/>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80DA80C-5CFC-4038-9B55-4326EF18B55D}"/>
              </a:ext>
            </a:extLst>
          </p:cNvPr>
          <p:cNvSpPr>
            <a:spLocks noGrp="1"/>
          </p:cNvSpPr>
          <p:nvPr>
            <p:ph type="sldNum" sz="quarter" idx="12"/>
          </p:nvPr>
        </p:nvSpPr>
        <p:spPr/>
        <p:txBody>
          <a:bodyPr/>
          <a:lstStyle/>
          <a:p>
            <a:pPr fontAlgn="base">
              <a:spcBef>
                <a:spcPct val="0"/>
              </a:spcBef>
              <a:spcAft>
                <a:spcPct val="0"/>
              </a:spcAft>
            </a:pPr>
            <a:fld id="{20D859B3-68DE-4A06-B5CD-0E7CC63399B9}" type="slidenum">
              <a:rPr lang="en-US" altLang="en-US">
                <a:solidFill>
                  <a:srgbClr val="FFFFFF"/>
                </a:solidFill>
                <a:latin typeface="Arial" panose="020B0604020202020204" pitchFamily="34" charset="0"/>
                <a:cs typeface="Arial"/>
              </a:rPr>
              <a:pPr fontAlgn="base">
                <a:spcBef>
                  <a:spcPct val="0"/>
                </a:spcBef>
                <a:spcAft>
                  <a:spcPct val="0"/>
                </a:spcAft>
              </a:pPr>
              <a:t>82</a:t>
            </a:fld>
            <a:endParaRPr lang="en-US" altLang="en-US">
              <a:solidFill>
                <a:srgbClr val="FFFFFF"/>
              </a:solidFill>
              <a:latin typeface="Arial" panose="020B0604020202020204" pitchFamily="34" charset="0"/>
              <a:cs typeface="Arial"/>
            </a:endParaRPr>
          </a:p>
        </p:txBody>
      </p:sp>
      <p:sp>
        <p:nvSpPr>
          <p:cNvPr id="56322" name="Rectangle 2">
            <a:extLst>
              <a:ext uri="{FF2B5EF4-FFF2-40B4-BE49-F238E27FC236}">
                <a16:creationId xmlns:a16="http://schemas.microsoft.com/office/drawing/2014/main" id="{036845FD-45C6-4866-A512-FBD676AAA548}"/>
              </a:ext>
            </a:extLst>
          </p:cNvPr>
          <p:cNvSpPr>
            <a:spLocks noGrp="1" noChangeArrowheads="1"/>
          </p:cNvSpPr>
          <p:nvPr>
            <p:ph type="title"/>
          </p:nvPr>
        </p:nvSpPr>
        <p:spPr/>
        <p:txBody>
          <a:bodyPr/>
          <a:lstStyle/>
          <a:p>
            <a:r>
              <a:rPr lang="en-US" altLang="en-US"/>
              <a:t>2 Cor. 11:3</a:t>
            </a:r>
          </a:p>
        </p:txBody>
      </p:sp>
      <p:sp>
        <p:nvSpPr>
          <p:cNvPr id="56323" name="Rectangle 3">
            <a:extLst>
              <a:ext uri="{FF2B5EF4-FFF2-40B4-BE49-F238E27FC236}">
                <a16:creationId xmlns:a16="http://schemas.microsoft.com/office/drawing/2014/main" id="{A06048F3-E5EE-425E-9790-16BFEDAB1F1C}"/>
              </a:ext>
            </a:extLst>
          </p:cNvPr>
          <p:cNvSpPr>
            <a:spLocks noGrp="1" noChangeArrowheads="1"/>
          </p:cNvSpPr>
          <p:nvPr>
            <p:ph type="body" idx="1"/>
          </p:nvPr>
        </p:nvSpPr>
        <p:spPr/>
        <p:txBody>
          <a:bodyPr/>
          <a:lstStyle/>
          <a:p>
            <a:r>
              <a:rPr lang="en-US" altLang="en-US"/>
              <a:t>But I fear, lest by any means, as the serpent beguiled Eve through his subtilty, so your minds should be corrupted from the simplicity that is in Christ.</a:t>
            </a:r>
            <a:br>
              <a:rPr lang="en-US" altLang="en-US"/>
            </a:br>
            <a:endParaRPr lang="en-US" altLang="en-US"/>
          </a:p>
        </p:txBody>
      </p:sp>
    </p:spTree>
  </p:cSld>
  <p:clrMapOvr>
    <a:masterClrMapping/>
  </p:clrMapOvr>
  <p:transition>
    <p:fade/>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2504BDE-1F4D-46C5-B9A9-C89A5915E5DB}"/>
              </a:ext>
            </a:extLst>
          </p:cNvPr>
          <p:cNvSpPr>
            <a:spLocks noGrp="1"/>
          </p:cNvSpPr>
          <p:nvPr>
            <p:ph type="sldNum" sz="quarter" idx="12"/>
          </p:nvPr>
        </p:nvSpPr>
        <p:spPr/>
        <p:txBody>
          <a:bodyPr/>
          <a:lstStyle/>
          <a:p>
            <a:pPr fontAlgn="base">
              <a:spcBef>
                <a:spcPct val="0"/>
              </a:spcBef>
              <a:spcAft>
                <a:spcPct val="0"/>
              </a:spcAft>
            </a:pPr>
            <a:fld id="{8FDCDF88-5CB7-41F8-92AC-026222B58B8F}" type="slidenum">
              <a:rPr lang="en-US" altLang="en-US">
                <a:solidFill>
                  <a:srgbClr val="FFFFFF"/>
                </a:solidFill>
                <a:latin typeface="Arial" panose="020B0604020202020204" pitchFamily="34" charset="0"/>
                <a:cs typeface="Arial"/>
              </a:rPr>
              <a:pPr fontAlgn="base">
                <a:spcBef>
                  <a:spcPct val="0"/>
                </a:spcBef>
                <a:spcAft>
                  <a:spcPct val="0"/>
                </a:spcAft>
              </a:pPr>
              <a:t>83</a:t>
            </a:fld>
            <a:endParaRPr lang="en-US" altLang="en-US">
              <a:solidFill>
                <a:srgbClr val="FFFFFF"/>
              </a:solidFill>
              <a:latin typeface="Arial" panose="020B0604020202020204" pitchFamily="34" charset="0"/>
              <a:cs typeface="Arial"/>
            </a:endParaRPr>
          </a:p>
        </p:txBody>
      </p:sp>
      <p:sp>
        <p:nvSpPr>
          <p:cNvPr id="57346" name="Rectangle 2">
            <a:extLst>
              <a:ext uri="{FF2B5EF4-FFF2-40B4-BE49-F238E27FC236}">
                <a16:creationId xmlns:a16="http://schemas.microsoft.com/office/drawing/2014/main" id="{A722A155-5B10-459C-8FC6-06789F5FCAFF}"/>
              </a:ext>
            </a:extLst>
          </p:cNvPr>
          <p:cNvSpPr>
            <a:spLocks noGrp="1" noChangeArrowheads="1"/>
          </p:cNvSpPr>
          <p:nvPr>
            <p:ph type="title"/>
          </p:nvPr>
        </p:nvSpPr>
        <p:spPr/>
        <p:txBody>
          <a:bodyPr/>
          <a:lstStyle/>
          <a:p>
            <a:r>
              <a:rPr lang="en-US" altLang="en-US"/>
              <a:t>2 Cor. 11:14</a:t>
            </a:r>
          </a:p>
        </p:txBody>
      </p:sp>
      <p:sp>
        <p:nvSpPr>
          <p:cNvPr id="57347" name="Rectangle 3">
            <a:extLst>
              <a:ext uri="{FF2B5EF4-FFF2-40B4-BE49-F238E27FC236}">
                <a16:creationId xmlns:a16="http://schemas.microsoft.com/office/drawing/2014/main" id="{0C3E651E-C9E5-452D-88C1-D8398D74B37F}"/>
              </a:ext>
            </a:extLst>
          </p:cNvPr>
          <p:cNvSpPr>
            <a:spLocks noGrp="1" noChangeArrowheads="1"/>
          </p:cNvSpPr>
          <p:nvPr>
            <p:ph type="body" idx="1"/>
          </p:nvPr>
        </p:nvSpPr>
        <p:spPr/>
        <p:txBody>
          <a:bodyPr/>
          <a:lstStyle/>
          <a:p>
            <a:r>
              <a:rPr lang="en-US" altLang="en-US"/>
              <a:t>And no marvel; for Satan himself is transformed into an angel of light.</a:t>
            </a:r>
            <a:br>
              <a:rPr lang="en-US" altLang="en-US"/>
            </a:br>
            <a:endParaRPr lang="en-US" altLang="en-US"/>
          </a:p>
        </p:txBody>
      </p:sp>
    </p:spTree>
  </p:cSld>
  <p:clrMapOvr>
    <a:masterClrMapping/>
  </p:clrMapOvr>
  <p:transition>
    <p:fade/>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D61A2FC-8D6B-4A77-B315-3054B47752C0}"/>
              </a:ext>
            </a:extLst>
          </p:cNvPr>
          <p:cNvSpPr>
            <a:spLocks noGrp="1"/>
          </p:cNvSpPr>
          <p:nvPr>
            <p:ph type="sldNum" sz="quarter" idx="12"/>
          </p:nvPr>
        </p:nvSpPr>
        <p:spPr/>
        <p:txBody>
          <a:bodyPr/>
          <a:lstStyle/>
          <a:p>
            <a:pPr fontAlgn="base">
              <a:spcBef>
                <a:spcPct val="0"/>
              </a:spcBef>
              <a:spcAft>
                <a:spcPct val="0"/>
              </a:spcAft>
            </a:pPr>
            <a:fld id="{63E3918F-61EC-47D7-B0C7-04F7D4AEAE24}" type="slidenum">
              <a:rPr lang="en-US" altLang="en-US">
                <a:solidFill>
                  <a:srgbClr val="FFFFFF"/>
                </a:solidFill>
                <a:latin typeface="Arial" panose="020B0604020202020204" pitchFamily="34" charset="0"/>
                <a:cs typeface="Arial"/>
              </a:rPr>
              <a:pPr fontAlgn="base">
                <a:spcBef>
                  <a:spcPct val="0"/>
                </a:spcBef>
                <a:spcAft>
                  <a:spcPct val="0"/>
                </a:spcAft>
              </a:pPr>
              <a:t>84</a:t>
            </a:fld>
            <a:endParaRPr lang="en-US" altLang="en-US">
              <a:solidFill>
                <a:srgbClr val="FFFFFF"/>
              </a:solidFill>
              <a:latin typeface="Arial" panose="020B0604020202020204" pitchFamily="34" charset="0"/>
              <a:cs typeface="Arial"/>
            </a:endParaRPr>
          </a:p>
        </p:txBody>
      </p:sp>
      <p:sp>
        <p:nvSpPr>
          <p:cNvPr id="28674" name="Rectangle 2">
            <a:extLst>
              <a:ext uri="{FF2B5EF4-FFF2-40B4-BE49-F238E27FC236}">
                <a16:creationId xmlns:a16="http://schemas.microsoft.com/office/drawing/2014/main" id="{70C2436D-ADE2-41E3-93C0-D3904F115B98}"/>
              </a:ext>
            </a:extLst>
          </p:cNvPr>
          <p:cNvSpPr>
            <a:spLocks noGrp="1" noChangeArrowheads="1"/>
          </p:cNvSpPr>
          <p:nvPr>
            <p:ph type="title"/>
          </p:nvPr>
        </p:nvSpPr>
        <p:spPr/>
        <p:txBody>
          <a:bodyPr/>
          <a:lstStyle/>
          <a:p>
            <a:r>
              <a:rPr lang="en-US" altLang="en-US"/>
              <a:t>II. He Takes Away The Word Of God</a:t>
            </a:r>
          </a:p>
        </p:txBody>
      </p:sp>
      <p:sp>
        <p:nvSpPr>
          <p:cNvPr id="28675" name="Rectangle 3">
            <a:extLst>
              <a:ext uri="{FF2B5EF4-FFF2-40B4-BE49-F238E27FC236}">
                <a16:creationId xmlns:a16="http://schemas.microsoft.com/office/drawing/2014/main" id="{3AA17478-4F85-4347-9BFE-819A4D1A1DB7}"/>
              </a:ext>
            </a:extLst>
          </p:cNvPr>
          <p:cNvSpPr>
            <a:spLocks noGrp="1" noChangeArrowheads="1"/>
          </p:cNvSpPr>
          <p:nvPr>
            <p:ph type="body" idx="1"/>
          </p:nvPr>
        </p:nvSpPr>
        <p:spPr/>
        <p:txBody>
          <a:bodyPr/>
          <a:lstStyle/>
          <a:p>
            <a:r>
              <a:rPr lang="en-US" altLang="en-US">
                <a:solidFill>
                  <a:srgbClr val="FFFF00"/>
                </a:solidFill>
              </a:rPr>
              <a:t>Mt. 13:19</a:t>
            </a:r>
          </a:p>
          <a:p>
            <a:r>
              <a:rPr lang="en-US" altLang="en-US" sz="3600"/>
              <a:t>When any one heareth the word of the kingdom, and understandeth it not, then cometh the wicked one, and catcheth away that which was sown in his heart. This is he which received seed by the way side.</a:t>
            </a:r>
            <a:br>
              <a:rPr lang="en-US" altLang="en-US" sz="3600"/>
            </a:br>
            <a:endParaRPr lang="en-US" altLang="en-US" sz="3600"/>
          </a:p>
          <a:p>
            <a:endParaRPr lang="en-US" altLang="en-US"/>
          </a:p>
        </p:txBody>
      </p:sp>
    </p:spTree>
  </p:cSld>
  <p:clrMapOvr>
    <a:masterClrMapping/>
  </p:clrMapOvr>
  <p:transition>
    <p:fade/>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35415D3-67C2-4747-A697-121557CFD369}"/>
              </a:ext>
            </a:extLst>
          </p:cNvPr>
          <p:cNvSpPr>
            <a:spLocks noGrp="1"/>
          </p:cNvSpPr>
          <p:nvPr>
            <p:ph type="sldNum" sz="quarter" idx="12"/>
          </p:nvPr>
        </p:nvSpPr>
        <p:spPr/>
        <p:txBody>
          <a:bodyPr/>
          <a:lstStyle/>
          <a:p>
            <a:pPr fontAlgn="base">
              <a:spcBef>
                <a:spcPct val="0"/>
              </a:spcBef>
              <a:spcAft>
                <a:spcPct val="0"/>
              </a:spcAft>
            </a:pPr>
            <a:fld id="{E8F7F391-046F-4295-9B20-BE4A46104BEF}" type="slidenum">
              <a:rPr lang="en-US" altLang="en-US">
                <a:solidFill>
                  <a:srgbClr val="FFFFFF"/>
                </a:solidFill>
                <a:latin typeface="Arial" panose="020B0604020202020204" pitchFamily="34" charset="0"/>
                <a:cs typeface="Arial"/>
              </a:rPr>
              <a:pPr fontAlgn="base">
                <a:spcBef>
                  <a:spcPct val="0"/>
                </a:spcBef>
                <a:spcAft>
                  <a:spcPct val="0"/>
                </a:spcAft>
              </a:pPr>
              <a:t>85</a:t>
            </a:fld>
            <a:endParaRPr lang="en-US" altLang="en-US">
              <a:solidFill>
                <a:srgbClr val="FFFFFF"/>
              </a:solidFill>
              <a:latin typeface="Arial" panose="020B0604020202020204" pitchFamily="34" charset="0"/>
              <a:cs typeface="Arial"/>
            </a:endParaRPr>
          </a:p>
        </p:txBody>
      </p:sp>
      <p:sp>
        <p:nvSpPr>
          <p:cNvPr id="33794" name="Rectangle 2">
            <a:extLst>
              <a:ext uri="{FF2B5EF4-FFF2-40B4-BE49-F238E27FC236}">
                <a16:creationId xmlns:a16="http://schemas.microsoft.com/office/drawing/2014/main" id="{7B6294E5-6C5C-43BF-A814-B8E0A7448C04}"/>
              </a:ext>
            </a:extLst>
          </p:cNvPr>
          <p:cNvSpPr>
            <a:spLocks noGrp="1" noChangeArrowheads="1"/>
          </p:cNvSpPr>
          <p:nvPr>
            <p:ph type="title"/>
          </p:nvPr>
        </p:nvSpPr>
        <p:spPr/>
        <p:txBody>
          <a:bodyPr/>
          <a:lstStyle/>
          <a:p>
            <a:r>
              <a:rPr lang="en-US" altLang="en-US"/>
              <a:t>II. He Takes Away The Word Of God</a:t>
            </a:r>
          </a:p>
        </p:txBody>
      </p:sp>
      <p:sp>
        <p:nvSpPr>
          <p:cNvPr id="33795" name="Rectangle 3">
            <a:extLst>
              <a:ext uri="{FF2B5EF4-FFF2-40B4-BE49-F238E27FC236}">
                <a16:creationId xmlns:a16="http://schemas.microsoft.com/office/drawing/2014/main" id="{401644F6-D0F5-405F-A2D9-015E7334CD0D}"/>
              </a:ext>
            </a:extLst>
          </p:cNvPr>
          <p:cNvSpPr>
            <a:spLocks noGrp="1" noChangeArrowheads="1"/>
          </p:cNvSpPr>
          <p:nvPr>
            <p:ph type="body" idx="1"/>
          </p:nvPr>
        </p:nvSpPr>
        <p:spPr/>
        <p:txBody>
          <a:bodyPr/>
          <a:lstStyle/>
          <a:p>
            <a:r>
              <a:rPr lang="en-US" altLang="en-US"/>
              <a:t>He often does this by </a:t>
            </a:r>
            <a:r>
              <a:rPr lang="en-US" altLang="en-US">
                <a:solidFill>
                  <a:srgbClr val="FFFF00"/>
                </a:solidFill>
              </a:rPr>
              <a:t>misusing </a:t>
            </a:r>
            <a:r>
              <a:rPr lang="en-US" altLang="en-US"/>
              <a:t>Scripture</a:t>
            </a:r>
          </a:p>
          <a:p>
            <a:r>
              <a:rPr lang="en-US" altLang="en-US">
                <a:solidFill>
                  <a:srgbClr val="FFFF00"/>
                </a:solidFill>
              </a:rPr>
              <a:t>Mt. 4:6</a:t>
            </a:r>
          </a:p>
          <a:p>
            <a:endParaRPr lang="en-US" altLang="en-US">
              <a:solidFill>
                <a:srgbClr val="FFFF00"/>
              </a:solidFill>
            </a:endParaRPr>
          </a:p>
          <a:p>
            <a:endParaRPr lang="en-US" altLang="en-US"/>
          </a:p>
          <a:p>
            <a:endParaRPr lang="en-US" altLang="en-US"/>
          </a:p>
        </p:txBody>
      </p:sp>
    </p:spTree>
  </p:cSld>
  <p:clrMapOvr>
    <a:masterClrMapping/>
  </p:clrMapOvr>
  <p:transition>
    <p:fade/>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5A0B9B5-B77A-48DA-9286-7DF94662D7B4}"/>
              </a:ext>
            </a:extLst>
          </p:cNvPr>
          <p:cNvSpPr>
            <a:spLocks noGrp="1"/>
          </p:cNvSpPr>
          <p:nvPr>
            <p:ph type="sldNum" sz="quarter" idx="12"/>
          </p:nvPr>
        </p:nvSpPr>
        <p:spPr/>
        <p:txBody>
          <a:bodyPr/>
          <a:lstStyle/>
          <a:p>
            <a:pPr fontAlgn="base">
              <a:spcBef>
                <a:spcPct val="0"/>
              </a:spcBef>
              <a:spcAft>
                <a:spcPct val="0"/>
              </a:spcAft>
            </a:pPr>
            <a:fld id="{3DCEED29-B9FA-4554-93F1-70EEB1055365}" type="slidenum">
              <a:rPr lang="en-US" altLang="en-US">
                <a:solidFill>
                  <a:srgbClr val="FFFFFF"/>
                </a:solidFill>
                <a:latin typeface="Arial" panose="020B0604020202020204" pitchFamily="34" charset="0"/>
                <a:cs typeface="Arial"/>
              </a:rPr>
              <a:pPr fontAlgn="base">
                <a:spcBef>
                  <a:spcPct val="0"/>
                </a:spcBef>
                <a:spcAft>
                  <a:spcPct val="0"/>
                </a:spcAft>
              </a:pPr>
              <a:t>86</a:t>
            </a:fld>
            <a:endParaRPr lang="en-US" altLang="en-US">
              <a:solidFill>
                <a:srgbClr val="FFFFFF"/>
              </a:solidFill>
              <a:latin typeface="Arial" panose="020B0604020202020204" pitchFamily="34" charset="0"/>
              <a:cs typeface="Arial"/>
            </a:endParaRPr>
          </a:p>
        </p:txBody>
      </p:sp>
      <p:sp>
        <p:nvSpPr>
          <p:cNvPr id="63490" name="Rectangle 2">
            <a:extLst>
              <a:ext uri="{FF2B5EF4-FFF2-40B4-BE49-F238E27FC236}">
                <a16:creationId xmlns:a16="http://schemas.microsoft.com/office/drawing/2014/main" id="{76D7C4D6-F46D-47E8-BF03-C8ABA08AB63A}"/>
              </a:ext>
            </a:extLst>
          </p:cNvPr>
          <p:cNvSpPr>
            <a:spLocks noGrp="1" noChangeArrowheads="1"/>
          </p:cNvSpPr>
          <p:nvPr>
            <p:ph type="title"/>
          </p:nvPr>
        </p:nvSpPr>
        <p:spPr/>
        <p:txBody>
          <a:bodyPr/>
          <a:lstStyle/>
          <a:p>
            <a:r>
              <a:rPr lang="en-US" altLang="en-US"/>
              <a:t>Mt. 4:6</a:t>
            </a:r>
            <a:br>
              <a:rPr lang="en-US" altLang="en-US"/>
            </a:br>
            <a:endParaRPr lang="en-US" altLang="en-US"/>
          </a:p>
        </p:txBody>
      </p:sp>
      <p:sp>
        <p:nvSpPr>
          <p:cNvPr id="63491" name="Rectangle 3">
            <a:extLst>
              <a:ext uri="{FF2B5EF4-FFF2-40B4-BE49-F238E27FC236}">
                <a16:creationId xmlns:a16="http://schemas.microsoft.com/office/drawing/2014/main" id="{85BA3A22-C87C-47D4-955D-99227771B7CD}"/>
              </a:ext>
            </a:extLst>
          </p:cNvPr>
          <p:cNvSpPr>
            <a:spLocks noGrp="1" noChangeArrowheads="1"/>
          </p:cNvSpPr>
          <p:nvPr>
            <p:ph type="body" idx="1"/>
          </p:nvPr>
        </p:nvSpPr>
        <p:spPr/>
        <p:txBody>
          <a:bodyPr/>
          <a:lstStyle/>
          <a:p>
            <a:r>
              <a:rPr lang="en-US" altLang="en-US"/>
              <a:t>And saith unto him, If thou be the Son of God, cast thyself down: for it is written, He shall give his angels charge concerning thee: and in their hands they shall bear thee up, lest at any time thou dash thy foot against a stone.</a:t>
            </a:r>
            <a:br>
              <a:rPr lang="en-US" altLang="en-US"/>
            </a:br>
            <a:endParaRPr lang="en-US" altLang="en-US"/>
          </a:p>
        </p:txBody>
      </p:sp>
    </p:spTree>
  </p:cSld>
  <p:clrMapOvr>
    <a:masterClrMapping/>
  </p:clrMapOvr>
  <p:transition>
    <p:fade/>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AEE4C25-E1CE-4E92-97DF-9C6639C29B68}"/>
              </a:ext>
            </a:extLst>
          </p:cNvPr>
          <p:cNvSpPr>
            <a:spLocks noGrp="1"/>
          </p:cNvSpPr>
          <p:nvPr>
            <p:ph type="sldNum" sz="quarter" idx="12"/>
          </p:nvPr>
        </p:nvSpPr>
        <p:spPr/>
        <p:txBody>
          <a:bodyPr/>
          <a:lstStyle/>
          <a:p>
            <a:pPr fontAlgn="base">
              <a:spcBef>
                <a:spcPct val="0"/>
              </a:spcBef>
              <a:spcAft>
                <a:spcPct val="0"/>
              </a:spcAft>
            </a:pPr>
            <a:fld id="{968FA29B-5F1D-4D9B-A727-5B494C4C558A}" type="slidenum">
              <a:rPr lang="en-US" altLang="en-US">
                <a:solidFill>
                  <a:srgbClr val="FFFFFF"/>
                </a:solidFill>
                <a:latin typeface="Arial" panose="020B0604020202020204" pitchFamily="34" charset="0"/>
                <a:cs typeface="Arial"/>
              </a:rPr>
              <a:pPr fontAlgn="base">
                <a:spcBef>
                  <a:spcPct val="0"/>
                </a:spcBef>
                <a:spcAft>
                  <a:spcPct val="0"/>
                </a:spcAft>
              </a:pPr>
              <a:t>87</a:t>
            </a:fld>
            <a:endParaRPr lang="en-US" altLang="en-US">
              <a:solidFill>
                <a:srgbClr val="FFFFFF"/>
              </a:solidFill>
              <a:latin typeface="Arial" panose="020B0604020202020204" pitchFamily="34" charset="0"/>
              <a:cs typeface="Arial"/>
            </a:endParaRPr>
          </a:p>
        </p:txBody>
      </p:sp>
      <p:sp>
        <p:nvSpPr>
          <p:cNvPr id="29698" name="Rectangle 2">
            <a:extLst>
              <a:ext uri="{FF2B5EF4-FFF2-40B4-BE49-F238E27FC236}">
                <a16:creationId xmlns:a16="http://schemas.microsoft.com/office/drawing/2014/main" id="{77E5BC6D-F22D-4E97-AC42-9ADAECC7AA4B}"/>
              </a:ext>
            </a:extLst>
          </p:cNvPr>
          <p:cNvSpPr>
            <a:spLocks noGrp="1" noChangeArrowheads="1"/>
          </p:cNvSpPr>
          <p:nvPr>
            <p:ph type="title"/>
          </p:nvPr>
        </p:nvSpPr>
        <p:spPr/>
        <p:txBody>
          <a:bodyPr/>
          <a:lstStyle/>
          <a:p>
            <a:r>
              <a:rPr lang="en-US" altLang="en-US"/>
              <a:t>III. He Wants To Control The Mind</a:t>
            </a:r>
          </a:p>
        </p:txBody>
      </p:sp>
      <p:sp>
        <p:nvSpPr>
          <p:cNvPr id="29699" name="Rectangle 3">
            <a:extLst>
              <a:ext uri="{FF2B5EF4-FFF2-40B4-BE49-F238E27FC236}">
                <a16:creationId xmlns:a16="http://schemas.microsoft.com/office/drawing/2014/main" id="{61B346E8-9F2C-4274-965F-26B26DF49CA7}"/>
              </a:ext>
            </a:extLst>
          </p:cNvPr>
          <p:cNvSpPr>
            <a:spLocks noGrp="1" noChangeArrowheads="1"/>
          </p:cNvSpPr>
          <p:nvPr>
            <p:ph type="body" idx="1"/>
          </p:nvPr>
        </p:nvSpPr>
        <p:spPr/>
        <p:txBody>
          <a:bodyPr/>
          <a:lstStyle/>
          <a:p>
            <a:r>
              <a:rPr lang="en-US" altLang="en-US">
                <a:solidFill>
                  <a:srgbClr val="FFFF00"/>
                </a:solidFill>
              </a:rPr>
              <a:t>Acts 5:3-4</a:t>
            </a:r>
          </a:p>
          <a:p>
            <a:r>
              <a:rPr lang="en-US" altLang="en-US" sz="3200"/>
              <a:t>But Peter said, Ananias, why hath </a:t>
            </a:r>
            <a:r>
              <a:rPr lang="en-US" altLang="en-US" sz="3200">
                <a:solidFill>
                  <a:srgbClr val="FFFF00"/>
                </a:solidFill>
              </a:rPr>
              <a:t>Satan filled thine heart</a:t>
            </a:r>
            <a:r>
              <a:rPr lang="en-US" altLang="en-US" sz="3200"/>
              <a:t> to lie to the Holy Ghost, and to keep back part of the price of the land? [4] Whiles it remained, was it not thine own? and after it was sold, was it not in thine own power? why hast </a:t>
            </a:r>
            <a:r>
              <a:rPr lang="en-US" altLang="en-US" sz="3200">
                <a:solidFill>
                  <a:srgbClr val="FFFF00"/>
                </a:solidFill>
              </a:rPr>
              <a:t>thou conceived this thing in thine heart</a:t>
            </a:r>
            <a:r>
              <a:rPr lang="en-US" altLang="en-US" sz="3200"/>
              <a:t>? thou hast not lied unto men, but unto God.</a:t>
            </a:r>
            <a:br>
              <a:rPr lang="en-US" altLang="en-US" sz="3200"/>
            </a:br>
            <a:endParaRPr lang="en-US" altLang="en-US" sz="3200"/>
          </a:p>
        </p:txBody>
      </p:sp>
    </p:spTree>
  </p:cSld>
  <p:clrMapOvr>
    <a:masterClrMapping/>
  </p:clrMapOvr>
  <p:transition>
    <p:fade/>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908AEB-0EC6-48CA-8F95-7D018265649E}"/>
              </a:ext>
            </a:extLst>
          </p:cNvPr>
          <p:cNvSpPr>
            <a:spLocks noGrp="1"/>
          </p:cNvSpPr>
          <p:nvPr>
            <p:ph type="sldNum" sz="quarter" idx="12"/>
          </p:nvPr>
        </p:nvSpPr>
        <p:spPr/>
        <p:txBody>
          <a:bodyPr/>
          <a:lstStyle/>
          <a:p>
            <a:pPr fontAlgn="base">
              <a:spcBef>
                <a:spcPct val="0"/>
              </a:spcBef>
              <a:spcAft>
                <a:spcPct val="0"/>
              </a:spcAft>
            </a:pPr>
            <a:fld id="{4C87BFB1-779B-4B51-A7DD-E88A5A2AFF57}" type="slidenum">
              <a:rPr lang="en-US" altLang="en-US">
                <a:solidFill>
                  <a:srgbClr val="FFFFFF"/>
                </a:solidFill>
                <a:latin typeface="Arial" panose="020B0604020202020204" pitchFamily="34" charset="0"/>
                <a:cs typeface="Arial"/>
              </a:rPr>
              <a:pPr fontAlgn="base">
                <a:spcBef>
                  <a:spcPct val="0"/>
                </a:spcBef>
                <a:spcAft>
                  <a:spcPct val="0"/>
                </a:spcAft>
              </a:pPr>
              <a:t>88</a:t>
            </a:fld>
            <a:endParaRPr lang="en-US" altLang="en-US">
              <a:solidFill>
                <a:srgbClr val="FFFFFF"/>
              </a:solidFill>
              <a:latin typeface="Arial" panose="020B0604020202020204" pitchFamily="34" charset="0"/>
              <a:cs typeface="Arial"/>
            </a:endParaRPr>
          </a:p>
        </p:txBody>
      </p:sp>
      <p:sp>
        <p:nvSpPr>
          <p:cNvPr id="49154" name="Rectangle 2">
            <a:extLst>
              <a:ext uri="{FF2B5EF4-FFF2-40B4-BE49-F238E27FC236}">
                <a16:creationId xmlns:a16="http://schemas.microsoft.com/office/drawing/2014/main" id="{F0264232-3EF5-46BD-9BD8-C9A1BBA5B84D}"/>
              </a:ext>
            </a:extLst>
          </p:cNvPr>
          <p:cNvSpPr>
            <a:spLocks noGrp="1" noChangeArrowheads="1"/>
          </p:cNvSpPr>
          <p:nvPr>
            <p:ph type="title"/>
          </p:nvPr>
        </p:nvSpPr>
        <p:spPr/>
        <p:txBody>
          <a:bodyPr/>
          <a:lstStyle/>
          <a:p>
            <a:r>
              <a:rPr lang="en-US" altLang="en-US"/>
              <a:t>III. He Wants To Control The Mind</a:t>
            </a:r>
          </a:p>
        </p:txBody>
      </p:sp>
      <p:sp>
        <p:nvSpPr>
          <p:cNvPr id="49155" name="Rectangle 3">
            <a:extLst>
              <a:ext uri="{FF2B5EF4-FFF2-40B4-BE49-F238E27FC236}">
                <a16:creationId xmlns:a16="http://schemas.microsoft.com/office/drawing/2014/main" id="{BF948197-043E-4B6A-AC01-ADE1D6FEA093}"/>
              </a:ext>
            </a:extLst>
          </p:cNvPr>
          <p:cNvSpPr>
            <a:spLocks noGrp="1" noChangeArrowheads="1"/>
          </p:cNvSpPr>
          <p:nvPr>
            <p:ph type="body" idx="1"/>
          </p:nvPr>
        </p:nvSpPr>
        <p:spPr/>
        <p:txBody>
          <a:bodyPr/>
          <a:lstStyle/>
          <a:p>
            <a:r>
              <a:rPr lang="en-US" altLang="en-US"/>
              <a:t>Books, magazines, radio, television, the Internet, conversation, etc.</a:t>
            </a:r>
          </a:p>
          <a:p>
            <a:endParaRPr lang="en-US" altLang="en-US"/>
          </a:p>
          <a:p>
            <a:endParaRPr lang="en-US" altLang="en-US"/>
          </a:p>
        </p:txBody>
      </p:sp>
    </p:spTree>
  </p:cSld>
  <p:clrMapOvr>
    <a:masterClrMapping/>
  </p:clrMapOvr>
  <p:transition>
    <p:fade/>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D284945-9FC4-44A2-9CC5-47DAB64946DA}"/>
              </a:ext>
            </a:extLst>
          </p:cNvPr>
          <p:cNvSpPr>
            <a:spLocks noGrp="1"/>
          </p:cNvSpPr>
          <p:nvPr>
            <p:ph type="sldNum" sz="quarter" idx="12"/>
          </p:nvPr>
        </p:nvSpPr>
        <p:spPr/>
        <p:txBody>
          <a:bodyPr/>
          <a:lstStyle/>
          <a:p>
            <a:pPr fontAlgn="base">
              <a:spcBef>
                <a:spcPct val="0"/>
              </a:spcBef>
              <a:spcAft>
                <a:spcPct val="0"/>
              </a:spcAft>
            </a:pPr>
            <a:fld id="{3DADF05D-9BB2-40C5-A7A3-F52E21CF075F}" type="slidenum">
              <a:rPr lang="en-US" altLang="en-US">
                <a:solidFill>
                  <a:srgbClr val="FFFFFF"/>
                </a:solidFill>
                <a:latin typeface="Arial" panose="020B0604020202020204" pitchFamily="34" charset="0"/>
                <a:cs typeface="Arial"/>
              </a:rPr>
              <a:pPr fontAlgn="base">
                <a:spcBef>
                  <a:spcPct val="0"/>
                </a:spcBef>
                <a:spcAft>
                  <a:spcPct val="0"/>
                </a:spcAft>
              </a:pPr>
              <a:t>89</a:t>
            </a:fld>
            <a:endParaRPr lang="en-US" altLang="en-US">
              <a:solidFill>
                <a:srgbClr val="FFFFFF"/>
              </a:solidFill>
              <a:latin typeface="Arial" panose="020B0604020202020204" pitchFamily="34" charset="0"/>
              <a:cs typeface="Arial"/>
            </a:endParaRPr>
          </a:p>
        </p:txBody>
      </p:sp>
      <p:sp>
        <p:nvSpPr>
          <p:cNvPr id="30722" name="Rectangle 2">
            <a:extLst>
              <a:ext uri="{FF2B5EF4-FFF2-40B4-BE49-F238E27FC236}">
                <a16:creationId xmlns:a16="http://schemas.microsoft.com/office/drawing/2014/main" id="{49BDA7D6-1CF0-4E70-B35D-9F12389B4EAE}"/>
              </a:ext>
            </a:extLst>
          </p:cNvPr>
          <p:cNvSpPr>
            <a:spLocks noGrp="1" noChangeArrowheads="1"/>
          </p:cNvSpPr>
          <p:nvPr>
            <p:ph type="title"/>
          </p:nvPr>
        </p:nvSpPr>
        <p:spPr/>
        <p:txBody>
          <a:bodyPr/>
          <a:lstStyle/>
          <a:p>
            <a:r>
              <a:rPr lang="en-US" altLang="en-US"/>
              <a:t>IV. He Attacks Bodies &amp; Destroys Possessions</a:t>
            </a:r>
          </a:p>
        </p:txBody>
      </p:sp>
      <p:sp>
        <p:nvSpPr>
          <p:cNvPr id="30723" name="Rectangle 3">
            <a:extLst>
              <a:ext uri="{FF2B5EF4-FFF2-40B4-BE49-F238E27FC236}">
                <a16:creationId xmlns:a16="http://schemas.microsoft.com/office/drawing/2014/main" id="{123C348B-0DEA-49F7-BB3E-2C1B022CC851}"/>
              </a:ext>
            </a:extLst>
          </p:cNvPr>
          <p:cNvSpPr>
            <a:spLocks noGrp="1" noChangeArrowheads="1"/>
          </p:cNvSpPr>
          <p:nvPr>
            <p:ph type="body" idx="1"/>
          </p:nvPr>
        </p:nvSpPr>
        <p:spPr/>
        <p:txBody>
          <a:bodyPr/>
          <a:lstStyle/>
          <a:p>
            <a:r>
              <a:rPr lang="en-US" altLang="en-US"/>
              <a:t>Think about </a:t>
            </a:r>
            <a:r>
              <a:rPr lang="en-US" altLang="en-US">
                <a:solidFill>
                  <a:srgbClr val="FFFF00"/>
                </a:solidFill>
              </a:rPr>
              <a:t>Job</a:t>
            </a:r>
          </a:p>
          <a:p>
            <a:r>
              <a:rPr lang="en-US" altLang="en-US"/>
              <a:t>Paul</a:t>
            </a:r>
          </a:p>
          <a:p>
            <a:r>
              <a:rPr lang="en-US" altLang="en-US">
                <a:solidFill>
                  <a:srgbClr val="FFFF00"/>
                </a:solidFill>
              </a:rPr>
              <a:t>2 Cor. 12:7</a:t>
            </a:r>
          </a:p>
          <a:p>
            <a:endParaRPr lang="en-US" altLang="en-US">
              <a:solidFill>
                <a:srgbClr val="FFFF00"/>
              </a:solidFill>
            </a:endParaRP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A0305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DBE-24EE-47F3-818E-772F5DFC4CE6}"/>
              </a:ext>
            </a:extLst>
          </p:cNvPr>
          <p:cNvSpPr>
            <a:spLocks noGrp="1"/>
          </p:cNvSpPr>
          <p:nvPr>
            <p:ph type="title"/>
          </p:nvPr>
        </p:nvSpPr>
        <p:spPr>
          <a:xfrm>
            <a:off x="242595" y="242596"/>
            <a:ext cx="11719249" cy="383046"/>
          </a:xfrm>
          <a:solidFill>
            <a:schemeClr val="accent2">
              <a:lumMod val="20000"/>
              <a:lumOff val="80000"/>
            </a:schemeClr>
          </a:solidFill>
        </p:spPr>
        <p:txBody>
          <a:bodyPr>
            <a:normAutofit fontScale="90000"/>
          </a:bodyPr>
          <a:lstStyle/>
          <a:p>
            <a:endParaRPr lang="en-US" dirty="0"/>
          </a:p>
        </p:txBody>
      </p:sp>
      <p:pic>
        <p:nvPicPr>
          <p:cNvPr id="4" name="Content Placeholder 3">
            <a:extLst>
              <a:ext uri="{FF2B5EF4-FFF2-40B4-BE49-F238E27FC236}">
                <a16:creationId xmlns:a16="http://schemas.microsoft.com/office/drawing/2014/main" id="{76246C8F-0340-4D91-B1CD-723E6F1A0CA3}"/>
              </a:ext>
            </a:extLst>
          </p:cNvPr>
          <p:cNvPicPr>
            <a:picLocks noGrp="1"/>
          </p:cNvPicPr>
          <p:nvPr>
            <p:ph idx="1"/>
          </p:nvPr>
        </p:nvPicPr>
        <p:blipFill>
          <a:blip r:embed="rId3" cstate="print">
            <a:extLst>
              <a:ext uri="{28A0092B-C50C-407E-A947-70E740481C1C}">
                <a14:useLocalDpi xmlns:a14="http://schemas.microsoft.com/office/drawing/2010/main" val="0"/>
              </a:ext>
            </a:extLst>
          </a:blip>
          <a:stretch>
            <a:fillRect/>
          </a:stretch>
        </p:blipFill>
        <p:spPr>
          <a:xfrm>
            <a:off x="242595" y="242596"/>
            <a:ext cx="11706810" cy="6372517"/>
          </a:xfrm>
          <a:prstGeom prst="rect">
            <a:avLst/>
          </a:prstGeom>
        </p:spPr>
      </p:pic>
      <p:sp>
        <p:nvSpPr>
          <p:cNvPr id="5" name="Rectangle 4">
            <a:extLst>
              <a:ext uri="{FF2B5EF4-FFF2-40B4-BE49-F238E27FC236}">
                <a16:creationId xmlns:a16="http://schemas.microsoft.com/office/drawing/2014/main" id="{F2D94F46-44BC-4584-82CB-DE27CA508B4D}"/>
              </a:ext>
            </a:extLst>
          </p:cNvPr>
          <p:cNvSpPr/>
          <p:nvPr/>
        </p:nvSpPr>
        <p:spPr>
          <a:xfrm>
            <a:off x="1761423" y="2820202"/>
            <a:ext cx="8585735" cy="1569660"/>
          </a:xfrm>
          <a:prstGeom prst="rect">
            <a:avLst/>
          </a:prstGeom>
          <a:noFill/>
        </p:spPr>
        <p:txBody>
          <a:bodyPr wrap="square" lIns="91440" tIns="45720" rIns="91440" bIns="45720">
            <a:spAutoFit/>
          </a:bodyPr>
          <a:lstStyle/>
          <a:p>
            <a:pPr algn="ctr"/>
            <a:r>
              <a:rPr lang="en-US" sz="9600" b="1"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rPr>
              <a:t>SATANOLOGY</a:t>
            </a:r>
            <a:endParaRPr lang="en-US" sz="9600" b="1" cap="none" spc="0" dirty="0">
              <a:ln w="12700">
                <a:solidFill>
                  <a:schemeClr val="tx2">
                    <a:lumMod val="75000"/>
                  </a:schemeClr>
                </a:solidFill>
                <a:prstDash val="solid"/>
              </a:ln>
              <a:solidFill>
                <a:srgbClr val="CC5468"/>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92123065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grpId="0" nodeType="clickEffect">
                                  <p:stCondLst>
                                    <p:cond delay="0"/>
                                  </p:stCondLst>
                                  <p:iterate type="lt">
                                    <p:tmPct val="4000"/>
                                  </p:iterate>
                                  <p:childTnLst>
                                    <p:set>
                                      <p:cBhvr override="childStyle">
                                        <p:cTn id="6" dur="500" fill="hold"/>
                                        <p:tgtEl>
                                          <p:spTgt spid="5"/>
                                        </p:tgtEl>
                                        <p:attrNameLst>
                                          <p:attrName>style.color</p:attrName>
                                        </p:attrNameLst>
                                      </p:cBhvr>
                                      <p:to>
                                        <p:clrVal>
                                          <a:schemeClr val="accent2"/>
                                        </p:clrVal>
                                      </p:to>
                                    </p:set>
                                    <p:set>
                                      <p:cBhvr>
                                        <p:cTn id="7" dur="500" fill="hold"/>
                                        <p:tgtEl>
                                          <p:spTgt spid="5"/>
                                        </p:tgtEl>
                                        <p:attrNameLst>
                                          <p:attrName>fillcolor</p:attrName>
                                        </p:attrNameLst>
                                      </p:cBhvr>
                                      <p:to>
                                        <p:clrVal>
                                          <a:schemeClr val="accent2"/>
                                        </p:clrVal>
                                      </p:to>
                                    </p:set>
                                    <p:set>
                                      <p:cBhvr>
                                        <p:cTn id="8"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63E023A-F855-4C3B-BE37-1C0A755425A9}"/>
              </a:ext>
            </a:extLst>
          </p:cNvPr>
          <p:cNvSpPr>
            <a:spLocks noGrp="1"/>
          </p:cNvSpPr>
          <p:nvPr>
            <p:ph type="sldNum" sz="quarter" idx="12"/>
          </p:nvPr>
        </p:nvSpPr>
        <p:spPr/>
        <p:txBody>
          <a:bodyPr/>
          <a:lstStyle/>
          <a:p>
            <a:pPr fontAlgn="base">
              <a:spcBef>
                <a:spcPct val="0"/>
              </a:spcBef>
              <a:spcAft>
                <a:spcPct val="0"/>
              </a:spcAft>
            </a:pPr>
            <a:fld id="{1F82DFE2-842D-4DBB-A17B-25FF0A0E56C8}" type="slidenum">
              <a:rPr lang="en-US" altLang="en-US">
                <a:solidFill>
                  <a:srgbClr val="FFFFFF"/>
                </a:solidFill>
                <a:latin typeface="Arial" panose="020B0604020202020204" pitchFamily="34" charset="0"/>
                <a:cs typeface="Arial"/>
              </a:rPr>
              <a:pPr fontAlgn="base">
                <a:spcBef>
                  <a:spcPct val="0"/>
                </a:spcBef>
                <a:spcAft>
                  <a:spcPct val="0"/>
                </a:spcAft>
              </a:pPr>
              <a:t>90</a:t>
            </a:fld>
            <a:endParaRPr lang="en-US" altLang="en-US">
              <a:solidFill>
                <a:srgbClr val="FFFFFF"/>
              </a:solidFill>
              <a:latin typeface="Arial" panose="020B0604020202020204" pitchFamily="34" charset="0"/>
              <a:cs typeface="Arial"/>
            </a:endParaRPr>
          </a:p>
        </p:txBody>
      </p:sp>
      <p:sp>
        <p:nvSpPr>
          <p:cNvPr id="64514" name="Rectangle 2">
            <a:extLst>
              <a:ext uri="{FF2B5EF4-FFF2-40B4-BE49-F238E27FC236}">
                <a16:creationId xmlns:a16="http://schemas.microsoft.com/office/drawing/2014/main" id="{F2DCAC26-5197-4FEB-9BB9-A8C86679608F}"/>
              </a:ext>
            </a:extLst>
          </p:cNvPr>
          <p:cNvSpPr>
            <a:spLocks noGrp="1" noChangeArrowheads="1"/>
          </p:cNvSpPr>
          <p:nvPr>
            <p:ph type="title"/>
          </p:nvPr>
        </p:nvSpPr>
        <p:spPr/>
        <p:txBody>
          <a:bodyPr/>
          <a:lstStyle/>
          <a:p>
            <a:r>
              <a:rPr lang="en-US" altLang="en-US"/>
              <a:t>2 Cor. 12:7</a:t>
            </a:r>
            <a:br>
              <a:rPr lang="en-US" altLang="en-US"/>
            </a:br>
            <a:endParaRPr lang="en-US" altLang="en-US"/>
          </a:p>
        </p:txBody>
      </p:sp>
      <p:sp>
        <p:nvSpPr>
          <p:cNvPr id="64515" name="Rectangle 3">
            <a:extLst>
              <a:ext uri="{FF2B5EF4-FFF2-40B4-BE49-F238E27FC236}">
                <a16:creationId xmlns:a16="http://schemas.microsoft.com/office/drawing/2014/main" id="{26C8D007-0606-4867-A311-87A0EC764740}"/>
              </a:ext>
            </a:extLst>
          </p:cNvPr>
          <p:cNvSpPr>
            <a:spLocks noGrp="1" noChangeArrowheads="1"/>
          </p:cNvSpPr>
          <p:nvPr>
            <p:ph type="body" idx="1"/>
          </p:nvPr>
        </p:nvSpPr>
        <p:spPr/>
        <p:txBody>
          <a:bodyPr/>
          <a:lstStyle/>
          <a:p>
            <a:r>
              <a:rPr lang="en-US" altLang="en-US"/>
              <a:t>And lest I should be exalted above measure through the abundance of the revelations, there was given to me a thorn in the flesh, the messenger of Satan to buffet me, lest I should be exalted above measure.</a:t>
            </a:r>
            <a:br>
              <a:rPr lang="en-US" altLang="en-US"/>
            </a:br>
            <a:endParaRPr lang="en-US" altLang="en-US"/>
          </a:p>
        </p:txBody>
      </p:sp>
    </p:spTree>
  </p:cSld>
  <p:clrMapOvr>
    <a:masterClrMapping/>
  </p:clrMapOvr>
  <p:transition>
    <p:fade/>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1CEFE27E-0B20-4F77-A0E1-37733F800240}"/>
              </a:ext>
            </a:extLst>
          </p:cNvPr>
          <p:cNvSpPr>
            <a:spLocks noGrp="1"/>
          </p:cNvSpPr>
          <p:nvPr>
            <p:ph type="sldNum" sz="quarter" idx="12"/>
          </p:nvPr>
        </p:nvSpPr>
        <p:spPr/>
        <p:txBody>
          <a:bodyPr/>
          <a:lstStyle/>
          <a:p>
            <a:pPr fontAlgn="base">
              <a:spcBef>
                <a:spcPct val="0"/>
              </a:spcBef>
              <a:spcAft>
                <a:spcPct val="0"/>
              </a:spcAft>
            </a:pPr>
            <a:fld id="{685E79BD-2D37-43DE-A2C0-27295CB0CE3F}" type="slidenum">
              <a:rPr lang="en-US" altLang="en-US">
                <a:solidFill>
                  <a:srgbClr val="FFFFFF"/>
                </a:solidFill>
                <a:latin typeface="Arial" panose="020B0604020202020204" pitchFamily="34" charset="0"/>
                <a:cs typeface="Arial"/>
              </a:rPr>
              <a:pPr fontAlgn="base">
                <a:spcBef>
                  <a:spcPct val="0"/>
                </a:spcBef>
                <a:spcAft>
                  <a:spcPct val="0"/>
                </a:spcAft>
              </a:pPr>
              <a:t>91</a:t>
            </a:fld>
            <a:endParaRPr lang="en-US" altLang="en-US">
              <a:solidFill>
                <a:srgbClr val="FFFFFF"/>
              </a:solidFill>
              <a:latin typeface="Arial" panose="020B0604020202020204" pitchFamily="34" charset="0"/>
              <a:cs typeface="Arial"/>
            </a:endParaRPr>
          </a:p>
        </p:txBody>
      </p:sp>
      <p:sp>
        <p:nvSpPr>
          <p:cNvPr id="34818" name="Rectangle 2">
            <a:extLst>
              <a:ext uri="{FF2B5EF4-FFF2-40B4-BE49-F238E27FC236}">
                <a16:creationId xmlns:a16="http://schemas.microsoft.com/office/drawing/2014/main" id="{008C38D5-D73A-4773-9766-5F683F925EB4}"/>
              </a:ext>
            </a:extLst>
          </p:cNvPr>
          <p:cNvSpPr>
            <a:spLocks noGrp="1" noChangeArrowheads="1"/>
          </p:cNvSpPr>
          <p:nvPr>
            <p:ph type="title"/>
          </p:nvPr>
        </p:nvSpPr>
        <p:spPr/>
        <p:txBody>
          <a:bodyPr/>
          <a:lstStyle/>
          <a:p>
            <a:r>
              <a:rPr lang="en-US" altLang="en-US"/>
              <a:t>IV. He Attacks Bodies &amp; Destroys Possessions</a:t>
            </a:r>
          </a:p>
        </p:txBody>
      </p:sp>
      <p:sp>
        <p:nvSpPr>
          <p:cNvPr id="34819" name="Rectangle 3">
            <a:extLst>
              <a:ext uri="{FF2B5EF4-FFF2-40B4-BE49-F238E27FC236}">
                <a16:creationId xmlns:a16="http://schemas.microsoft.com/office/drawing/2014/main" id="{BF5B35BA-5F45-456E-8B50-92E6B221B518}"/>
              </a:ext>
            </a:extLst>
          </p:cNvPr>
          <p:cNvSpPr>
            <a:spLocks noGrp="1" noChangeArrowheads="1"/>
          </p:cNvSpPr>
          <p:nvPr>
            <p:ph type="body" idx="1"/>
          </p:nvPr>
        </p:nvSpPr>
        <p:spPr/>
        <p:txBody>
          <a:bodyPr/>
          <a:lstStyle/>
          <a:p>
            <a:r>
              <a:rPr lang="en-US" altLang="en-US"/>
              <a:t>Satan uses illness and disaster to tempt us</a:t>
            </a:r>
          </a:p>
          <a:p>
            <a:endParaRPr lang="en-US" altLang="en-US"/>
          </a:p>
          <a:p>
            <a:endParaRPr lang="en-US" altLang="en-US"/>
          </a:p>
        </p:txBody>
      </p:sp>
    </p:spTree>
  </p:cSld>
  <p:clrMapOvr>
    <a:masterClrMapping/>
  </p:clrMapOvr>
  <p:transition>
    <p:fade/>
  </p:transition>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3468B0E-93B9-435E-B8CE-CCD1B0D5D4D2}"/>
              </a:ext>
            </a:extLst>
          </p:cNvPr>
          <p:cNvSpPr>
            <a:spLocks noGrp="1"/>
          </p:cNvSpPr>
          <p:nvPr>
            <p:ph type="sldNum" sz="quarter" idx="12"/>
          </p:nvPr>
        </p:nvSpPr>
        <p:spPr/>
        <p:txBody>
          <a:bodyPr/>
          <a:lstStyle/>
          <a:p>
            <a:pPr fontAlgn="base">
              <a:spcBef>
                <a:spcPct val="0"/>
              </a:spcBef>
              <a:spcAft>
                <a:spcPct val="0"/>
              </a:spcAft>
            </a:pPr>
            <a:fld id="{EC52B2AC-5ABA-492D-A2E1-C20726C67102}" type="slidenum">
              <a:rPr lang="en-US" altLang="en-US">
                <a:solidFill>
                  <a:srgbClr val="FFFFFF"/>
                </a:solidFill>
                <a:latin typeface="Arial" panose="020B0604020202020204" pitchFamily="34" charset="0"/>
                <a:cs typeface="Arial"/>
              </a:rPr>
              <a:pPr fontAlgn="base">
                <a:spcBef>
                  <a:spcPct val="0"/>
                </a:spcBef>
                <a:spcAft>
                  <a:spcPct val="0"/>
                </a:spcAft>
              </a:pPr>
              <a:t>92</a:t>
            </a:fld>
            <a:endParaRPr lang="en-US" altLang="en-US">
              <a:solidFill>
                <a:srgbClr val="FFFFFF"/>
              </a:solidFill>
              <a:latin typeface="Arial" panose="020B0604020202020204" pitchFamily="34" charset="0"/>
              <a:cs typeface="Arial"/>
            </a:endParaRPr>
          </a:p>
        </p:txBody>
      </p:sp>
      <p:sp>
        <p:nvSpPr>
          <p:cNvPr id="31746" name="Rectangle 2">
            <a:extLst>
              <a:ext uri="{FF2B5EF4-FFF2-40B4-BE49-F238E27FC236}">
                <a16:creationId xmlns:a16="http://schemas.microsoft.com/office/drawing/2014/main" id="{78BAE8E3-A23C-4B56-BC60-E7486B32129E}"/>
              </a:ext>
            </a:extLst>
          </p:cNvPr>
          <p:cNvSpPr>
            <a:spLocks noGrp="1" noChangeArrowheads="1"/>
          </p:cNvSpPr>
          <p:nvPr>
            <p:ph type="title"/>
          </p:nvPr>
        </p:nvSpPr>
        <p:spPr/>
        <p:txBody>
          <a:bodyPr/>
          <a:lstStyle/>
          <a:p>
            <a:r>
              <a:rPr lang="en-US" altLang="en-US"/>
              <a:t>V. He Seeks To Make Us Proud</a:t>
            </a:r>
          </a:p>
        </p:txBody>
      </p:sp>
      <p:sp>
        <p:nvSpPr>
          <p:cNvPr id="31747" name="Rectangle 3">
            <a:extLst>
              <a:ext uri="{FF2B5EF4-FFF2-40B4-BE49-F238E27FC236}">
                <a16:creationId xmlns:a16="http://schemas.microsoft.com/office/drawing/2014/main" id="{61C2F7FD-5896-44AE-BC97-4088DFD88C32}"/>
              </a:ext>
            </a:extLst>
          </p:cNvPr>
          <p:cNvSpPr>
            <a:spLocks noGrp="1" noChangeArrowheads="1"/>
          </p:cNvSpPr>
          <p:nvPr>
            <p:ph type="body" idx="1"/>
          </p:nvPr>
        </p:nvSpPr>
        <p:spPr/>
        <p:txBody>
          <a:bodyPr/>
          <a:lstStyle/>
          <a:p>
            <a:r>
              <a:rPr lang="en-US" altLang="en-US"/>
              <a:t>1 Tim. 3:6</a:t>
            </a:r>
          </a:p>
          <a:p>
            <a:r>
              <a:rPr lang="en-US" altLang="en-US"/>
              <a:t>Proverbs 16:18</a:t>
            </a:r>
          </a:p>
        </p:txBody>
      </p:sp>
    </p:spTree>
  </p:cSld>
  <p:clrMapOvr>
    <a:masterClrMapping/>
  </p:clrMapOvr>
  <p:transition>
    <p:fade/>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C5D1A7B-5133-4CE1-AF05-34927B09A4AC}"/>
              </a:ext>
            </a:extLst>
          </p:cNvPr>
          <p:cNvSpPr>
            <a:spLocks noGrp="1"/>
          </p:cNvSpPr>
          <p:nvPr>
            <p:ph type="sldNum" sz="quarter" idx="12"/>
          </p:nvPr>
        </p:nvSpPr>
        <p:spPr/>
        <p:txBody>
          <a:bodyPr/>
          <a:lstStyle/>
          <a:p>
            <a:pPr fontAlgn="base">
              <a:spcBef>
                <a:spcPct val="0"/>
              </a:spcBef>
              <a:spcAft>
                <a:spcPct val="0"/>
              </a:spcAft>
            </a:pPr>
            <a:fld id="{88A321BE-8432-4D95-BEC8-BF717F434A9B}" type="slidenum">
              <a:rPr lang="en-US" altLang="en-US">
                <a:solidFill>
                  <a:srgbClr val="FFFFFF"/>
                </a:solidFill>
                <a:latin typeface="Arial" panose="020B0604020202020204" pitchFamily="34" charset="0"/>
                <a:cs typeface="Arial"/>
              </a:rPr>
              <a:pPr fontAlgn="base">
                <a:spcBef>
                  <a:spcPct val="0"/>
                </a:spcBef>
                <a:spcAft>
                  <a:spcPct val="0"/>
                </a:spcAft>
              </a:pPr>
              <a:t>93</a:t>
            </a:fld>
            <a:endParaRPr lang="en-US" altLang="en-US">
              <a:solidFill>
                <a:srgbClr val="FFFFFF"/>
              </a:solidFill>
              <a:latin typeface="Arial" panose="020B0604020202020204" pitchFamily="34" charset="0"/>
              <a:cs typeface="Arial"/>
            </a:endParaRPr>
          </a:p>
        </p:txBody>
      </p:sp>
      <p:sp>
        <p:nvSpPr>
          <p:cNvPr id="65538" name="Rectangle 2">
            <a:extLst>
              <a:ext uri="{FF2B5EF4-FFF2-40B4-BE49-F238E27FC236}">
                <a16:creationId xmlns:a16="http://schemas.microsoft.com/office/drawing/2014/main" id="{4DB97025-21B7-40D9-996E-8F8CAAC807F3}"/>
              </a:ext>
            </a:extLst>
          </p:cNvPr>
          <p:cNvSpPr>
            <a:spLocks noGrp="1" noChangeArrowheads="1"/>
          </p:cNvSpPr>
          <p:nvPr>
            <p:ph type="title"/>
          </p:nvPr>
        </p:nvSpPr>
        <p:spPr/>
        <p:txBody>
          <a:bodyPr/>
          <a:lstStyle/>
          <a:p>
            <a:r>
              <a:rPr lang="en-US" altLang="en-US"/>
              <a:t>1 Tim. 3:6</a:t>
            </a:r>
          </a:p>
        </p:txBody>
      </p:sp>
      <p:sp>
        <p:nvSpPr>
          <p:cNvPr id="65539" name="Rectangle 3">
            <a:extLst>
              <a:ext uri="{FF2B5EF4-FFF2-40B4-BE49-F238E27FC236}">
                <a16:creationId xmlns:a16="http://schemas.microsoft.com/office/drawing/2014/main" id="{DA693F05-9154-497A-A624-4D6D3AFBDC71}"/>
              </a:ext>
            </a:extLst>
          </p:cNvPr>
          <p:cNvSpPr>
            <a:spLocks noGrp="1" noChangeArrowheads="1"/>
          </p:cNvSpPr>
          <p:nvPr>
            <p:ph type="body" idx="1"/>
          </p:nvPr>
        </p:nvSpPr>
        <p:spPr/>
        <p:txBody>
          <a:bodyPr/>
          <a:lstStyle/>
          <a:p>
            <a:r>
              <a:rPr lang="en-US" altLang="en-US"/>
              <a:t>Not a novice, lest being lifted up with pride he fall into the condemnation of the devil.</a:t>
            </a:r>
            <a:br>
              <a:rPr lang="en-US" altLang="en-US"/>
            </a:br>
            <a:endParaRPr lang="en-US" altLang="en-US"/>
          </a:p>
        </p:txBody>
      </p:sp>
    </p:spTree>
  </p:cSld>
  <p:clrMapOvr>
    <a:masterClrMapping/>
  </p:clrMapOvr>
  <p:transition>
    <p:fade/>
  </p:transition>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E3072AC7-EDFF-4B4B-AE5C-DDE75D38E757}"/>
              </a:ext>
            </a:extLst>
          </p:cNvPr>
          <p:cNvSpPr>
            <a:spLocks noGrp="1"/>
          </p:cNvSpPr>
          <p:nvPr>
            <p:ph type="sldNum" sz="quarter" idx="12"/>
          </p:nvPr>
        </p:nvSpPr>
        <p:spPr/>
        <p:txBody>
          <a:bodyPr/>
          <a:lstStyle/>
          <a:p>
            <a:pPr fontAlgn="base">
              <a:spcBef>
                <a:spcPct val="0"/>
              </a:spcBef>
              <a:spcAft>
                <a:spcPct val="0"/>
              </a:spcAft>
            </a:pPr>
            <a:fld id="{BFEE9194-BFEE-4222-8AC1-30F7A5F988AE}" type="slidenum">
              <a:rPr lang="en-US" altLang="en-US">
                <a:solidFill>
                  <a:srgbClr val="FFFFFF"/>
                </a:solidFill>
                <a:latin typeface="Arial" panose="020B0604020202020204" pitchFamily="34" charset="0"/>
                <a:cs typeface="Arial"/>
              </a:rPr>
              <a:pPr fontAlgn="base">
                <a:spcBef>
                  <a:spcPct val="0"/>
                </a:spcBef>
                <a:spcAft>
                  <a:spcPct val="0"/>
                </a:spcAft>
              </a:pPr>
              <a:t>94</a:t>
            </a:fld>
            <a:endParaRPr lang="en-US" altLang="en-US">
              <a:solidFill>
                <a:srgbClr val="FFFFFF"/>
              </a:solidFill>
              <a:latin typeface="Arial" panose="020B0604020202020204" pitchFamily="34" charset="0"/>
              <a:cs typeface="Arial"/>
            </a:endParaRPr>
          </a:p>
        </p:txBody>
      </p:sp>
      <p:sp>
        <p:nvSpPr>
          <p:cNvPr id="66562" name="Rectangle 2">
            <a:extLst>
              <a:ext uri="{FF2B5EF4-FFF2-40B4-BE49-F238E27FC236}">
                <a16:creationId xmlns:a16="http://schemas.microsoft.com/office/drawing/2014/main" id="{EEFDA532-0269-4C8C-A301-7C2E63AB3D56}"/>
              </a:ext>
            </a:extLst>
          </p:cNvPr>
          <p:cNvSpPr>
            <a:spLocks noGrp="1" noChangeArrowheads="1"/>
          </p:cNvSpPr>
          <p:nvPr>
            <p:ph type="title"/>
          </p:nvPr>
        </p:nvSpPr>
        <p:spPr/>
        <p:txBody>
          <a:bodyPr/>
          <a:lstStyle/>
          <a:p>
            <a:r>
              <a:rPr lang="en-US" altLang="en-US"/>
              <a:t>Proverbs 16:18</a:t>
            </a:r>
          </a:p>
        </p:txBody>
      </p:sp>
      <p:sp>
        <p:nvSpPr>
          <p:cNvPr id="66563" name="Rectangle 3">
            <a:extLst>
              <a:ext uri="{FF2B5EF4-FFF2-40B4-BE49-F238E27FC236}">
                <a16:creationId xmlns:a16="http://schemas.microsoft.com/office/drawing/2014/main" id="{856AC3F2-C704-4C6B-AA2B-EE6E8BA7BA64}"/>
              </a:ext>
            </a:extLst>
          </p:cNvPr>
          <p:cNvSpPr>
            <a:spLocks noGrp="1" noChangeArrowheads="1"/>
          </p:cNvSpPr>
          <p:nvPr>
            <p:ph type="body" idx="1"/>
          </p:nvPr>
        </p:nvSpPr>
        <p:spPr/>
        <p:txBody>
          <a:bodyPr/>
          <a:lstStyle/>
          <a:p>
            <a:r>
              <a:rPr lang="en-US" altLang="en-US"/>
              <a:t>Pride goeth before destruction, and an haughty spirit before a fall.</a:t>
            </a:r>
            <a:br>
              <a:rPr lang="en-US" altLang="en-US"/>
            </a:br>
            <a:endParaRPr lang="en-US" altLang="en-US"/>
          </a:p>
        </p:txBody>
      </p:sp>
    </p:spTree>
  </p:cSld>
  <p:clrMapOvr>
    <a:masterClrMapping/>
  </p:clrMapOvr>
  <p:transition>
    <p:fade/>
  </p:transition>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EC5C127-0E5B-4C08-9C73-7F1FE54C2A4D}"/>
              </a:ext>
            </a:extLst>
          </p:cNvPr>
          <p:cNvSpPr>
            <a:spLocks noGrp="1"/>
          </p:cNvSpPr>
          <p:nvPr>
            <p:ph type="sldNum" sz="quarter" idx="12"/>
          </p:nvPr>
        </p:nvSpPr>
        <p:spPr/>
        <p:txBody>
          <a:bodyPr/>
          <a:lstStyle/>
          <a:p>
            <a:pPr fontAlgn="base">
              <a:spcBef>
                <a:spcPct val="0"/>
              </a:spcBef>
              <a:spcAft>
                <a:spcPct val="0"/>
              </a:spcAft>
            </a:pPr>
            <a:fld id="{F7CD27C9-B6F7-437F-B1B7-35A44DA00AF1}" type="slidenum">
              <a:rPr lang="en-US" altLang="en-US">
                <a:solidFill>
                  <a:srgbClr val="FFFFFF"/>
                </a:solidFill>
                <a:latin typeface="Arial" panose="020B0604020202020204" pitchFamily="34" charset="0"/>
                <a:cs typeface="Arial"/>
              </a:rPr>
              <a:pPr fontAlgn="base">
                <a:spcBef>
                  <a:spcPct val="0"/>
                </a:spcBef>
                <a:spcAft>
                  <a:spcPct val="0"/>
                </a:spcAft>
              </a:pPr>
              <a:t>95</a:t>
            </a:fld>
            <a:endParaRPr lang="en-US" altLang="en-US">
              <a:solidFill>
                <a:srgbClr val="FFFFFF"/>
              </a:solidFill>
              <a:latin typeface="Arial" panose="020B0604020202020204" pitchFamily="34" charset="0"/>
              <a:cs typeface="Arial"/>
            </a:endParaRPr>
          </a:p>
        </p:txBody>
      </p:sp>
      <p:sp>
        <p:nvSpPr>
          <p:cNvPr id="32770" name="Rectangle 2">
            <a:extLst>
              <a:ext uri="{FF2B5EF4-FFF2-40B4-BE49-F238E27FC236}">
                <a16:creationId xmlns:a16="http://schemas.microsoft.com/office/drawing/2014/main" id="{8BB34FB0-F50F-48BE-9B75-FBC21DD407AA}"/>
              </a:ext>
            </a:extLst>
          </p:cNvPr>
          <p:cNvSpPr>
            <a:spLocks noGrp="1" noChangeArrowheads="1"/>
          </p:cNvSpPr>
          <p:nvPr>
            <p:ph type="title"/>
          </p:nvPr>
        </p:nvSpPr>
        <p:spPr/>
        <p:txBody>
          <a:bodyPr/>
          <a:lstStyle/>
          <a:p>
            <a:r>
              <a:rPr lang="en-US" altLang="en-US"/>
              <a:t>VI. He Persecutes</a:t>
            </a:r>
          </a:p>
        </p:txBody>
      </p:sp>
      <p:sp>
        <p:nvSpPr>
          <p:cNvPr id="32771" name="Rectangle 3">
            <a:extLst>
              <a:ext uri="{FF2B5EF4-FFF2-40B4-BE49-F238E27FC236}">
                <a16:creationId xmlns:a16="http://schemas.microsoft.com/office/drawing/2014/main" id="{13D30839-FECA-478C-B5E3-49E50811C980}"/>
              </a:ext>
            </a:extLst>
          </p:cNvPr>
          <p:cNvSpPr>
            <a:spLocks noGrp="1" noChangeArrowheads="1"/>
          </p:cNvSpPr>
          <p:nvPr>
            <p:ph type="body" idx="1"/>
          </p:nvPr>
        </p:nvSpPr>
        <p:spPr/>
        <p:txBody>
          <a:bodyPr/>
          <a:lstStyle/>
          <a:p>
            <a:r>
              <a:rPr lang="en-US" altLang="en-US">
                <a:solidFill>
                  <a:srgbClr val="FFFF00"/>
                </a:solidFill>
              </a:rPr>
              <a:t>Rev. 2:10</a:t>
            </a:r>
          </a:p>
          <a:p>
            <a:r>
              <a:rPr lang="en-US" altLang="en-US" sz="3600"/>
              <a:t>Fear none of those things which thou shalt suffer: behold, the devil shall cast some of you into prison, that ye may be tried; and ye shall have tribulation ten days: be thou faithful unto death, and I will give thee a crown of life.</a:t>
            </a:r>
            <a:br>
              <a:rPr lang="en-US" altLang="en-US" sz="3600"/>
            </a:br>
            <a:endParaRPr lang="en-US" altLang="en-US" sz="3600"/>
          </a:p>
        </p:txBody>
      </p:sp>
    </p:spTree>
  </p:cSld>
  <p:clrMapOvr>
    <a:masterClrMapping/>
  </p:clrMapOvr>
  <p:transition>
    <p:fade/>
  </p:transition>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8D457F39-D363-4D4D-9515-FDB9E615FF82}"/>
              </a:ext>
            </a:extLst>
          </p:cNvPr>
          <p:cNvSpPr>
            <a:spLocks noGrp="1"/>
          </p:cNvSpPr>
          <p:nvPr>
            <p:ph type="sldNum" sz="quarter" idx="12"/>
          </p:nvPr>
        </p:nvSpPr>
        <p:spPr/>
        <p:txBody>
          <a:bodyPr/>
          <a:lstStyle/>
          <a:p>
            <a:pPr fontAlgn="base">
              <a:spcBef>
                <a:spcPct val="0"/>
              </a:spcBef>
              <a:spcAft>
                <a:spcPct val="0"/>
              </a:spcAft>
            </a:pPr>
            <a:fld id="{578178D1-5C34-47E6-BB8F-C0E2F7737F51}" type="slidenum">
              <a:rPr lang="en-US" altLang="en-US">
                <a:solidFill>
                  <a:srgbClr val="FFFFFF"/>
                </a:solidFill>
                <a:latin typeface="Arial" panose="020B0604020202020204" pitchFamily="34" charset="0"/>
                <a:cs typeface="Arial"/>
              </a:rPr>
              <a:pPr fontAlgn="base">
                <a:spcBef>
                  <a:spcPct val="0"/>
                </a:spcBef>
                <a:spcAft>
                  <a:spcPct val="0"/>
                </a:spcAft>
              </a:pPr>
              <a:t>96</a:t>
            </a:fld>
            <a:endParaRPr lang="en-US" altLang="en-US">
              <a:solidFill>
                <a:srgbClr val="FFFFFF"/>
              </a:solidFill>
              <a:latin typeface="Arial" panose="020B0604020202020204" pitchFamily="34" charset="0"/>
              <a:cs typeface="Arial"/>
            </a:endParaRPr>
          </a:p>
        </p:txBody>
      </p:sp>
      <p:sp>
        <p:nvSpPr>
          <p:cNvPr id="50178" name="Rectangle 2">
            <a:extLst>
              <a:ext uri="{FF2B5EF4-FFF2-40B4-BE49-F238E27FC236}">
                <a16:creationId xmlns:a16="http://schemas.microsoft.com/office/drawing/2014/main" id="{7AAF4283-8C74-4693-9D77-13FCA5416061}"/>
              </a:ext>
            </a:extLst>
          </p:cNvPr>
          <p:cNvSpPr>
            <a:spLocks noGrp="1" noChangeArrowheads="1"/>
          </p:cNvSpPr>
          <p:nvPr>
            <p:ph type="title"/>
          </p:nvPr>
        </p:nvSpPr>
        <p:spPr/>
        <p:txBody>
          <a:bodyPr/>
          <a:lstStyle/>
          <a:p>
            <a:r>
              <a:rPr lang="en-US" altLang="en-US"/>
              <a:t>VI. He Persecutes</a:t>
            </a:r>
          </a:p>
        </p:txBody>
      </p:sp>
      <p:sp>
        <p:nvSpPr>
          <p:cNvPr id="50179" name="Rectangle 3">
            <a:extLst>
              <a:ext uri="{FF2B5EF4-FFF2-40B4-BE49-F238E27FC236}">
                <a16:creationId xmlns:a16="http://schemas.microsoft.com/office/drawing/2014/main" id="{6DF196AB-F6D5-46B3-B1F2-7163E60E2705}"/>
              </a:ext>
            </a:extLst>
          </p:cNvPr>
          <p:cNvSpPr>
            <a:spLocks noGrp="1" noChangeArrowheads="1"/>
          </p:cNvSpPr>
          <p:nvPr>
            <p:ph type="body" idx="1"/>
          </p:nvPr>
        </p:nvSpPr>
        <p:spPr/>
        <p:txBody>
          <a:bodyPr/>
          <a:lstStyle/>
          <a:p>
            <a:r>
              <a:rPr lang="en-US" altLang="en-US"/>
              <a:t>-“God’s people are soldiers on the battlefield, but sometimes they are the </a:t>
            </a:r>
            <a:r>
              <a:rPr lang="en-US" altLang="en-US">
                <a:solidFill>
                  <a:srgbClr val="FFFF00"/>
                </a:solidFill>
              </a:rPr>
              <a:t>battlefield</a:t>
            </a:r>
            <a:r>
              <a:rPr lang="en-US" altLang="en-US"/>
              <a:t>” Allen Webster</a:t>
            </a:r>
          </a:p>
          <a:p>
            <a:r>
              <a:rPr lang="en-US" altLang="en-US"/>
              <a:t>- If we obey God only in the good times and fall under every trial then our faith is </a:t>
            </a:r>
            <a:r>
              <a:rPr lang="en-US" altLang="en-US">
                <a:solidFill>
                  <a:srgbClr val="FFFF00"/>
                </a:solidFill>
              </a:rPr>
              <a:t>shallow</a:t>
            </a:r>
          </a:p>
          <a:p>
            <a:endParaRPr lang="en-US" altLang="en-US">
              <a:solidFill>
                <a:srgbClr val="FFFF00"/>
              </a:solidFill>
            </a:endParaRPr>
          </a:p>
        </p:txBody>
      </p:sp>
    </p:spTree>
  </p:cSld>
  <p:clrMapOvr>
    <a:masterClrMapping/>
  </p:clrMapOvr>
  <p:transition>
    <p:fade/>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0EE04194-32C7-4E6F-BF76-BC550E2EE401}"/>
              </a:ext>
            </a:extLst>
          </p:cNvPr>
          <p:cNvSpPr>
            <a:spLocks noGrp="1"/>
          </p:cNvSpPr>
          <p:nvPr>
            <p:ph type="sldNum" sz="quarter" idx="12"/>
          </p:nvPr>
        </p:nvSpPr>
        <p:spPr/>
        <p:txBody>
          <a:bodyPr/>
          <a:lstStyle/>
          <a:p>
            <a:pPr fontAlgn="base">
              <a:spcBef>
                <a:spcPct val="0"/>
              </a:spcBef>
              <a:spcAft>
                <a:spcPct val="0"/>
              </a:spcAft>
            </a:pPr>
            <a:fld id="{C837A149-AD67-4890-8962-06786B96DE72}" type="slidenum">
              <a:rPr lang="en-US" altLang="en-US">
                <a:solidFill>
                  <a:srgbClr val="FFFFFF"/>
                </a:solidFill>
                <a:latin typeface="Arial" panose="020B0604020202020204" pitchFamily="34" charset="0"/>
                <a:cs typeface="Arial"/>
              </a:rPr>
              <a:pPr fontAlgn="base">
                <a:spcBef>
                  <a:spcPct val="0"/>
                </a:spcBef>
                <a:spcAft>
                  <a:spcPct val="0"/>
                </a:spcAft>
              </a:pPr>
              <a:t>97</a:t>
            </a:fld>
            <a:endParaRPr lang="en-US" altLang="en-US">
              <a:solidFill>
                <a:srgbClr val="FFFFFF"/>
              </a:solidFill>
              <a:latin typeface="Arial" panose="020B0604020202020204" pitchFamily="34" charset="0"/>
              <a:cs typeface="Arial"/>
            </a:endParaRPr>
          </a:p>
        </p:txBody>
      </p:sp>
      <p:sp>
        <p:nvSpPr>
          <p:cNvPr id="35842" name="Rectangle 2">
            <a:extLst>
              <a:ext uri="{FF2B5EF4-FFF2-40B4-BE49-F238E27FC236}">
                <a16:creationId xmlns:a16="http://schemas.microsoft.com/office/drawing/2014/main" id="{EBBD3074-DF70-4BF0-88F9-2674B4302F56}"/>
              </a:ext>
            </a:extLst>
          </p:cNvPr>
          <p:cNvSpPr>
            <a:spLocks noGrp="1" noChangeArrowheads="1"/>
          </p:cNvSpPr>
          <p:nvPr>
            <p:ph type="title"/>
          </p:nvPr>
        </p:nvSpPr>
        <p:spPr/>
        <p:txBody>
          <a:bodyPr/>
          <a:lstStyle/>
          <a:p>
            <a:r>
              <a:rPr lang="en-US" altLang="en-US"/>
              <a:t>VI. He Persecutes</a:t>
            </a:r>
          </a:p>
        </p:txBody>
      </p:sp>
      <p:sp>
        <p:nvSpPr>
          <p:cNvPr id="35843" name="Rectangle 3">
            <a:extLst>
              <a:ext uri="{FF2B5EF4-FFF2-40B4-BE49-F238E27FC236}">
                <a16:creationId xmlns:a16="http://schemas.microsoft.com/office/drawing/2014/main" id="{31DA94F8-1E9D-4AF2-9B25-3BD5742B4E1B}"/>
              </a:ext>
            </a:extLst>
          </p:cNvPr>
          <p:cNvSpPr>
            <a:spLocks noGrp="1" noChangeArrowheads="1"/>
          </p:cNvSpPr>
          <p:nvPr>
            <p:ph type="body" idx="1"/>
          </p:nvPr>
        </p:nvSpPr>
        <p:spPr/>
        <p:txBody>
          <a:bodyPr/>
          <a:lstStyle/>
          <a:p>
            <a:r>
              <a:rPr lang="en-US" altLang="en-US"/>
              <a:t>Faith that cannot withstand the test cannot be </a:t>
            </a:r>
            <a:r>
              <a:rPr lang="en-US" altLang="en-US">
                <a:solidFill>
                  <a:srgbClr val="FFFF00"/>
                </a:solidFill>
              </a:rPr>
              <a:t>trusted</a:t>
            </a:r>
          </a:p>
          <a:p>
            <a:r>
              <a:rPr lang="en-US" altLang="en-US">
                <a:solidFill>
                  <a:srgbClr val="FFFF00"/>
                </a:solidFill>
              </a:rPr>
              <a:t>Js. 1:1-2</a:t>
            </a:r>
          </a:p>
          <a:p>
            <a:r>
              <a:rPr lang="en-US" altLang="en-US">
                <a:solidFill>
                  <a:srgbClr val="FFFF00"/>
                </a:solidFill>
              </a:rPr>
              <a:t>Js. 1:12</a:t>
            </a:r>
          </a:p>
          <a:p>
            <a:r>
              <a:rPr lang="en-US" altLang="en-US">
                <a:solidFill>
                  <a:srgbClr val="FFFF00"/>
                </a:solidFill>
              </a:rPr>
              <a:t>1 Pet. 1:3-9</a:t>
            </a:r>
          </a:p>
          <a:p>
            <a:endParaRPr lang="en-US" altLang="en-US"/>
          </a:p>
        </p:txBody>
      </p:sp>
    </p:spTree>
  </p:cSld>
  <p:clrMapOvr>
    <a:masterClrMapping/>
  </p:clrMapOvr>
  <p:transition>
    <p:fade/>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35ADF8D-8140-47BF-B71D-70701A40C26F}"/>
              </a:ext>
            </a:extLst>
          </p:cNvPr>
          <p:cNvSpPr>
            <a:spLocks noGrp="1"/>
          </p:cNvSpPr>
          <p:nvPr>
            <p:ph type="sldNum" sz="quarter" idx="12"/>
          </p:nvPr>
        </p:nvSpPr>
        <p:spPr/>
        <p:txBody>
          <a:bodyPr/>
          <a:lstStyle/>
          <a:p>
            <a:pPr fontAlgn="base">
              <a:spcBef>
                <a:spcPct val="0"/>
              </a:spcBef>
              <a:spcAft>
                <a:spcPct val="0"/>
              </a:spcAft>
            </a:pPr>
            <a:fld id="{CE902B31-2950-45DC-AE85-76FCDCF417E7}" type="slidenum">
              <a:rPr lang="en-US" altLang="en-US">
                <a:solidFill>
                  <a:srgbClr val="FFFFFF"/>
                </a:solidFill>
                <a:latin typeface="Arial" panose="020B0604020202020204" pitchFamily="34" charset="0"/>
                <a:cs typeface="Arial"/>
              </a:rPr>
              <a:pPr fontAlgn="base">
                <a:spcBef>
                  <a:spcPct val="0"/>
                </a:spcBef>
                <a:spcAft>
                  <a:spcPct val="0"/>
                </a:spcAft>
              </a:pPr>
              <a:t>98</a:t>
            </a:fld>
            <a:endParaRPr lang="en-US" altLang="en-US">
              <a:solidFill>
                <a:srgbClr val="FFFFFF"/>
              </a:solidFill>
              <a:latin typeface="Arial" panose="020B0604020202020204" pitchFamily="34" charset="0"/>
              <a:cs typeface="Arial"/>
            </a:endParaRPr>
          </a:p>
        </p:txBody>
      </p:sp>
      <p:sp>
        <p:nvSpPr>
          <p:cNvPr id="60418" name="Rectangle 2">
            <a:extLst>
              <a:ext uri="{FF2B5EF4-FFF2-40B4-BE49-F238E27FC236}">
                <a16:creationId xmlns:a16="http://schemas.microsoft.com/office/drawing/2014/main" id="{87B09BC6-36BD-4F20-B51A-B793B0F478B6}"/>
              </a:ext>
            </a:extLst>
          </p:cNvPr>
          <p:cNvSpPr>
            <a:spLocks noGrp="1" noChangeArrowheads="1"/>
          </p:cNvSpPr>
          <p:nvPr>
            <p:ph type="title"/>
          </p:nvPr>
        </p:nvSpPr>
        <p:spPr/>
        <p:txBody>
          <a:bodyPr/>
          <a:lstStyle/>
          <a:p>
            <a:r>
              <a:rPr lang="en-US" altLang="en-US"/>
              <a:t>Js. 1:2-3</a:t>
            </a:r>
          </a:p>
        </p:txBody>
      </p:sp>
      <p:sp>
        <p:nvSpPr>
          <p:cNvPr id="60419" name="Rectangle 3">
            <a:extLst>
              <a:ext uri="{FF2B5EF4-FFF2-40B4-BE49-F238E27FC236}">
                <a16:creationId xmlns:a16="http://schemas.microsoft.com/office/drawing/2014/main" id="{AD3441CD-9C70-4FAB-B0B3-A3E677A1A399}"/>
              </a:ext>
            </a:extLst>
          </p:cNvPr>
          <p:cNvSpPr>
            <a:spLocks noGrp="1" noChangeArrowheads="1"/>
          </p:cNvSpPr>
          <p:nvPr>
            <p:ph type="body" idx="1"/>
          </p:nvPr>
        </p:nvSpPr>
        <p:spPr/>
        <p:txBody>
          <a:bodyPr/>
          <a:lstStyle/>
          <a:p>
            <a:r>
              <a:rPr lang="en-US" altLang="en-US"/>
              <a:t>My brethren, count it all joy when ye fall into divers temptations;</a:t>
            </a:r>
            <a:br>
              <a:rPr lang="en-US" altLang="en-US"/>
            </a:br>
            <a:r>
              <a:rPr lang="en-US" altLang="en-US"/>
              <a:t>[3] Knowing this, that the trying of your faith worketh patience.</a:t>
            </a:r>
            <a:br>
              <a:rPr lang="en-US" altLang="en-US"/>
            </a:br>
            <a:endParaRPr lang="en-US" altLang="en-US"/>
          </a:p>
        </p:txBody>
      </p:sp>
    </p:spTree>
  </p:cSld>
  <p:clrMapOvr>
    <a:masterClrMapping/>
  </p:clrMapOvr>
  <p:transition>
    <p:fade/>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B020FF27-A324-4164-BD03-B93167CB0D9B}"/>
              </a:ext>
            </a:extLst>
          </p:cNvPr>
          <p:cNvSpPr>
            <a:spLocks noGrp="1"/>
          </p:cNvSpPr>
          <p:nvPr>
            <p:ph type="sldNum" sz="quarter" idx="12"/>
          </p:nvPr>
        </p:nvSpPr>
        <p:spPr/>
        <p:txBody>
          <a:bodyPr/>
          <a:lstStyle/>
          <a:p>
            <a:pPr fontAlgn="base">
              <a:spcBef>
                <a:spcPct val="0"/>
              </a:spcBef>
              <a:spcAft>
                <a:spcPct val="0"/>
              </a:spcAft>
            </a:pPr>
            <a:fld id="{F23CDDEA-5E14-4C18-A1E0-C34A39388F7B}" type="slidenum">
              <a:rPr lang="en-US" altLang="en-US">
                <a:solidFill>
                  <a:srgbClr val="FFFFFF"/>
                </a:solidFill>
                <a:latin typeface="Arial" panose="020B0604020202020204" pitchFamily="34" charset="0"/>
                <a:cs typeface="Arial"/>
              </a:rPr>
              <a:pPr fontAlgn="base">
                <a:spcBef>
                  <a:spcPct val="0"/>
                </a:spcBef>
                <a:spcAft>
                  <a:spcPct val="0"/>
                </a:spcAft>
              </a:pPr>
              <a:t>99</a:t>
            </a:fld>
            <a:endParaRPr lang="en-US" altLang="en-US">
              <a:solidFill>
                <a:srgbClr val="FFFFFF"/>
              </a:solidFill>
              <a:latin typeface="Arial" panose="020B0604020202020204" pitchFamily="34" charset="0"/>
              <a:cs typeface="Arial"/>
            </a:endParaRPr>
          </a:p>
        </p:txBody>
      </p:sp>
      <p:sp>
        <p:nvSpPr>
          <p:cNvPr id="61442" name="Rectangle 2">
            <a:extLst>
              <a:ext uri="{FF2B5EF4-FFF2-40B4-BE49-F238E27FC236}">
                <a16:creationId xmlns:a16="http://schemas.microsoft.com/office/drawing/2014/main" id="{ACB4C368-6CD9-413D-A262-676398B2BCAD}"/>
              </a:ext>
            </a:extLst>
          </p:cNvPr>
          <p:cNvSpPr>
            <a:spLocks noGrp="1" noChangeArrowheads="1"/>
          </p:cNvSpPr>
          <p:nvPr>
            <p:ph type="title"/>
          </p:nvPr>
        </p:nvSpPr>
        <p:spPr/>
        <p:txBody>
          <a:bodyPr/>
          <a:lstStyle/>
          <a:p>
            <a:r>
              <a:rPr lang="en-US" altLang="en-US"/>
              <a:t>Js. 1:12</a:t>
            </a:r>
          </a:p>
        </p:txBody>
      </p:sp>
      <p:sp>
        <p:nvSpPr>
          <p:cNvPr id="61443" name="Rectangle 3">
            <a:extLst>
              <a:ext uri="{FF2B5EF4-FFF2-40B4-BE49-F238E27FC236}">
                <a16:creationId xmlns:a16="http://schemas.microsoft.com/office/drawing/2014/main" id="{A5606D45-3F3E-4608-803C-9C88351D3ED3}"/>
              </a:ext>
            </a:extLst>
          </p:cNvPr>
          <p:cNvSpPr>
            <a:spLocks noGrp="1" noChangeArrowheads="1"/>
          </p:cNvSpPr>
          <p:nvPr>
            <p:ph type="body" idx="1"/>
          </p:nvPr>
        </p:nvSpPr>
        <p:spPr/>
        <p:txBody>
          <a:bodyPr/>
          <a:lstStyle/>
          <a:p>
            <a:r>
              <a:rPr lang="en-US" altLang="en-US"/>
              <a:t>Blessed is the man that endureth temptation: for when he is tried, he shall receive the crown of life, which the Lord hath promised to them that love him.</a:t>
            </a:r>
            <a:br>
              <a:rPr lang="en-US" altLang="en-US"/>
            </a:br>
            <a:endParaRPr lang="en-US" altLang="en-US"/>
          </a:p>
        </p:txBody>
      </p:sp>
    </p:spTree>
  </p:cSld>
  <p:clrMapOvr>
    <a:masterClrMapping/>
  </p:clrMapOvr>
  <p:transition>
    <p:fade/>
  </p:transition>
</p:sld>
</file>

<file path=ppt/theme/_rels/theme1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DividendVTI">
  <a:themeElements>
    <a:clrScheme name="Aspect">
      <a:dk1>
        <a:sysClr val="windowText" lastClr="000000"/>
      </a:dk1>
      <a:lt1>
        <a:sysClr val="window" lastClr="FFFFFF"/>
      </a:lt1>
      <a:dk2>
        <a:srgbClr val="585753"/>
      </a:dk2>
      <a:lt2>
        <a:srgbClr val="EBDDC3"/>
      </a:lt2>
      <a:accent1>
        <a:srgbClr val="71B9E4"/>
      </a:accent1>
      <a:accent2>
        <a:srgbClr val="E25D3C"/>
      </a:accent2>
      <a:accent3>
        <a:srgbClr val="BDB59D"/>
      </a:accent3>
      <a:accent4>
        <a:srgbClr val="A5AB81"/>
      </a:accent4>
      <a:accent5>
        <a:srgbClr val="7BA79D"/>
      </a:accent5>
      <a:accent6>
        <a:srgbClr val="968C8C"/>
      </a:accent6>
      <a:hlink>
        <a:srgbClr val="F7B615"/>
      </a:hlink>
      <a:folHlink>
        <a:srgbClr val="704404"/>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10.xml><?xml version="1.0" encoding="utf-8"?>
<a:theme xmlns:a="http://schemas.openxmlformats.org/drawingml/2006/main" name="4_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Powerpoint 1 - CLASSIC PHILOSOPHICAL, HUMAN RELIGIOUS, AND CHURCH">
  <a:themeElements>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owerpoint 1 - CLASSIC PHILOSOPHICAL, HUMAN RELIGIOUS, AND CHURC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6000" b="0" i="0" u="none" strike="noStrike" cap="none" normalizeH="0" baseline="0" smtClean="0">
            <a:ln>
              <a:noFill/>
            </a:ln>
            <a:solidFill>
              <a:schemeClr val="tx1"/>
            </a:solidFill>
            <a:effectLst>
              <a:outerShdw blurRad="38100" dist="38100" dir="2700000" algn="tl">
                <a:srgbClr val="000000">
                  <a:alpha val="43137"/>
                </a:srgbClr>
              </a:outerShdw>
            </a:effectLst>
            <a:latin typeface="Calligrapher" pitchFamily="2" charset="0"/>
          </a:defRPr>
        </a:defPPr>
      </a:lstStyle>
    </a:lnDef>
  </a:objectDefaults>
  <a:extraClrSchemeLst>
    <a:extraClrScheme>
      <a:clrScheme name="Powerpoint 1 - CLASSIC PHILOSOPHICAL, HUMAN RELIGIOUS, AND CHURCH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werpoint 1 - CLASSIC PHILOSOPHICAL, HUMAN RELIGIOUS, AND CHURCH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werpoint 1 - CLASSIC PHILOSOPHICAL, HUMAN RELIGIOUS, AND CHURCH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14.xml><?xml version="1.0" encoding="utf-8"?>
<a:theme xmlns:a="http://schemas.openxmlformats.org/drawingml/2006/main" name="1_Presentation12">
  <a:themeElements>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2">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800" b="0" i="0" u="none" strike="noStrike" cap="none" normalizeH="0" baseline="0" smtClean="0">
            <a:ln>
              <a:noFill/>
            </a:ln>
            <a:solidFill>
              <a:schemeClr val="tx1"/>
            </a:solidFill>
            <a:effectLst>
              <a:outerShdw blurRad="38100" dist="38100" dir="2700000" algn="tl">
                <a:srgbClr val="000000">
                  <a:alpha val="43137"/>
                </a:srgbClr>
              </a:outerShdw>
            </a:effectLst>
            <a:latin typeface="Flat Brush" pitchFamily="2" charset="0"/>
            <a:ea typeface="ＭＳ Ｐゴシック" pitchFamily="34" charset="-128"/>
          </a:defRPr>
        </a:defPPr>
      </a:lstStyle>
    </a:lnDef>
  </a:objectDefaults>
  <a:extraClrSchemeLst>
    <a:extraClrScheme>
      <a:clrScheme name="Presentation1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pw_crosses_brwn">
  <a:themeElements>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fontScheme name="pw_crosses_brw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5400" b="0" i="0" u="none" strike="noStrike" cap="none" normalizeH="0" baseline="0" smtClean="0">
            <a:ln>
              <a:noFill/>
            </a:ln>
            <a:solidFill>
              <a:schemeClr val="tx1"/>
            </a:solidFill>
            <a:effectLst/>
            <a:latin typeface="Wide Latin" pitchFamily="18" charset="0"/>
          </a:defRPr>
        </a:defPPr>
      </a:lstStyle>
    </a:lnDef>
  </a:objectDefaults>
  <a:extraClrSchemeLst>
    <a:extraClrScheme>
      <a:clrScheme name="pw_crosses_brw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w_crosses_brw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w_crosses_brw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w_crosses_brw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w_crosses_brw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w_crosses_brw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w_crosses_brw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w_crosses_brw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w_crosses_brw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w_crosses_brw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w_crosses_brw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w_crosses_brw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Custom Design">
  <a:themeElements>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Custom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_Custom Design">
  <a:themeElements>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Custom Design">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B116C154-5A0F-4CDC-8C15-D2E21584649C}">
  <ds:schemaRefs>
    <ds:schemaRef ds:uri="http://schemas.microsoft.com/sharepoint/v3/contenttype/forms"/>
  </ds:schemaRefs>
</ds:datastoreItem>
</file>

<file path=customXml/itemProps2.xml><?xml version="1.0" encoding="utf-8"?>
<ds:datastoreItem xmlns:ds="http://schemas.openxmlformats.org/officeDocument/2006/customXml" ds:itemID="{956C3F92-CC28-42D8-BF09-0770755510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A6D3478-2986-4664-940C-67E0CAA21E04}">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{B12219B0-1DA2-47A3-8979-545B448A7A8F}tf56535239</Template>
  <TotalTime>0</TotalTime>
  <Words>16611</Words>
  <Application>Microsoft Office PowerPoint</Application>
  <PresentationFormat>Widescreen</PresentationFormat>
  <Paragraphs>1102</Paragraphs>
  <Slides>244</Slides>
  <Notes>116</Notes>
  <HiddenSlides>0</HiddenSlides>
  <MMClips>0</MMClips>
  <ScaleCrop>false</ScaleCrop>
  <HeadingPairs>
    <vt:vector size="6" baseType="variant">
      <vt:variant>
        <vt:lpstr>Fonts Used</vt:lpstr>
      </vt:variant>
      <vt:variant>
        <vt:i4>24</vt:i4>
      </vt:variant>
      <vt:variant>
        <vt:lpstr>Theme</vt:lpstr>
      </vt:variant>
      <vt:variant>
        <vt:i4>14</vt:i4>
      </vt:variant>
      <vt:variant>
        <vt:lpstr>Slide Titles</vt:lpstr>
      </vt:variant>
      <vt:variant>
        <vt:i4>244</vt:i4>
      </vt:variant>
    </vt:vector>
  </HeadingPairs>
  <TitlesOfParts>
    <vt:vector size="282" baseType="lpstr">
      <vt:lpstr>Arial</vt:lpstr>
      <vt:lpstr>Arial Black</vt:lpstr>
      <vt:lpstr>Calibri</vt:lpstr>
      <vt:lpstr>Calibri Light</vt:lpstr>
      <vt:lpstr>Calligrapher</vt:lpstr>
      <vt:lpstr>Castellar</vt:lpstr>
      <vt:lpstr>Chalkboard Bold</vt:lpstr>
      <vt:lpstr>Comic Sans MS</vt:lpstr>
      <vt:lpstr>Comic Sans MS Bold</vt:lpstr>
      <vt:lpstr>Franklin Gothic Book</vt:lpstr>
      <vt:lpstr>Franklin Gothic Demi</vt:lpstr>
      <vt:lpstr>Garamond</vt:lpstr>
      <vt:lpstr>Geneva</vt:lpstr>
      <vt:lpstr>Georgia</vt:lpstr>
      <vt:lpstr>Impact</vt:lpstr>
      <vt:lpstr>Open Sans</vt:lpstr>
      <vt:lpstr>Ravie</vt:lpstr>
      <vt:lpstr>Storybook</vt:lpstr>
      <vt:lpstr>Tahoma</vt:lpstr>
      <vt:lpstr>Times</vt:lpstr>
      <vt:lpstr>Times New Roman</vt:lpstr>
      <vt:lpstr>Wide Latin</vt:lpstr>
      <vt:lpstr>Wingdings 2</vt:lpstr>
      <vt:lpstr>Wingdings 3</vt:lpstr>
      <vt:lpstr>DividendVTI</vt:lpstr>
      <vt:lpstr>Default Design</vt:lpstr>
      <vt:lpstr>1_Default Design</vt:lpstr>
      <vt:lpstr>7_Default Design</vt:lpstr>
      <vt:lpstr>pw_crosses_brwn</vt:lpstr>
      <vt:lpstr>Office Theme</vt:lpstr>
      <vt:lpstr>Custom Design</vt:lpstr>
      <vt:lpstr>1_Custom Design</vt:lpstr>
      <vt:lpstr>11_Default Design</vt:lpstr>
      <vt:lpstr>4_Powerpoint 1 - CLASSIC PHILOSOPHICAL, HUMAN RELIGIOUS, AND CHURCH</vt:lpstr>
      <vt:lpstr>Powerpoint 1 - CLASSIC PHILOSOPHICAL, HUMAN RELIGIOUS, AND CHURCH</vt:lpstr>
      <vt:lpstr>1_Office Theme</vt:lpstr>
      <vt:lpstr>Savon</vt:lpstr>
      <vt:lpstr>1_Presentation12</vt:lpstr>
      <vt:lpstr>BIBLICAL DEMONOLOGY THE OCCULT &amp; SATANIC RITUAL</vt:lpstr>
      <vt:lpstr>1) Biblical Demonology</vt:lpstr>
      <vt:lpstr>INTRODUCTION: @SUPERNATURAL</vt:lpstr>
      <vt:lpstr>PowerPoint Presentation</vt:lpstr>
      <vt:lpstr>PowerPoint Presentation</vt:lpstr>
      <vt:lpstr>PowerPoint Presentation</vt:lpstr>
      <vt:lpstr>PowerPoint Presentation</vt:lpstr>
      <vt:lpstr>SATANOLOGY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Your Adversary The Devil</vt:lpstr>
      <vt:lpstr>PowerPoint Presentation</vt:lpstr>
      <vt:lpstr> </vt:lpstr>
      <vt:lpstr> Satan – this name literally means adversary </vt:lpstr>
      <vt:lpstr>The Devil – means one who engages in slander</vt:lpstr>
      <vt:lpstr>He is the tempter</vt:lpstr>
      <vt:lpstr>He is the serpent – he is very crafty</vt:lpstr>
      <vt:lpstr>He is the dragon </vt:lpstr>
      <vt:lpstr>He is the murderer – He wants to destroy </vt:lpstr>
      <vt:lpstr>He is the liar</vt:lpstr>
      <vt:lpstr>He is the roaring lion – frightening, fierce, causing fear &amp; dread</vt:lpstr>
      <vt:lpstr>He is Beelzebul or Beelzebub</vt:lpstr>
      <vt:lpstr>PowerPoint Presentation</vt:lpstr>
      <vt:lpstr>He is the evil one or wicked one</vt:lpstr>
      <vt:lpstr>The accuser of the brethren</vt:lpstr>
      <vt:lpstr>The prince of this world</vt:lpstr>
      <vt:lpstr>PowerPoint Presentation</vt:lpstr>
      <vt:lpstr>PowerPoint Presentation</vt:lpstr>
      <vt:lpstr>PowerPoint Presentation</vt:lpstr>
      <vt:lpstr>1. Satan, our enemy, is very clever</vt:lpstr>
      <vt:lpstr>2 Cor. 11:3 – he is beguiling (misleading, full of tricks)</vt:lpstr>
      <vt:lpstr>1 Jn. 5:19 – he is very deceptive</vt:lpstr>
      <vt:lpstr>2. The devil is strong</vt:lpstr>
      <vt:lpstr>1 Pet. 5:9</vt:lpstr>
      <vt:lpstr>James 4:7-8</vt:lpstr>
      <vt:lpstr>3. This great enemy can be overcome</vt:lpstr>
      <vt:lpstr>PowerPoint Presentation</vt:lpstr>
      <vt:lpstr>PowerPoint Presentation</vt:lpstr>
      <vt:lpstr>PowerPoint Presentation</vt:lpstr>
      <vt:lpstr>PowerPoint Presentation</vt:lpstr>
      <vt:lpstr>PowerPoint Presentation</vt:lpstr>
      <vt:lpstr>PowerPoint Presentation</vt:lpstr>
      <vt:lpstr> 1 Jn. 3:8 - Christ came to destroy the works of the devil </vt:lpstr>
      <vt:lpstr>Heb. 2:14 – Christ succeeded </vt:lpstr>
      <vt:lpstr>PowerPoint Presentation</vt:lpstr>
      <vt:lpstr>PowerPoint Presentation</vt:lpstr>
      <vt:lpstr>Satan –  His Nature</vt:lpstr>
      <vt:lpstr>Introduction</vt:lpstr>
      <vt:lpstr>Introduction</vt:lpstr>
      <vt:lpstr>I. Satan Is A Slanderer</vt:lpstr>
      <vt:lpstr>I. Satan Is A Slanderer</vt:lpstr>
      <vt:lpstr>II. He Is A Counterfeiter Of God</vt:lpstr>
      <vt:lpstr>II. He Is A Counterfeit Of God</vt:lpstr>
      <vt:lpstr>II. He Is A Counterfeit Of God</vt:lpstr>
      <vt:lpstr>III. He Is Liar, Deceiver &amp; Murderer</vt:lpstr>
      <vt:lpstr>III. He Is Liar, Deceiver &amp; Murderer</vt:lpstr>
      <vt:lpstr>IV. He Is The Ruler Of This World</vt:lpstr>
      <vt:lpstr>IV. He Is The Ruler Of This World</vt:lpstr>
      <vt:lpstr>IV. He Is The Ruler Of This World</vt:lpstr>
      <vt:lpstr>V. He Is Our Adversary</vt:lpstr>
      <vt:lpstr>V. He Is Our Adversary</vt:lpstr>
      <vt:lpstr>VI. He Is A Destroyer</vt:lpstr>
      <vt:lpstr>VI. He Is A Destroyer</vt:lpstr>
      <vt:lpstr>Conclusion</vt:lpstr>
      <vt:lpstr>References</vt:lpstr>
      <vt:lpstr>Satan –  His Works</vt:lpstr>
      <vt:lpstr>Introduction</vt:lpstr>
      <vt:lpstr>I. He Deceives</vt:lpstr>
      <vt:lpstr>2 Cor. 2:11</vt:lpstr>
      <vt:lpstr>2 Cor. 11:3</vt:lpstr>
      <vt:lpstr>2 Cor. 11:14</vt:lpstr>
      <vt:lpstr>II. He Takes Away The Word Of God</vt:lpstr>
      <vt:lpstr>II. He Takes Away The Word Of God</vt:lpstr>
      <vt:lpstr>Mt. 4:6 </vt:lpstr>
      <vt:lpstr>III. He Wants To Control The Mind</vt:lpstr>
      <vt:lpstr>III. He Wants To Control The Mind</vt:lpstr>
      <vt:lpstr>IV. He Attacks Bodies &amp; Destroys Possessions</vt:lpstr>
      <vt:lpstr>2 Cor. 12:7 </vt:lpstr>
      <vt:lpstr>IV. He Attacks Bodies &amp; Destroys Possessions</vt:lpstr>
      <vt:lpstr>V. He Seeks To Make Us Proud</vt:lpstr>
      <vt:lpstr>1 Tim. 3:6</vt:lpstr>
      <vt:lpstr>Proverbs 16:18</vt:lpstr>
      <vt:lpstr>VI. He Persecutes</vt:lpstr>
      <vt:lpstr>VI. He Persecutes</vt:lpstr>
      <vt:lpstr>VI. He Persecutes</vt:lpstr>
      <vt:lpstr>Js. 1:2-3</vt:lpstr>
      <vt:lpstr>Js. 1:12</vt:lpstr>
      <vt:lpstr>VII. When We Sin He Accuses And Discourages</vt:lpstr>
      <vt:lpstr>What Satan Does &amp; What We Must Do</vt:lpstr>
      <vt:lpstr>What Satan Does &amp; What We Must Do</vt:lpstr>
      <vt:lpstr>What Satan Does &amp; What We Must Do</vt:lpstr>
      <vt:lpstr>References</vt:lpstr>
      <vt:lpstr>PowerPoint Presentation</vt:lpstr>
      <vt:lpstr>PowerPoint Presentation</vt:lpstr>
      <vt:lpstr>PowerPoint Presentation</vt:lpstr>
      <vt:lpstr>The Armor of God Ephesians 6:13-17</vt:lpstr>
      <vt:lpstr>PowerPoint Presentation</vt:lpstr>
      <vt:lpstr>Understanding The Text</vt:lpstr>
      <vt:lpstr>PowerPoint Presentation</vt:lpstr>
      <vt:lpstr>PowerPoint Presentation</vt:lpstr>
      <vt:lpstr>PowerPoint Presentation</vt:lpstr>
      <vt:lpstr>PowerPoint Presentation</vt:lpstr>
      <vt:lpstr>PowerPoint Presentation</vt:lpstr>
      <vt:lpstr>PowerPoint Presentation</vt:lpstr>
      <vt:lpstr>A Premise!</vt:lpstr>
      <vt:lpstr>Satanic Strategies</vt:lpstr>
      <vt:lpstr>PowerPoint Presentation</vt:lpstr>
      <vt:lpstr>PowerPoint Presentation</vt:lpstr>
      <vt:lpstr>Protection</vt:lpstr>
      <vt:lpstr>Protection</vt:lpstr>
      <vt:lpstr>I Corinthians 10:12-13</vt:lpstr>
      <vt:lpstr>What Is The Armor Of God?</vt:lpstr>
      <vt:lpstr>Romans 13.12-14</vt:lpstr>
      <vt:lpstr>What Is The Armor Of God</vt:lpstr>
      <vt:lpstr>PowerPoint Presentation</vt:lpstr>
      <vt:lpstr>PowerPoint Presentation</vt:lpstr>
      <vt:lpstr>The Armor of God</vt:lpstr>
      <vt:lpstr>The Armor of God</vt:lpstr>
      <vt:lpstr>The Armor of God</vt:lpstr>
      <vt:lpstr>The Armor of God</vt:lpstr>
      <vt:lpstr>The Armor of God</vt:lpstr>
      <vt:lpstr>The Armor of God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SATANIC CULTS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DEMONOLOGY</vt:lpstr>
      <vt:lpstr>PowerPoint Presentation</vt:lpstr>
      <vt:lpstr>PowerPoint Presentation</vt:lpstr>
      <vt:lpstr>PowerPoint Presentation</vt:lpstr>
      <vt:lpstr>PowerPoint Presentation</vt:lpstr>
      <vt:lpstr>PowerPoint Presentation</vt:lpstr>
      <vt:lpstr>DEMON TESTIMONY:           Truth From Hell About Truth Of Hell!</vt:lpstr>
      <vt:lpstr>DEMON TESTIMONY:           Truth From Hell About Truth Of Hell!</vt:lpstr>
      <vt:lpstr>PowerPoint Presentation</vt:lpstr>
      <vt:lpstr>PowerPoint Presentation</vt:lpstr>
      <vt:lpstr>THE OCCULT: IT’S ORIGINS</vt:lpstr>
      <vt:lpstr>PowerPoint Presentation</vt:lpstr>
      <vt:lpstr>PowerPoint Presentation</vt:lpstr>
      <vt:lpstr>PowerPoint Presentation</vt:lpstr>
      <vt:lpstr>PowerPoint Presentation</vt:lpstr>
      <vt:lpstr>THE OCCULT: IN OVERVIEW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OCCULT: GOD’S WORD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Biblical Demonology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2020-07-02T12:47:29Z</dcterms:created>
  <dcterms:modified xsi:type="dcterms:W3CDTF">2020-07-10T19:35:01Z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